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5" r:id="rId10"/>
    <p:sldId id="267" r:id="rId11"/>
    <p:sldId id="266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338B0-FF20-4418-A174-279B360E9F38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9DC37-A815-4FAA-A054-423EC310C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9DC37-A815-4FAA-A054-423EC310CE3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F522D41E-BF69-4CB7-B114-14EA0DADE5A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99D7A18-DC10-4183-B6A7-D642FC4BCB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k.com/club18341060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958166" cy="242889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Презентация к докладу 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>«Методы и формы работы школьного музея в рамках подготовки празднования 75-летия Победы»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643446"/>
            <a:ext cx="5976664" cy="1233826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Кузьмичёва Елена  К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онстантиновна</a:t>
            </a: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учитель истории, истоков </a:t>
            </a:r>
          </a:p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школы №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4 им. Ф. Н.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Красовского,</a:t>
            </a: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город Галич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8640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Книга«Военное поколение жителей улицы им. Крупской»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:\Изображение.JPG"/>
          <p:cNvPicPr/>
          <p:nvPr/>
        </p:nvPicPr>
        <p:blipFill>
          <a:blip r:embed="rId2" cstate="print"/>
          <a:srcRect l="10422" t="10998" r="18065" b="21315"/>
          <a:stretch>
            <a:fillRect/>
          </a:stretch>
        </p:blipFill>
        <p:spPr bwMode="auto">
          <a:xfrm>
            <a:off x="1907704" y="1700808"/>
            <a:ext cx="37444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Выступление на конференции «Фотолетопись. Галич </a:t>
            </a:r>
            <a:r>
              <a:rPr lang="en-US" sz="3200" dirty="0" smtClean="0">
                <a:latin typeface="Arial Black" pitchFamily="34" charset="0"/>
              </a:rPr>
              <a:t>XX </a:t>
            </a:r>
            <a:r>
              <a:rPr lang="ru-RU" sz="3200" dirty="0" smtClean="0">
                <a:latin typeface="Arial Black" pitchFamily="34" charset="0"/>
              </a:rPr>
              <a:t>век</a:t>
            </a:r>
            <a:r>
              <a:rPr lang="ru-RU" sz="3200" dirty="0" smtClean="0">
                <a:latin typeface="Arial Black" pitchFamily="34" charset="0"/>
              </a:rPr>
              <a:t>»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22531" name="Picture 3" descr="D:\фото\FFOutput 4\2020-03-02_221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3990" y="1646238"/>
            <a:ext cx="8136019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5500702"/>
            <a:ext cx="70008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hlinkClick r:id="rId2"/>
              </a:rPr>
              <a:t>https://vk.com/club183410609</a:t>
            </a:r>
            <a:endParaRPr lang="ru-RU" sz="3200" b="1" dirty="0" smtClean="0"/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28646" t="12500" r="15625" b="4166"/>
          <a:stretch>
            <a:fillRect/>
          </a:stretch>
        </p:blipFill>
        <p:spPr bwMode="auto">
          <a:xfrm>
            <a:off x="428596" y="357166"/>
            <a:ext cx="481563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 l="28646" t="33157" r="31771" b="14166"/>
          <a:stretch>
            <a:fillRect/>
          </a:stretch>
        </p:blipFill>
        <p:spPr bwMode="auto">
          <a:xfrm>
            <a:off x="4714876" y="1428736"/>
            <a:ext cx="4094696" cy="340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3536"/>
            <a:ext cx="8291264" cy="1303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Основатель школьного музея, </a:t>
            </a:r>
            <a:r>
              <a:rPr lang="ru-RU" sz="3200" dirty="0" smtClean="0">
                <a:latin typeface="Arial Black" pitchFamily="34" charset="0"/>
              </a:rPr>
              <a:t>фронтовик - </a:t>
            </a:r>
            <a:r>
              <a:rPr lang="ru-RU" sz="3200" dirty="0" smtClean="0">
                <a:latin typeface="Arial Black" pitchFamily="34" charset="0"/>
              </a:rPr>
              <a:t>Шкотов </a:t>
            </a:r>
            <a:r>
              <a:rPr lang="ru-RU" sz="3200" dirty="0" smtClean="0">
                <a:latin typeface="Arial Black" pitchFamily="34" charset="0"/>
              </a:rPr>
              <a:t>Михаил  Павлович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611560" y="1700808"/>
          <a:ext cx="5760640" cy="4320480"/>
        </p:xfrm>
        <a:graphic>
          <a:graphicData uri="http://schemas.openxmlformats.org/presentationml/2006/ole">
            <p:oleObj spid="_x0000_s1025" name="Слайд Microsoft Office PowerPoint" r:id="rId3" imgW="4570541" imgH="342732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Из музейного фонда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5" name="Object 1"/>
          <p:cNvGraphicFramePr>
            <a:graphicFrameLocks noChangeAspect="1"/>
          </p:cNvGraphicFramePr>
          <p:nvPr/>
        </p:nvGraphicFramePr>
        <p:xfrm>
          <a:off x="571472" y="1785926"/>
          <a:ext cx="4071934" cy="3053951"/>
        </p:xfrm>
        <a:graphic>
          <a:graphicData uri="http://schemas.openxmlformats.org/presentationml/2006/ole">
            <p:oleObj spid="_x0000_s6145" name="Слайд Microsoft Office PowerPoint" r:id="rId3" imgW="4570541" imgH="3427323" progId="">
              <p:embed/>
            </p:oleObj>
          </a:graphicData>
        </a:graphic>
      </p:graphicFrame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643438" y="3000372"/>
          <a:ext cx="3905277" cy="2928958"/>
        </p:xfrm>
        <a:graphic>
          <a:graphicData uri="http://schemas.openxmlformats.org/presentationml/2006/ole">
            <p:oleObj spid="_x0000_s6147" name="Слайд Microsoft Office PowerPoint" r:id="rId4" imgW="4570541" imgH="3427323" progId="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Экспонаты по тематике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 «Великая Отечественная война»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642910" y="1785926"/>
          <a:ext cx="4071966" cy="3053975"/>
        </p:xfrm>
        <a:graphic>
          <a:graphicData uri="http://schemas.openxmlformats.org/presentationml/2006/ole">
            <p:oleObj spid="_x0000_s16385" name="Слайд Microsoft Office PowerPoint" r:id="rId3" imgW="4570541" imgH="3427323" progId="">
              <p:embed/>
            </p:oleObj>
          </a:graphicData>
        </a:graphic>
      </p:graphicFrame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4643438" y="3286124"/>
          <a:ext cx="3905245" cy="2928934"/>
        </p:xfrm>
        <a:graphic>
          <a:graphicData uri="http://schemas.openxmlformats.org/presentationml/2006/ole">
            <p:oleObj spid="_x0000_s16387" name="Слайд Microsoft Office PowerPoint" r:id="rId4" imgW="4570541" imgH="3427323" progId="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Извещения – горькие строчки потери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1\Pictures\2015-03-05\Сканировать10009.JPG"/>
          <p:cNvPicPr>
            <a:picLocks noChangeAspect="1" noChangeArrowheads="1"/>
          </p:cNvPicPr>
          <p:nvPr/>
        </p:nvPicPr>
        <p:blipFill>
          <a:blip r:embed="rId2" cstate="print"/>
          <a:srcRect l="1401" t="11079" r="1529" b="12216"/>
          <a:stretch>
            <a:fillRect/>
          </a:stretch>
        </p:blipFill>
        <p:spPr bwMode="auto">
          <a:xfrm>
            <a:off x="611560" y="1700807"/>
            <a:ext cx="6768752" cy="3663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Участник Берлинской операции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E:\акция\фото Пестрякова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 l="2636" t="1904" r="-165" b="2896"/>
          <a:stretch>
            <a:fillRect/>
          </a:stretch>
        </p:blipFill>
        <p:spPr bwMode="auto">
          <a:xfrm>
            <a:off x="500034" y="1714488"/>
            <a:ext cx="5352136" cy="3946760"/>
          </a:xfrm>
          <a:prstGeom prst="rect">
            <a:avLst/>
          </a:prstGeom>
          <a:noFill/>
        </p:spPr>
      </p:pic>
      <p:pic>
        <p:nvPicPr>
          <p:cNvPr id="20481" name="Рисунок 7" descr="F:\Защита\фото Пестрякова\Сканировать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326157"/>
            <a:ext cx="2459672" cy="367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Arial Black" pitchFamily="34" charset="0"/>
              </a:rPr>
              <a:t>Акция «Архитектор Победы»</a:t>
            </a:r>
            <a:br>
              <a:rPr lang="ru-RU" sz="2200" dirty="0" smtClean="0">
                <a:latin typeface="Arial Black" pitchFamily="34" charset="0"/>
              </a:rPr>
            </a:br>
            <a:r>
              <a:rPr lang="ru-RU" sz="2200" dirty="0" smtClean="0">
                <a:latin typeface="Arial Black" pitchFamily="34" charset="0"/>
              </a:rPr>
              <a:t>(буклеты о </a:t>
            </a:r>
            <a:r>
              <a:rPr lang="ru-RU" sz="2200" dirty="0" smtClean="0">
                <a:latin typeface="Arial Black" pitchFamily="34" charset="0"/>
              </a:rPr>
              <a:t>памятниках, посвященных </a:t>
            </a:r>
            <a:r>
              <a:rPr lang="ru-RU" sz="2200" dirty="0" smtClean="0">
                <a:latin typeface="Arial Black" pitchFamily="34" charset="0"/>
              </a:rPr>
              <a:t>Победе</a:t>
            </a:r>
            <a:r>
              <a:rPr lang="ru-RU" sz="2000" dirty="0" smtClean="0">
                <a:latin typeface="Arial Black" pitchFamily="34" charset="0"/>
              </a:rPr>
              <a:t>, </a:t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и </a:t>
            </a:r>
            <a:r>
              <a:rPr lang="ru-RU" sz="2000" dirty="0" smtClean="0">
                <a:latin typeface="Arial Black" pitchFamily="34" charset="0"/>
              </a:rPr>
              <a:t>его архитекторе </a:t>
            </a:r>
            <a:r>
              <a:rPr lang="ru-RU" sz="2000" dirty="0" smtClean="0">
                <a:latin typeface="Arial Black" pitchFamily="34" charset="0"/>
              </a:rPr>
              <a:t>– фронтовике - </a:t>
            </a: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 – Рудомазине </a:t>
            </a:r>
            <a:r>
              <a:rPr lang="ru-RU" sz="2000" dirty="0" smtClean="0">
                <a:latin typeface="Arial Black" pitchFamily="34" charset="0"/>
              </a:rPr>
              <a:t>Альвиане Владимировиче)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5" name="Содержимое 4" descr="D:\для КОИРО\IMG_20180509_10260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55776" y="1646238"/>
            <a:ext cx="4176463" cy="4735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Обелиск у школы </a:t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 smtClean="0">
                <a:latin typeface="Arial Black" pitchFamily="34" charset="0"/>
              </a:rPr>
              <a:t>(</a:t>
            </a:r>
            <a:r>
              <a:rPr lang="ru-RU" sz="2000" dirty="0" smtClean="0">
                <a:latin typeface="Arial Black" pitchFamily="34" charset="0"/>
              </a:rPr>
              <a:t>воздвигнут как память</a:t>
            </a: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 smtClean="0">
                <a:latin typeface="Arial Black" pitchFamily="34" charset="0"/>
              </a:rPr>
              <a:t>о погибших в </a:t>
            </a:r>
            <a:r>
              <a:rPr lang="ru-RU" sz="2200" dirty="0" smtClean="0">
                <a:latin typeface="Arial Black" pitchFamily="34" charset="0"/>
              </a:rPr>
              <a:t>годы войны </a:t>
            </a:r>
            <a:r>
              <a:rPr lang="ru-RU" sz="2000" dirty="0" smtClean="0">
                <a:latin typeface="Arial Black" pitchFamily="34" charset="0"/>
              </a:rPr>
              <a:t>учениках</a:t>
            </a:r>
            <a:r>
              <a:rPr lang="ru-RU" sz="2000" dirty="0" smtClean="0">
                <a:latin typeface="Arial Black" pitchFamily="34" charset="0"/>
              </a:rPr>
              <a:t>: «</a:t>
            </a:r>
            <a:r>
              <a:rPr lang="ru-RU" sz="2000" dirty="0" smtClean="0">
                <a:latin typeface="Arial Black" pitchFamily="34" charset="0"/>
              </a:rPr>
              <a:t>Живые всем обязаны вам»)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E:\скан\2mkHRxIHM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14488"/>
            <a:ext cx="5832648" cy="423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Встречи с ветеранами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E:\скан\B2xeRSf0Hg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8"/>
            <a:ext cx="2560368" cy="387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для КОИРО\IMG_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785926"/>
            <a:ext cx="3102044" cy="279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ля КОИРО\image (5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772816"/>
            <a:ext cx="194421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ED5FC0-2B36-4CA9-869B-7386B616EB34}"/>
</file>

<file path=customXml/itemProps2.xml><?xml version="1.0" encoding="utf-8"?>
<ds:datastoreItem xmlns:ds="http://schemas.openxmlformats.org/officeDocument/2006/customXml" ds:itemID="{43BD3266-8469-49C3-8DA3-CFEC3DC2ADC3}"/>
</file>

<file path=customXml/itemProps3.xml><?xml version="1.0" encoding="utf-8"?>
<ds:datastoreItem xmlns:ds="http://schemas.openxmlformats.org/officeDocument/2006/customXml" ds:itemID="{FBED8E7C-4E55-4B72-97DE-E8617A4F2F44}"/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130</TotalTime>
  <Words>82</Words>
  <Application>Microsoft Office PowerPoint</Application>
  <PresentationFormat>Экран (4:3)</PresentationFormat>
  <Paragraphs>17</Paragraphs>
  <Slides>12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Литейная</vt:lpstr>
      <vt:lpstr>Слайд Microsoft Office PowerPoint</vt:lpstr>
      <vt:lpstr>Презентация к докладу  «Методы и формы работы школьного музея в рамках подготовки празднования 75-летия Победы»</vt:lpstr>
      <vt:lpstr>Основатель школьного музея, фронтовик - Шкотов Михаил  Павлович</vt:lpstr>
      <vt:lpstr>Из музейного фонда</vt:lpstr>
      <vt:lpstr>Экспонаты по тематике  «Великая Отечественная война»</vt:lpstr>
      <vt:lpstr>Извещения – горькие строчки потери</vt:lpstr>
      <vt:lpstr>Участник Берлинской операции</vt:lpstr>
      <vt:lpstr>Акция «Архитектор Победы» (буклеты о памятниках, посвященных Победе,  и его архитекторе – фронтовике -   – Рудомазине Альвиане Владимировиче)</vt:lpstr>
      <vt:lpstr>Обелиск у школы   (воздвигнут как память о погибших в годы войны учениках: «Живые всем обязаны вам»)</vt:lpstr>
      <vt:lpstr>Встречи с ветеранами</vt:lpstr>
      <vt:lpstr>Книга«Военное поколение жителей улицы им. Крупской»</vt:lpstr>
      <vt:lpstr>Выступление на конференции «Фотолетопись. Галич XX век»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Ученик</dc:creator>
  <cp:lastModifiedBy>Директор</cp:lastModifiedBy>
  <cp:revision>44</cp:revision>
  <dcterms:created xsi:type="dcterms:W3CDTF">2020-03-05T10:22:42Z</dcterms:created>
  <dcterms:modified xsi:type="dcterms:W3CDTF">2020-04-29T16:26:57Z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