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jpeg" ContentType="image/jpeg"/>
  <Default Extension="emf" ContentType="image/x-emf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4" r:id="rId3"/>
  </p:sldMasterIdLst>
  <p:sldIdLst>
    <p:sldId id="276" r:id="rId4"/>
    <p:sldId id="282" r:id="rId5"/>
    <p:sldId id="280" r:id="rId6"/>
    <p:sldId id="281" r:id="rId7"/>
    <p:sldId id="283" r:id="rId8"/>
    <p:sldId id="271" r:id="rId9"/>
    <p:sldId id="268" r:id="rId10"/>
    <p:sldId id="272" r:id="rId11"/>
    <p:sldId id="265" r:id="rId12"/>
    <p:sldId id="284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FFCC"/>
    <a:srgbClr val="007000"/>
    <a:srgbClr val="FFCC66"/>
    <a:srgbClr val="004200"/>
    <a:srgbClr val="B00000"/>
    <a:srgbClr val="8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265" autoAdjust="0"/>
    <p:restoredTop sz="94660"/>
  </p:normalViewPr>
  <p:slideViewPr>
    <p:cSldViewPr>
      <p:cViewPr varScale="1">
        <p:scale>
          <a:sx n="72" d="100"/>
          <a:sy n="72" d="100"/>
        </p:scale>
        <p:origin x="-112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customXml" Target="../customXml/item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customXml" Target="../customXml/item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135FC2-760B-4F57-B6D8-B3F91DF974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38180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4E4F88-AD00-4113-BBDE-72459BA8E69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227956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B5339E-F5B8-45DA-ACAD-8F7B666AED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853100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9684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1196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7D072-CD60-4477-BE12-DFDB5E12D5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1647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CEBC2-D5EC-48EF-9C75-E786B73732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4543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221BB-B9AD-453B-98AB-C155E53337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4069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1CC5B-B63A-4CD9-B1A8-49342B9830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09108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D912A-B88A-43A9-8C5B-56E2127037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9997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26B23-818D-4099-8B7E-0FB88C7151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7705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4E7FF1-A021-4F08-A73F-57B25A38E47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168936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6BE83-AFE4-4D88-AFF4-96587140B3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7039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D117F-F858-4E01-ACF1-4778B9150C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8190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C338D-0AAC-43DE-9BE2-22EF5DC5E7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3137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449DC-627F-4654-84DC-8DA6CB847E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592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27B3A-ADF0-424A-AA38-ADB1A7E37B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16754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175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45459-4F39-40B3-8D60-712144A781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2D3EF-89F3-4F5B-A7F3-E77DCD85B5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Загнутый угол 8"/>
          <p:cNvSpPr/>
          <p:nvPr userDrawn="1"/>
        </p:nvSpPr>
        <p:spPr>
          <a:xfrm>
            <a:off x="1387004" y="1412776"/>
            <a:ext cx="6192688" cy="4248472"/>
          </a:xfrm>
          <a:prstGeom prst="foldedCorner">
            <a:avLst/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99000">
                <a:schemeClr val="accent3">
                  <a:tint val="37000"/>
                  <a:satMod val="300000"/>
                  <a:alpha val="33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  <a:ln w="57150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99939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251520" y="116632"/>
            <a:ext cx="8568952" cy="6552728"/>
          </a:xfrm>
          <a:prstGeom prst="roundRect">
            <a:avLst/>
          </a:prstGeom>
          <a:ln w="571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24" y="0"/>
            <a:ext cx="2284869" cy="15121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45459-4F39-40B3-8D60-712144A781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2D3EF-89F3-4F5B-A7F3-E77DCD85B5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633205" y="12948"/>
            <a:ext cx="2503155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97139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45459-4F39-40B3-8D60-712144A781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2D3EF-89F3-4F5B-A7F3-E77DCD85B5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22050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45459-4F39-40B3-8D60-712144A781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2D3EF-89F3-4F5B-A7F3-E77DCD85B5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6143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45459-4F39-40B3-8D60-712144A781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2D3EF-89F3-4F5B-A7F3-E77DCD85B5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625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B09FDF-923A-4715-A701-F5D92F4EDC3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5322673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45459-4F39-40B3-8D60-712144A781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2D3EF-89F3-4F5B-A7F3-E77DCD85B5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59505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45459-4F39-40B3-8D60-712144A781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2D3EF-89F3-4F5B-A7F3-E77DCD85B5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01213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45459-4F39-40B3-8D60-712144A781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2D3EF-89F3-4F5B-A7F3-E77DCD85B5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520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45459-4F39-40B3-8D60-712144A781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2D3EF-89F3-4F5B-A7F3-E77DCD85B5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9266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45459-4F39-40B3-8D60-712144A781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2D3EF-89F3-4F5B-A7F3-E77DCD85B5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64166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45459-4F39-40B3-8D60-712144A781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2D3EF-89F3-4F5B-A7F3-E77DCD85B5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1086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2ABB5C-D5A2-473C-B929-FC44B147442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505567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EBD5D2-CAB2-4BA1-B93B-D59DD1DCA80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665899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1E0128-D7AE-433B-BE8D-F30E663D38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874446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E6B38F-8465-43C2-879F-842A039C7BE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510253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FB7FA-B8C4-4B06-BFA1-FF03DBCF6C2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077171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E92152-60ED-4DC4-83CE-665DB947556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980036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126463B-B72F-42E9-B7EE-9DC970CD643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F163AFB-1B69-4C4F-9015-C038B5BEFE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6222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8145459-4F39-40B3-8D60-712144A78148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29.04.2020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392D3EF-89F3-4F5B-A7F3-E77DCD85B5EA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1667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hyperlink" Target="&#1069;&#1083;&#1077;&#1082;&#1090;&#1088;&#1086;&#1085;&#1085;&#1099;&#1081;%20&#1086;&#1073;&#1088;&#1072;&#1079;&#1086;&#1074;&#1072;&#1090;&#1077;&#1083;&#1100;&#1085;&#1099;&#1081;%20&#1088;&#1077;&#1089;&#1091;&#1088;&#1089;/&#1101;&#1083;&#1077;&#1082;&#1090;&#1088;&#1086;&#1085;&#1085;&#1099;&#1081;%20&#1088;&#1077;&#1089;&#1091;&#1088;&#1089;.ppt" TargetMode="External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hyperlink" Target="&#1052;&#1086;&#1103;%20&#1056;&#1086;&#1089;&#1089;&#1080;&#1103;%20-%20&#1075;&#1086;&#1088;&#1086;&#1076;%20&#1050;&#1086;&#1089;&#1090;&#1088;&#1086;&#1084;&#1072;.pp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hyperlink" Target="&#1076;&#1086;&#1088;&#1086;&#1075;&#1072;%20&#1076;&#1086;&#1073;&#1088;&#1072;%20&#1092;&#1080;&#1083;&#1100;&#1084;.mp4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9.jpeg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&#1055;&#1088;&#1080;&#1083;&#1086;&#1078;&#1077;&#1085;&#1080;&#1077;%201%20&#1082;&#1083;&#1072;&#1089;&#1089;/&#1050;&#1086;&#1089;&#1090;&#1088;&#1086;&#1084;&#1072;%20&#1087;&#1072;&#1084;&#1103;&#1090;&#1085;&#1072;&#1103;/&#1082;&#1086;&#1089;&#1090;&#1088;&#1086;&#1084;&#1072;%20&#1087;&#1072;&#1084;&#1103;&#1090;&#1085;&#1072;&#1103;.pptx" TargetMode="External"/><Relationship Id="rId13" Type="http://schemas.openxmlformats.org/officeDocument/2006/relationships/hyperlink" Target="&#1055;&#1088;&#1080;&#1083;&#1086;&#1078;&#1077;&#1085;&#1080;&#1077;%201%20&#1082;&#1083;&#1072;&#1089;&#1089;/&#1050;&#1086;&#1089;&#1090;&#1088;&#1086;&#1084;&#1072;%20&#1073;&#1086;&#1075;&#1086;&#1093;&#1088;&#1072;&#1085;&#1080;&#1084;&#1072;&#1103;/&#1050;&#1086;&#1089;&#1090;&#1088;&#1086;&#1084;&#1072;%20&#1073;&#1086;&#1075;&#1086;&#1093;&#1088;&#1072;&#1085;&#1080;&#1084;&#1072;&#1103;.ppt" TargetMode="External"/><Relationship Id="rId18" Type="http://schemas.openxmlformats.org/officeDocument/2006/relationships/image" Target="../media/image25.jpeg"/><Relationship Id="rId3" Type="http://schemas.openxmlformats.org/officeDocument/2006/relationships/image" Target="../media/image18.jpeg"/><Relationship Id="rId21" Type="http://schemas.openxmlformats.org/officeDocument/2006/relationships/image" Target="../media/image27.jpeg"/><Relationship Id="rId7" Type="http://schemas.openxmlformats.org/officeDocument/2006/relationships/image" Target="../media/image20.jpeg"/><Relationship Id="rId12" Type="http://schemas.openxmlformats.org/officeDocument/2006/relationships/hyperlink" Target="&#1055;&#1088;&#1080;&#1083;&#1086;&#1078;&#1077;&#1085;&#1080;&#1077;%201%20&#1082;&#1083;&#1072;&#1089;&#1089;/&#1050;&#1086;&#1089;&#1090;&#1088;&#1086;&#1084;&#1072;%20&#1093;&#1091;&#1076;&#1086;&#1078;&#1077;&#1089;&#1090;&#1074;&#1077;&#1085;&#1085;&#1072;&#1103;/&#1057;&#1072;&#1074;&#1088;&#1072;&#1089;&#1086;&#1074;%20&#1079;&#1085;&#1072;&#1082;&#1086;&#1084;&#1089;&#1090;&#1074;&#1086;.pptx" TargetMode="External"/><Relationship Id="rId17" Type="http://schemas.openxmlformats.org/officeDocument/2006/relationships/image" Target="../media/image24.jpeg"/><Relationship Id="rId2" Type="http://schemas.openxmlformats.org/officeDocument/2006/relationships/hyperlink" Target="&#1055;&#1088;&#1080;&#1083;&#1086;&#1078;&#1077;&#1085;&#1080;&#1077;%201%20&#1082;&#1083;&#1072;&#1089;&#1089;/&#1050;&#1086;&#1089;&#1090;&#1088;&#1086;&#1084;&#1072;%20&#1079;&#1072;&#1087;&#1086;&#1074;&#1077;&#1076;&#1085;&#1072;&#1103;/&#1047;&#1072;&#1086;&#1095;&#1085;&#1072;&#1103;%20&#1101;&#1082;&#1089;&#1082;&#1091;&#1088;&#1089;&#1080;&#1103;%20&#1074;%20&#1079;&#1086;&#1086;&#1087;&#1072;&#1088;&#1082;.pptx" TargetMode="External"/><Relationship Id="rId16" Type="http://schemas.openxmlformats.org/officeDocument/2006/relationships/image" Target="../media/image23.jpeg"/><Relationship Id="rId20" Type="http://schemas.openxmlformats.org/officeDocument/2006/relationships/hyperlink" Target="&#1055;&#1088;&#1080;&#1083;&#1086;&#1078;&#1077;&#1085;&#1080;&#1077;%201%20&#1082;&#1083;&#1072;&#1089;&#1089;/&#1050;&#1086;&#1089;&#1090;&#1088;&#1086;&#1084;&#1072;%20&#1088;&#1091;&#1082;&#1086;&#1090;&#1074;&#1086;&#1088;&#1085;&#1072;&#1103;/&#1050;&#1086;&#1089;&#1090;&#1088;&#1086;&#1084;&#1072;%20&#1088;&#1091;&#1082;&#1086;&#1090;&#1074;&#1086;&#1088;&#1085;&#1072;&#1103;.pptx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&#1055;&#1088;&#1080;&#1083;&#1086;&#1078;&#1077;&#1085;&#1080;&#1077;%201%20&#1082;&#1083;&#1072;&#1089;&#1089;/&#1050;&#1086;&#1089;&#1090;&#1088;&#1086;&#1084;&#1072;%20&#1080;&#1089;&#1090;&#1086;&#1088;&#1080;&#1095;&#1077;&#1089;&#1082;&#1072;&#1103;/&#1057;&#1080;&#1084;&#1074;&#1086;&#1083;&#1080;&#1082;&#1072;.pptx" TargetMode="External"/><Relationship Id="rId11" Type="http://schemas.openxmlformats.org/officeDocument/2006/relationships/hyperlink" Target="&#1055;&#1088;&#1080;&#1083;&#1086;&#1078;&#1077;&#1085;&#1080;&#1077;%201%20&#1082;&#1083;&#1072;&#1089;&#1089;/&#1050;&#1086;&#1089;&#1090;&#1088;&#1086;&#1084;&#1072;%20&#1083;&#1080;&#1090;&#1077;&#1088;&#1072;&#1090;&#1091;&#1088;&#1085;&#1072;&#1103;/&#1069;&#1085;&#1094;&#1080;&#1082;&#1083;&#1086;&#1087;&#1077;&#1076;&#1080;&#1103;%20&#1090;&#1074;&#1086;&#1088;&#1095;&#1077;&#1089;&#1090;&#1074;&#1086;%20&#1045;.&#1042;.&#1063;&#1077;&#1089;&#1090;&#1085;&#1103;&#1082;&#1086;&#1074;&#1072;.pptx" TargetMode="External"/><Relationship Id="rId5" Type="http://schemas.openxmlformats.org/officeDocument/2006/relationships/image" Target="../media/image19.jpeg"/><Relationship Id="rId15" Type="http://schemas.openxmlformats.org/officeDocument/2006/relationships/image" Target="../media/image22.jpeg"/><Relationship Id="rId10" Type="http://schemas.openxmlformats.org/officeDocument/2006/relationships/hyperlink" Target="&#1055;&#1088;&#1080;&#1083;&#1086;&#1078;&#1077;&#1085;&#1080;&#1077;%201%20&#1082;&#1083;&#1072;&#1089;&#1089;/&#1050;&#1086;&#1089;&#1090;&#1088;&#1086;&#1084;&#1072;%20&#1087;&#1072;&#1090;&#1088;&#1080;&#1086;&#1090;&#1080;&#1095;&#1077;&#1089;&#1082;&#1072;&#1103;/&#1050;&#1086;&#1089;&#1090;&#1088;&#1086;&#1084;&#1072;%20&#1087;&#1072;&#1090;&#1088;&#1080;&#1086;&#1090;&#1080;&#1095;&#1077;&#1089;&#1082;&#1072;&#1103;.ppt" TargetMode="External"/><Relationship Id="rId19" Type="http://schemas.openxmlformats.org/officeDocument/2006/relationships/image" Target="../media/image26.png"/><Relationship Id="rId4" Type="http://schemas.openxmlformats.org/officeDocument/2006/relationships/hyperlink" Target="&#1055;&#1088;&#1080;&#1083;&#1086;&#1078;&#1077;&#1085;&#1080;&#1077;%201%20&#1082;&#1083;&#1072;&#1089;&#1089;/&#1050;&#1086;&#1089;&#1090;&#1088;&#1086;&#1084;&#1072;%20&#1072;&#1088;&#1093;&#1080;&#1090;&#1077;&#1082;&#1090;&#1091;&#1088;&#1085;&#1072;&#1103;/&#1041;&#1077;&#1089;&#1077;&#1076;&#1082;&#1072;%20&#1054;&#1089;&#1090;&#1088;&#1086;&#1074;&#1089;&#1082;&#1086;&#1075;&#1086;.pptx" TargetMode="External"/><Relationship Id="rId9" Type="http://schemas.openxmlformats.org/officeDocument/2006/relationships/hyperlink" Target="&#1055;&#1088;&#1080;&#1083;&#1086;&#1078;&#1077;&#1085;&#1080;&#1077;%201%20&#1082;&#1083;&#1072;&#1089;&#1089;/&#1050;&#1086;&#1089;&#1090;&#1088;&#1086;&#1084;&#1072;%20&#1089;&#1087;&#1086;&#1088;&#1090;&#1080;&#1074;&#1085;&#1072;&#1103;/&#1057;&#1087;&#1086;&#1088;&#1090;&#1080;&#1074;&#1085;&#1099;&#1077;%20&#1096;&#1082;&#1086;&#1083;&#1099;%20&#1075;&#1086;&#1088;&#1086;&#1076;&#1072;.ppt" TargetMode="External"/><Relationship Id="rId1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slide" Target="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slide" Target="slide2.xml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slide" Target="slide2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hyperlink" Target="&#1044;&#1080;&#1076;&#1072;&#1082;&#1090;&#1080;&#1095;&#1077;&#1089;&#1082;&#1080;&#1077;%20&#1084;&#1072;&#1090;&#1077;&#1088;&#1080;&#1072;&#1083;&#1099;/&#1084;&#1091;&#1078;&#1077;&#1089;&#1090;&#1074;&#1086;/&#1084;&#1091;&#1078;&#1077;&#1089;&#1090;&#1074;&#1086;%20&#1090;&#1077;&#1090;&#1088;&#1072;&#1076;&#1100;.docx" TargetMode="External"/><Relationship Id="rId7" Type="http://schemas.openxmlformats.org/officeDocument/2006/relationships/image" Target="../media/image31.png"/><Relationship Id="rId2" Type="http://schemas.openxmlformats.org/officeDocument/2006/relationships/hyperlink" Target="&#1044;&#1080;&#1076;&#1072;&#1082;&#1090;&#1080;&#1095;&#1077;&#1089;&#1082;&#1080;&#1077;%20&#1084;&#1072;&#1090;&#1077;&#1088;&#1080;&#1072;&#1083;&#1099;/&#1084;&#1091;&#1078;&#1077;&#1089;&#1090;&#1074;&#1086;/&#1074;&#1080;&#1076;&#1077;&#1086;/&#1087;&#1086;&#1079;&#1085;&#1072;&#1074;&#1072;&#1090;&#1077;&#1083;&#1100;&#1085;&#1099;&#1077;%20&#1084;&#1091;&#1083;&#1100;&#1090;&#1092;&#1080;&#1083;&#1100;&#1084;&#1099;" TargetMode="External"/><Relationship Id="rId1" Type="http://schemas.openxmlformats.org/officeDocument/2006/relationships/slideLayout" Target="../slideLayouts/slideLayout26.xml"/><Relationship Id="rId6" Type="http://schemas.openxmlformats.org/officeDocument/2006/relationships/hyperlink" Target="&#1044;&#1080;&#1076;&#1072;&#1082;&#1090;&#1080;&#1095;&#1077;&#1089;&#1082;&#1080;&#1077;%20&#1084;&#1072;&#1090;&#1077;&#1088;&#1080;&#1072;&#1083;&#1099;/&#1044;&#1091;&#1093;&#1086;&#1074;&#1085;&#1086;&#1077;%20&#1082;&#1088;&#1072;&#1077;&#1074;&#1077;&#1076;&#1077;&#1085;&#1080;&#1077;/&#1044;&#1091;&#1093;&#1086;&#1074;&#1085;&#1086;&#1077;%20&#1082;&#1088;&#1072;&#1077;&#1074;&#1077;&#1076;&#1077;&#1085;&#1080;&#1077;%20&#1093;&#1088;&#1072;&#1084;%20&#1089;&#1074;&#1103;&#1090;&#1080;&#1090;&#1077;&#1083;&#1103;%20&#1048;&#1086;&#1072;&#1085;&#1085;&#1072;%20&#1047;&#1083;&#1086;&#1090;&#1086;&#1091;&#1089;&#1090;&#1072;.pptx" TargetMode="External"/><Relationship Id="rId11" Type="http://schemas.openxmlformats.org/officeDocument/2006/relationships/image" Target="../media/image34.png"/><Relationship Id="rId5" Type="http://schemas.openxmlformats.org/officeDocument/2006/relationships/hyperlink" Target="&#1044;&#1080;&#1076;&#1072;&#1082;&#1090;&#1080;&#1095;&#1077;&#1089;&#1082;&#1080;&#1077;%20&#1084;&#1072;&#1090;&#1077;&#1088;&#1080;&#1072;&#1083;&#1099;/&#1084;&#1091;&#1078;&#1077;&#1089;&#1090;&#1074;&#1086;/&#1082;&#1086;&#1087;&#1080;&#1083;&#1082;&#1072;%20&#1076;&#1083;&#1103;%20&#1087;&#1077;&#1076;&#1072;&#1075;&#1086;&#1075;&#1072;/&#1050;&#1083;%20&#1095;&#1072;&#1089;%20&#1052;&#1091;&#1078;&#1077;&#1089;&#1090;&#1074;&#1086;.docx" TargetMode="External"/><Relationship Id="rId10" Type="http://schemas.openxmlformats.org/officeDocument/2006/relationships/slide" Target="slide5.xml"/><Relationship Id="rId4" Type="http://schemas.openxmlformats.org/officeDocument/2006/relationships/hyperlink" Target="&#1044;&#1080;&#1076;&#1072;&#1082;&#1090;&#1080;&#1095;&#1077;&#1089;&#1082;&#1080;&#1077;%20&#1084;&#1072;&#1090;&#1077;&#1088;&#1080;&#1072;&#1083;&#1099;/&#1084;&#1091;&#1078;&#1077;&#1089;&#1090;&#1074;&#1086;/&#1074;&#1080;&#1076;&#1077;&#1086;/&#1084;&#1091;&#1076;&#1088;&#1099;&#1077;%20&#1087;&#1088;&#1080;&#1090;&#1095;&#1080;" TargetMode="External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36.png"/><Relationship Id="rId4" Type="http://schemas.microsoft.com/office/2007/relationships/media" Target="../media/media1.mp3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&#1047;&#1072;&#1097;&#1080;&#1090;&#1072;%20&#1058;&#1077;&#1090;&#1088;&#1072;&#1076;&#1100;%20&#1042;&#1054;&#1042;.pptx" TargetMode="External"/><Relationship Id="rId7" Type="http://schemas.openxmlformats.org/officeDocument/2006/relationships/hyperlink" Target="&#1047;&#1072;&#1097;&#1080;&#1090;&#1072;%20&#1040;&#1083;&#1100;&#1073;&#1086;&#1084;.pptx" TargetMode="External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38.png"/><Relationship Id="rId11" Type="http://schemas.microsoft.com/office/2007/relationships/media" Target="../media/media1.mp3"/><Relationship Id="rId5" Type="http://schemas.openxmlformats.org/officeDocument/2006/relationships/hyperlink" Target="&#1069;&#1083;&#1077;&#1082;&#1090;&#1088;&#1086;&#1085;&#1085;&#1099;&#1081;%20&#1086;&#1073;&#1088;&#1072;&#1079;&#1086;&#1074;&#1072;&#1090;&#1077;&#1083;&#1100;&#1085;&#1099;&#1081;%20&#1088;&#1077;&#1089;&#1091;&#1088;&#1089;/&#1101;&#1083;&#1077;&#1082;&#1090;&#1088;&#1086;&#1085;&#1085;&#1099;&#1081;%20&#1088;&#1077;&#1089;&#1091;&#1088;&#1089;.ppt" TargetMode="External"/><Relationship Id="rId10" Type="http://schemas.openxmlformats.org/officeDocument/2006/relationships/image" Target="../media/image40.jpeg"/><Relationship Id="rId4" Type="http://schemas.openxmlformats.org/officeDocument/2006/relationships/image" Target="../media/image37.jpeg"/><Relationship Id="rId9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slide" Target="slide7.xml"/><Relationship Id="rId4" Type="http://schemas.openxmlformats.org/officeDocument/2006/relationships/image" Target="../media/image4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03648" y="331756"/>
            <a:ext cx="7427168" cy="664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</a:pPr>
            <a:r>
              <a:rPr lang="ru-RU" sz="2000" b="1" dirty="0" smtClean="0">
                <a:solidFill>
                  <a:srgbClr val="00B050"/>
                </a:solidFill>
                <a:latin typeface="Bookman Old Style" panose="02050604050505020204" pitchFamily="18" charset="0"/>
              </a:rPr>
              <a:t>Патриотическое воспитание </a:t>
            </a:r>
            <a:br>
              <a:rPr lang="ru-RU" sz="2000" b="1" dirty="0" smtClean="0">
                <a:solidFill>
                  <a:srgbClr val="00B050"/>
                </a:solidFill>
                <a:latin typeface="Bookman Old Style" panose="02050604050505020204" pitchFamily="18" charset="0"/>
              </a:rPr>
            </a:br>
            <a:r>
              <a:rPr lang="ru-RU" sz="2000" b="1" dirty="0" smtClean="0">
                <a:solidFill>
                  <a:srgbClr val="00B050"/>
                </a:solidFill>
                <a:latin typeface="Bookman Old Style" panose="02050604050505020204" pitchFamily="18" charset="0"/>
              </a:rPr>
              <a:t>в урочной и внеурочной деятельности</a:t>
            </a:r>
            <a:endParaRPr lang="ru-RU" sz="2000" dirty="0">
              <a:solidFill>
                <a:srgbClr val="00B05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Скругленный прямоугольник 4">
            <a:hlinkClick r:id="rId2" action="ppaction://hlinkpres?slideindex=1&amp;slidetitle="/>
          </p:cNvPr>
          <p:cNvSpPr/>
          <p:nvPr/>
        </p:nvSpPr>
        <p:spPr>
          <a:xfrm>
            <a:off x="1763688" y="1276482"/>
            <a:ext cx="2907713" cy="71052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«Моя Россия –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город Кострома»</a:t>
            </a:r>
            <a:endParaRPr lang="ru-RU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Picture 6" descr="G:\новая работа 2014\аннотация к работе 14\диски сканер\4 класс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2138227"/>
            <a:ext cx="1345897" cy="1306619"/>
          </a:xfrm>
          <a:prstGeom prst="ellipse">
            <a:avLst/>
          </a:prstGeom>
          <a:ln w="28575" cap="rnd">
            <a:solidFill>
              <a:srgbClr val="009A4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pic>
        <p:nvPicPr>
          <p:cNvPr id="7" name="Рисунок 7" descr="P121071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6808" y="2138227"/>
            <a:ext cx="1702954" cy="1277791"/>
          </a:xfrm>
          <a:prstGeom prst="rect">
            <a:avLst/>
          </a:prstGeom>
          <a:noFill/>
          <a:ln w="38100">
            <a:solidFill>
              <a:srgbClr val="009A4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>
            <a:hlinkClick r:id="rId5" action="ppaction://hlinkfile"/>
          </p:cNvPr>
          <p:cNvSpPr/>
          <p:nvPr/>
        </p:nvSpPr>
        <p:spPr>
          <a:xfrm>
            <a:off x="5726123" y="1276482"/>
            <a:ext cx="3104693" cy="460139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«Идём дорогою добра»</a:t>
            </a:r>
            <a:endParaRPr lang="ru-RU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9" name="Рисунок 8">
            <a:hlinkClick r:id="" action="ppaction://noaction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2740" y="1987002"/>
            <a:ext cx="1196059" cy="1136005"/>
          </a:xfrm>
          <a:prstGeom prst="rect">
            <a:avLst/>
          </a:prstGeom>
          <a:ln w="28575">
            <a:solidFill>
              <a:srgbClr val="009A4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hlinkClick r:id="" action="ppaction://noaction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2834" y="2548184"/>
            <a:ext cx="1197304" cy="1149645"/>
          </a:xfrm>
          <a:prstGeom prst="rect">
            <a:avLst/>
          </a:prstGeom>
          <a:noFill/>
          <a:ln w="28575">
            <a:solidFill>
              <a:srgbClr val="009A46"/>
            </a:solidFill>
          </a:ln>
        </p:spPr>
      </p:pic>
      <p:pic>
        <p:nvPicPr>
          <p:cNvPr id="11" name="Рисунок 10">
            <a:hlinkClick r:id="" action="ppaction://noaction"/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03837" y="1920914"/>
            <a:ext cx="1382944" cy="1791811"/>
          </a:xfrm>
          <a:prstGeom prst="rect">
            <a:avLst/>
          </a:prstGeom>
          <a:noFill/>
          <a:ln w="19050">
            <a:solidFill>
              <a:srgbClr val="009A46"/>
            </a:solidFill>
          </a:ln>
        </p:spPr>
      </p:pic>
      <p:pic>
        <p:nvPicPr>
          <p:cNvPr id="12" name="Рисунок 11">
            <a:hlinkClick r:id="" action="ppaction://noaction"/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5959" y="1920914"/>
            <a:ext cx="1252103" cy="1791810"/>
          </a:xfrm>
          <a:prstGeom prst="rect">
            <a:avLst/>
          </a:prstGeom>
          <a:noFill/>
          <a:ln w="19050">
            <a:solidFill>
              <a:srgbClr val="009A46"/>
            </a:solidFill>
          </a:ln>
        </p:spPr>
      </p:pic>
      <p:sp>
        <p:nvSpPr>
          <p:cNvPr id="14" name="Скругленный прямоугольник 13">
            <a:hlinkClick r:id="rId5" action="ppaction://hlinkfile"/>
          </p:cNvPr>
          <p:cNvSpPr/>
          <p:nvPr/>
        </p:nvSpPr>
        <p:spPr>
          <a:xfrm>
            <a:off x="2601489" y="3800734"/>
            <a:ext cx="2813591" cy="55323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67992" y="3712724"/>
            <a:ext cx="28135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«</a:t>
            </a:r>
            <a:r>
              <a:rPr lang="ru-RU" alt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Зернышки</a:t>
            </a:r>
          </a:p>
          <a:p>
            <a:pPr algn="ctr"/>
            <a:r>
              <a:rPr lang="ru-RU" alt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ru-RU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САМоВОСПИТАНиЯ</a:t>
            </a:r>
            <a:r>
              <a:rPr lang="ru-RU" alt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»</a:t>
            </a:r>
          </a:p>
        </p:txBody>
      </p:sp>
      <p:pic>
        <p:nvPicPr>
          <p:cNvPr id="15" name="Рисунок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70" t="24307" r="76616" b="29208"/>
          <a:stretch>
            <a:fillRect/>
          </a:stretch>
        </p:blipFill>
        <p:spPr bwMode="auto">
          <a:xfrm>
            <a:off x="3756466" y="4561724"/>
            <a:ext cx="1290361" cy="1805823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9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ACC3F2"/>
              </a:clrFrom>
              <a:clrTo>
                <a:srgbClr val="ACC3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589" t="22192" r="25438" b="10283"/>
          <a:stretch>
            <a:fillRect/>
          </a:stretch>
        </p:blipFill>
        <p:spPr bwMode="auto">
          <a:xfrm>
            <a:off x="2076745" y="4810849"/>
            <a:ext cx="1661837" cy="1556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7">
            <a:hlinkClick r:id="rId2" action="ppaction://hlinkpres?slideindex=1&amp;slidetitle="/>
          </p:cNvPr>
          <p:cNvSpPr/>
          <p:nvPr/>
        </p:nvSpPr>
        <p:spPr>
          <a:xfrm>
            <a:off x="6043360" y="3849536"/>
            <a:ext cx="2907713" cy="71052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«Кострома военная.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Кострома победная»</a:t>
            </a:r>
            <a:endParaRPr lang="ru-RU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9" name="Рисунок 18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57676" y="4869128"/>
            <a:ext cx="2142745" cy="1335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>
            <a:hlinkClick r:id="rId13" action="ppaction://hlinkpres?slideindex=1&amp;slidetitle="/>
          </p:cNvPr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11270" y="4895810"/>
            <a:ext cx="1693196" cy="1480393"/>
          </a:xfrm>
          <a:prstGeom prst="flowChartConnector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8896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274638"/>
            <a:ext cx="7043758" cy="1143000"/>
          </a:xfrm>
        </p:spPr>
        <p:txBody>
          <a:bodyPr/>
          <a:lstStyle/>
          <a:p>
            <a:r>
              <a:rPr lang="ru-RU" dirty="0" smtClean="0"/>
              <a:t>Материалы подготовлены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28926" y="1142984"/>
            <a:ext cx="6215074" cy="4983179"/>
          </a:xfrm>
        </p:spPr>
        <p:txBody>
          <a:bodyPr/>
          <a:lstStyle/>
          <a:p>
            <a:r>
              <a:rPr lang="ru-RU" dirty="0" smtClean="0"/>
              <a:t>Афанасьева Надежда Константиновна, </a:t>
            </a:r>
          </a:p>
          <a:p>
            <a:r>
              <a:rPr lang="ru-RU" dirty="0" smtClean="0"/>
              <a:t>Никитина Ирина Владимировна, Савина Наталья Николаевна, </a:t>
            </a:r>
          </a:p>
          <a:p>
            <a:r>
              <a:rPr lang="ru-RU" dirty="0" smtClean="0"/>
              <a:t>Учителя </a:t>
            </a:r>
            <a:r>
              <a:rPr lang="ru-RU" dirty="0" err="1" smtClean="0"/>
              <a:t>нач</a:t>
            </a:r>
            <a:r>
              <a:rPr lang="ru-RU" dirty="0" smtClean="0"/>
              <a:t>. классов МБОУ г. Костромы №31</a:t>
            </a:r>
          </a:p>
          <a:p>
            <a:pPr>
              <a:buNone/>
            </a:pPr>
            <a:r>
              <a:rPr lang="ru-RU" dirty="0" smtClean="0"/>
              <a:t>   За материалами можно обратиться по адресу: </a:t>
            </a:r>
            <a:r>
              <a:rPr lang="en-US" dirty="0" smtClean="0"/>
              <a:t>irinanikitina71@mail.ru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Снимок 2.JPG">
            <a:hlinkClick r:id="rId2" action="ppaction://hlinkpres?slideindex=1&amp;slidetitle=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488" y="2428868"/>
            <a:ext cx="1214446" cy="12858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099" name="TextBox 6">
            <a:hlinkClick r:id="rId2" action="ppaction://hlinkpres?slideindex=1&amp;slidetitle="/>
          </p:cNvPr>
          <p:cNvSpPr txBox="1">
            <a:spLocks noChangeArrowheads="1"/>
          </p:cNvSpPr>
          <p:nvPr/>
        </p:nvSpPr>
        <p:spPr bwMode="auto">
          <a:xfrm>
            <a:off x="2357438" y="3786188"/>
            <a:ext cx="2143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altLang="ru-RU" b="1" smtClean="0">
                <a:solidFill>
                  <a:srgbClr val="00B050"/>
                </a:solidFill>
                <a:latin typeface="Monotype Corsiva" pitchFamily="66" charset="0"/>
              </a:rPr>
              <a:t>Кострома  </a:t>
            </a:r>
          </a:p>
          <a:p>
            <a:pPr algn="ctr" eaLnBrk="1" hangingPunct="1"/>
            <a:r>
              <a:rPr lang="ru-RU" altLang="ru-RU" b="1" smtClean="0">
                <a:solidFill>
                  <a:srgbClr val="00B050"/>
                </a:solidFill>
                <a:latin typeface="Monotype Corsiva" pitchFamily="66" charset="0"/>
              </a:rPr>
              <a:t>заповедная</a:t>
            </a:r>
          </a:p>
        </p:txBody>
      </p:sp>
      <p:pic>
        <p:nvPicPr>
          <p:cNvPr id="9" name="Рисунок 8" descr="Снимок.JPG">
            <a:hlinkClick r:id="rId4" action="ppaction://hlinkpres?slideindex=1&amp;slidetitle=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8244" y="4727159"/>
            <a:ext cx="2250297" cy="10001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9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101" name="TextBox 9">
            <a:hlinkClick r:id="rId4" action="ppaction://hlinkpres?slideindex=1&amp;slidetitle="/>
          </p:cNvPr>
          <p:cNvSpPr txBox="1">
            <a:spLocks noChangeArrowheads="1"/>
          </p:cNvSpPr>
          <p:nvPr/>
        </p:nvSpPr>
        <p:spPr bwMode="auto">
          <a:xfrm>
            <a:off x="6489700" y="5865813"/>
            <a:ext cx="2143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altLang="ru-RU" b="1" smtClean="0">
                <a:solidFill>
                  <a:srgbClr val="00B050"/>
                </a:solidFill>
                <a:latin typeface="Monotype Corsiva" pitchFamily="66" charset="0"/>
              </a:rPr>
              <a:t>Кострома  архитектурная</a:t>
            </a:r>
          </a:p>
        </p:txBody>
      </p:sp>
      <p:sp>
        <p:nvSpPr>
          <p:cNvPr id="4102" name="TextBox 10">
            <a:hlinkClick r:id="rId6" action="ppaction://hlinkpres?slideindex=1&amp;slidetitle="/>
          </p:cNvPr>
          <p:cNvSpPr txBox="1">
            <a:spLocks noChangeArrowheads="1"/>
          </p:cNvSpPr>
          <p:nvPr/>
        </p:nvSpPr>
        <p:spPr bwMode="auto">
          <a:xfrm>
            <a:off x="428625" y="1643063"/>
            <a:ext cx="2143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altLang="ru-RU" b="1" smtClean="0">
                <a:solidFill>
                  <a:srgbClr val="00B050"/>
                </a:solidFill>
                <a:latin typeface="Monotype Corsiva" pitchFamily="66" charset="0"/>
              </a:rPr>
              <a:t>Кострома  историческая</a:t>
            </a:r>
          </a:p>
        </p:txBody>
      </p:sp>
      <p:pic>
        <p:nvPicPr>
          <p:cNvPr id="13" name="Рисунок 12" descr="i.jpg">
            <a:hlinkClick r:id="rId6" action="ppaction://hlinkpres?slideindex=1&amp;slidetitle=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910" y="500042"/>
            <a:ext cx="1714512" cy="1085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04" name="TextBox 13">
            <a:hlinkClick r:id="rId8" action="ppaction://hlinkpres?slideindex=1&amp;slidetitle="/>
          </p:cNvPr>
          <p:cNvSpPr txBox="1">
            <a:spLocks noChangeArrowheads="1"/>
          </p:cNvSpPr>
          <p:nvPr/>
        </p:nvSpPr>
        <p:spPr bwMode="auto">
          <a:xfrm>
            <a:off x="6459538" y="1590675"/>
            <a:ext cx="2143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altLang="ru-RU" b="1" smtClean="0">
                <a:solidFill>
                  <a:srgbClr val="00B050"/>
                </a:solidFill>
                <a:latin typeface="Monotype Corsiva" pitchFamily="66" charset="0"/>
              </a:rPr>
              <a:t>Кострома  </a:t>
            </a:r>
          </a:p>
          <a:p>
            <a:pPr algn="ctr" eaLnBrk="1" hangingPunct="1"/>
            <a:r>
              <a:rPr lang="ru-RU" altLang="ru-RU" b="1" smtClean="0">
                <a:solidFill>
                  <a:srgbClr val="00B050"/>
                </a:solidFill>
                <a:latin typeface="Monotype Corsiva" pitchFamily="66" charset="0"/>
              </a:rPr>
              <a:t>памятная</a:t>
            </a:r>
          </a:p>
        </p:txBody>
      </p:sp>
      <p:sp>
        <p:nvSpPr>
          <p:cNvPr id="4105" name="TextBox 14">
            <a:hlinkClick r:id="rId9" action="ppaction://hlinkpres?slideindex=1&amp;slidetitle="/>
          </p:cNvPr>
          <p:cNvSpPr txBox="1">
            <a:spLocks noChangeArrowheads="1"/>
          </p:cNvSpPr>
          <p:nvPr/>
        </p:nvSpPr>
        <p:spPr bwMode="auto">
          <a:xfrm>
            <a:off x="3500438" y="5929313"/>
            <a:ext cx="2143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altLang="ru-RU" b="1" smtClean="0">
                <a:solidFill>
                  <a:srgbClr val="00B050"/>
                </a:solidFill>
                <a:latin typeface="Monotype Corsiva" pitchFamily="66" charset="0"/>
              </a:rPr>
              <a:t>Кострома  </a:t>
            </a:r>
          </a:p>
          <a:p>
            <a:pPr algn="ctr" eaLnBrk="1" hangingPunct="1"/>
            <a:r>
              <a:rPr lang="ru-RU" altLang="ru-RU" b="1" smtClean="0">
                <a:solidFill>
                  <a:srgbClr val="00B050"/>
                </a:solidFill>
                <a:latin typeface="Monotype Corsiva" pitchFamily="66" charset="0"/>
              </a:rPr>
              <a:t>спортивная</a:t>
            </a:r>
          </a:p>
        </p:txBody>
      </p:sp>
      <p:sp>
        <p:nvSpPr>
          <p:cNvPr id="4106" name="TextBox 15">
            <a:hlinkClick r:id="rId10" action="ppaction://hlinkpres?slideindex=1&amp;slidetitle="/>
          </p:cNvPr>
          <p:cNvSpPr txBox="1">
            <a:spLocks noChangeArrowheads="1"/>
          </p:cNvSpPr>
          <p:nvPr/>
        </p:nvSpPr>
        <p:spPr bwMode="auto">
          <a:xfrm>
            <a:off x="3429000" y="1643063"/>
            <a:ext cx="2143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altLang="ru-RU" b="1" smtClean="0">
                <a:solidFill>
                  <a:srgbClr val="00B050"/>
                </a:solidFill>
                <a:latin typeface="Monotype Corsiva" pitchFamily="66" charset="0"/>
              </a:rPr>
              <a:t>Кострома  патриотическая</a:t>
            </a:r>
          </a:p>
        </p:txBody>
      </p:sp>
      <p:sp>
        <p:nvSpPr>
          <p:cNvPr id="4107" name="TextBox 16">
            <a:hlinkClick r:id="rId11" action="ppaction://hlinkpres?slideindex=1&amp;slidetitle="/>
          </p:cNvPr>
          <p:cNvSpPr txBox="1">
            <a:spLocks noChangeArrowheads="1"/>
          </p:cNvSpPr>
          <p:nvPr/>
        </p:nvSpPr>
        <p:spPr bwMode="auto">
          <a:xfrm>
            <a:off x="4498975" y="3786188"/>
            <a:ext cx="2143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altLang="ru-RU" b="1" smtClean="0">
                <a:solidFill>
                  <a:srgbClr val="00B050"/>
                </a:solidFill>
                <a:latin typeface="Monotype Corsiva" pitchFamily="66" charset="0"/>
              </a:rPr>
              <a:t>Кострома  литературная</a:t>
            </a:r>
          </a:p>
        </p:txBody>
      </p:sp>
      <p:sp>
        <p:nvSpPr>
          <p:cNvPr id="4108" name="TextBox 17">
            <a:hlinkClick r:id="rId12" action="ppaction://hlinkpres?slideindex=1&amp;slidetitle="/>
          </p:cNvPr>
          <p:cNvSpPr txBox="1">
            <a:spLocks noChangeArrowheads="1"/>
          </p:cNvSpPr>
          <p:nvPr/>
        </p:nvSpPr>
        <p:spPr bwMode="auto">
          <a:xfrm>
            <a:off x="6643688" y="3786188"/>
            <a:ext cx="2143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altLang="ru-RU" b="1" smtClean="0">
                <a:solidFill>
                  <a:srgbClr val="00B050"/>
                </a:solidFill>
                <a:latin typeface="Monotype Corsiva" pitchFamily="66" charset="0"/>
              </a:rPr>
              <a:t>Кострома  художественная</a:t>
            </a:r>
          </a:p>
        </p:txBody>
      </p:sp>
      <p:sp>
        <p:nvSpPr>
          <p:cNvPr id="4109" name="TextBox 18">
            <a:hlinkClick r:id="rId13" action="ppaction://hlinkpres?slideindex=1&amp;slidetitle="/>
          </p:cNvPr>
          <p:cNvSpPr txBox="1">
            <a:spLocks noChangeArrowheads="1"/>
          </p:cNvSpPr>
          <p:nvPr/>
        </p:nvSpPr>
        <p:spPr bwMode="auto">
          <a:xfrm>
            <a:off x="457200" y="3857625"/>
            <a:ext cx="2143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altLang="ru-RU" b="1" smtClean="0">
                <a:solidFill>
                  <a:srgbClr val="00B050"/>
                </a:solidFill>
                <a:latin typeface="Monotype Corsiva" pitchFamily="66" charset="0"/>
              </a:rPr>
              <a:t>Кострома  богохранимая</a:t>
            </a:r>
          </a:p>
        </p:txBody>
      </p:sp>
      <p:pic>
        <p:nvPicPr>
          <p:cNvPr id="20" name="Рисунок 19" descr="00.jpg">
            <a:hlinkClick r:id="rId13" action="ppaction://hlinkpres?slideindex=1&amp;slidetitle=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8153" y="2398716"/>
            <a:ext cx="1000132" cy="1428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 descr="66.jpg">
            <a:hlinkClick r:id="rId8" action="ppaction://hlinkpres?slideindex=1&amp;slidetitle=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41536" y="532119"/>
            <a:ext cx="2071702" cy="968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 descr="11.jpg">
            <a:hlinkClick r:id="rId10" action="ppaction://hlinkpres?slideindex=1&amp;slidetitle=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47330" y="471940"/>
            <a:ext cx="1625236" cy="1088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 descr="http://www.artsait.ru/art/sh/shlein/img/3.jpg">
            <a:hlinkClick r:id="rId12" action="ppaction://hlinkpres?slideindex=1&amp;slidetitle="/>
          </p:cNvPr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092279" y="2452174"/>
            <a:ext cx="1576261" cy="1175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8" descr="D:\НЕ УДАЛЯТЬ - СИСТЕМНАЯ папка\Афанасьевы\Desktop\ec1cd3a2ddae[1].jpg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 cstate="print">
            <a:extLst/>
          </a:blip>
          <a:srcRect/>
          <a:stretch>
            <a:fillRect/>
          </a:stretch>
        </p:blipFill>
        <p:spPr bwMode="auto">
          <a:xfrm>
            <a:off x="4714883" y="2452174"/>
            <a:ext cx="1848151" cy="1195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1749" name="Picture 5">
            <a:hlinkClick r:id="rId9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857620" y="4714884"/>
            <a:ext cx="1386438" cy="1143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16" name="TextBox 18">
            <a:hlinkClick r:id="rId20" action="ppaction://hlinkpres?slideindex=1&amp;slidetitle="/>
          </p:cNvPr>
          <p:cNvSpPr txBox="1">
            <a:spLocks noChangeArrowheads="1"/>
          </p:cNvSpPr>
          <p:nvPr/>
        </p:nvSpPr>
        <p:spPr bwMode="auto">
          <a:xfrm>
            <a:off x="588963" y="5965825"/>
            <a:ext cx="2143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altLang="ru-RU" b="1" smtClean="0">
                <a:solidFill>
                  <a:srgbClr val="00B050"/>
                </a:solidFill>
                <a:latin typeface="Monotype Corsiva" pitchFamily="66" charset="0"/>
              </a:rPr>
              <a:t>Кострома  рукотворная</a:t>
            </a:r>
          </a:p>
        </p:txBody>
      </p:sp>
      <p:pic>
        <p:nvPicPr>
          <p:cNvPr id="31" name="Рисунок 30" descr="lna.ht8.jpg">
            <a:hlinkClick r:id="rId20" action="ppaction://hlinkpres?slideindex=1&amp;slidetitle="/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720012" y="4681089"/>
            <a:ext cx="1879770" cy="1214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2844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5727" y="104785"/>
            <a:ext cx="8568952" cy="6341031"/>
          </a:xfrm>
          <a:prstGeom prst="rect">
            <a:avLst/>
          </a:prstGeom>
        </p:spPr>
      </p:pic>
      <p:sp>
        <p:nvSpPr>
          <p:cNvPr id="7" name="Блок-схема: перфолента 6">
            <a:hlinkClick r:id="rId4" action="ppaction://hlinksldjump"/>
          </p:cNvPr>
          <p:cNvSpPr/>
          <p:nvPr/>
        </p:nvSpPr>
        <p:spPr>
          <a:xfrm>
            <a:off x="372354" y="1347775"/>
            <a:ext cx="2214578" cy="792088"/>
          </a:xfrm>
          <a:prstGeom prst="flowChartPunchedTape">
            <a:avLst/>
          </a:prstGeom>
          <a:solidFill>
            <a:srgbClr val="FFFF99"/>
          </a:solidFill>
          <a:ln w="19050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99"/>
              </a:solidFill>
            </a:endParaRPr>
          </a:p>
        </p:txBody>
      </p:sp>
      <p:sp>
        <p:nvSpPr>
          <p:cNvPr id="5" name="Блок-схема: перфолента 4">
            <a:hlinkClick r:id="" action="ppaction://noaction"/>
          </p:cNvPr>
          <p:cNvSpPr/>
          <p:nvPr/>
        </p:nvSpPr>
        <p:spPr>
          <a:xfrm>
            <a:off x="411852" y="3764760"/>
            <a:ext cx="2303116" cy="770428"/>
          </a:xfrm>
          <a:prstGeom prst="flowChartPunchedTape">
            <a:avLst/>
          </a:prstGeom>
          <a:solidFill>
            <a:srgbClr val="FFFF99"/>
          </a:solidFill>
          <a:ln>
            <a:solidFill>
              <a:srgbClr val="009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99"/>
              </a:solidFill>
            </a:endParaRPr>
          </a:p>
        </p:txBody>
      </p:sp>
      <p:sp>
        <p:nvSpPr>
          <p:cNvPr id="6" name="Блок-схема: перфолента 5"/>
          <p:cNvSpPr/>
          <p:nvPr/>
        </p:nvSpPr>
        <p:spPr>
          <a:xfrm>
            <a:off x="6393965" y="979613"/>
            <a:ext cx="2303116" cy="1065870"/>
          </a:xfrm>
          <a:prstGeom prst="flowChartPunchedTape">
            <a:avLst/>
          </a:prstGeom>
          <a:solidFill>
            <a:srgbClr val="FFFF99"/>
          </a:solidFill>
          <a:ln>
            <a:solidFill>
              <a:srgbClr val="009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99"/>
              </a:solidFill>
            </a:endParaRPr>
          </a:p>
        </p:txBody>
      </p:sp>
      <p:sp>
        <p:nvSpPr>
          <p:cNvPr id="8" name="Блок-схема: перфолента 7">
            <a:hlinkClick r:id="rId5" action="ppaction://hlinksldjump"/>
          </p:cNvPr>
          <p:cNvSpPr/>
          <p:nvPr/>
        </p:nvSpPr>
        <p:spPr>
          <a:xfrm>
            <a:off x="6251044" y="3084140"/>
            <a:ext cx="2571768" cy="1089949"/>
          </a:xfrm>
          <a:prstGeom prst="flowChartPunchedTape">
            <a:avLst/>
          </a:prstGeom>
          <a:solidFill>
            <a:srgbClr val="FFFF99"/>
          </a:solidFill>
          <a:ln>
            <a:solidFill>
              <a:srgbClr val="009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99"/>
              </a:solidFill>
            </a:endParaRPr>
          </a:p>
        </p:txBody>
      </p:sp>
      <p:sp>
        <p:nvSpPr>
          <p:cNvPr id="9" name="Блок-схема: перфолента 8">
            <a:hlinkClick r:id="" action="ppaction://noaction"/>
          </p:cNvPr>
          <p:cNvSpPr/>
          <p:nvPr/>
        </p:nvSpPr>
        <p:spPr>
          <a:xfrm>
            <a:off x="389600" y="2174271"/>
            <a:ext cx="2160240" cy="648072"/>
          </a:xfrm>
          <a:prstGeom prst="flowChartPunchedTape">
            <a:avLst/>
          </a:prstGeom>
          <a:solidFill>
            <a:srgbClr val="FFFF99"/>
          </a:solidFill>
          <a:ln>
            <a:solidFill>
              <a:srgbClr val="009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99"/>
              </a:solidFill>
            </a:endParaRPr>
          </a:p>
        </p:txBody>
      </p:sp>
      <p:sp>
        <p:nvSpPr>
          <p:cNvPr id="10" name="Блок-схема: перфолента 9">
            <a:hlinkClick r:id="" action="ppaction://noaction"/>
          </p:cNvPr>
          <p:cNvSpPr/>
          <p:nvPr/>
        </p:nvSpPr>
        <p:spPr>
          <a:xfrm>
            <a:off x="428647" y="2951265"/>
            <a:ext cx="2160240" cy="648072"/>
          </a:xfrm>
          <a:prstGeom prst="flowChartPunchedTape">
            <a:avLst/>
          </a:prstGeom>
          <a:solidFill>
            <a:srgbClr val="FFFF99"/>
          </a:solidFill>
          <a:ln>
            <a:solidFill>
              <a:srgbClr val="009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99"/>
              </a:solidFill>
            </a:endParaRPr>
          </a:p>
        </p:txBody>
      </p:sp>
      <p:sp>
        <p:nvSpPr>
          <p:cNvPr id="11" name="Блок-схема: перфолента 10">
            <a:hlinkClick r:id="" action="ppaction://noaction"/>
          </p:cNvPr>
          <p:cNvSpPr/>
          <p:nvPr/>
        </p:nvSpPr>
        <p:spPr>
          <a:xfrm>
            <a:off x="6315783" y="4224176"/>
            <a:ext cx="2422887" cy="1152128"/>
          </a:xfrm>
          <a:prstGeom prst="flowChartPunchedTape">
            <a:avLst/>
          </a:prstGeom>
          <a:solidFill>
            <a:srgbClr val="FFFF99"/>
          </a:solidFill>
          <a:ln>
            <a:solidFill>
              <a:srgbClr val="009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99"/>
              </a:solidFill>
            </a:endParaRPr>
          </a:p>
        </p:txBody>
      </p:sp>
      <p:sp>
        <p:nvSpPr>
          <p:cNvPr id="12" name="Блок-схема: перфолента 11">
            <a:hlinkClick r:id="" action="ppaction://noaction"/>
          </p:cNvPr>
          <p:cNvSpPr/>
          <p:nvPr/>
        </p:nvSpPr>
        <p:spPr>
          <a:xfrm>
            <a:off x="6362272" y="2130102"/>
            <a:ext cx="2426495" cy="819880"/>
          </a:xfrm>
          <a:prstGeom prst="flowChartPunchedTape">
            <a:avLst/>
          </a:prstGeom>
          <a:solidFill>
            <a:srgbClr val="FFFF99"/>
          </a:solidFill>
          <a:ln>
            <a:solidFill>
              <a:srgbClr val="009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99"/>
              </a:solidFill>
            </a:endParaRPr>
          </a:p>
        </p:txBody>
      </p:sp>
      <p:sp>
        <p:nvSpPr>
          <p:cNvPr id="13" name="Блок-схема: перфолента 12">
            <a:hlinkClick r:id="" action="ppaction://noaction"/>
          </p:cNvPr>
          <p:cNvSpPr/>
          <p:nvPr/>
        </p:nvSpPr>
        <p:spPr>
          <a:xfrm>
            <a:off x="425305" y="4685824"/>
            <a:ext cx="2532764" cy="648072"/>
          </a:xfrm>
          <a:prstGeom prst="flowChartPunchedTape">
            <a:avLst/>
          </a:prstGeom>
          <a:solidFill>
            <a:srgbClr val="FFFF99"/>
          </a:solidFill>
          <a:ln>
            <a:solidFill>
              <a:srgbClr val="009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99"/>
              </a:solidFill>
            </a:endParaRPr>
          </a:p>
        </p:txBody>
      </p:sp>
      <p:sp>
        <p:nvSpPr>
          <p:cNvPr id="14" name="Блок-схема: перфолента 13">
            <a:hlinkClick r:id="" action="ppaction://noaction"/>
          </p:cNvPr>
          <p:cNvSpPr/>
          <p:nvPr/>
        </p:nvSpPr>
        <p:spPr>
          <a:xfrm>
            <a:off x="6315782" y="5587730"/>
            <a:ext cx="2422887" cy="790948"/>
          </a:xfrm>
          <a:prstGeom prst="flowChartPunchedTape">
            <a:avLst/>
          </a:prstGeom>
          <a:solidFill>
            <a:srgbClr val="FFFF99"/>
          </a:solidFill>
          <a:ln>
            <a:solidFill>
              <a:srgbClr val="009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99"/>
              </a:solidFill>
            </a:endParaRPr>
          </a:p>
        </p:txBody>
      </p:sp>
      <p:sp>
        <p:nvSpPr>
          <p:cNvPr id="15" name="Блок-схема: перфолента 14">
            <a:hlinkClick r:id="" action="ppaction://noaction"/>
          </p:cNvPr>
          <p:cNvSpPr/>
          <p:nvPr/>
        </p:nvSpPr>
        <p:spPr>
          <a:xfrm>
            <a:off x="491535" y="5623449"/>
            <a:ext cx="2160240" cy="719510"/>
          </a:xfrm>
          <a:prstGeom prst="flowChartPunchedTape">
            <a:avLst/>
          </a:prstGeom>
          <a:solidFill>
            <a:srgbClr val="FFFF99"/>
          </a:solidFill>
          <a:ln>
            <a:solidFill>
              <a:srgbClr val="009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9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35654" y="1188802"/>
            <a:ext cx="50006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339933"/>
                </a:solidFill>
                <a:latin typeface="Amsterdam_vp" pitchFamily="82" charset="0"/>
              </a:rPr>
              <a:t>                                                             </a:t>
            </a:r>
            <a:r>
              <a:rPr lang="ru-RU" sz="3600" b="1" i="1" dirty="0" smtClean="0">
                <a:solidFill>
                  <a:srgbClr val="339933"/>
                </a:solidFill>
                <a:latin typeface="Monotype Corsiva" panose="03010101010201010101" pitchFamily="66" charset="0"/>
              </a:rPr>
              <a:t>                                    </a:t>
            </a:r>
            <a:endParaRPr lang="ru-RU" sz="2800" b="1" i="1" dirty="0" smtClean="0">
              <a:solidFill>
                <a:srgbClr val="0070C0"/>
              </a:solidFill>
              <a:latin typeface="Boyarsky" pitchFamily="33" charset="0"/>
            </a:endParaRPr>
          </a:p>
          <a:p>
            <a:pPr algn="ctr"/>
            <a:r>
              <a:rPr lang="ru-RU" sz="3600" b="1" i="1" dirty="0" smtClean="0">
                <a:solidFill>
                  <a:srgbClr val="0070C0"/>
                </a:solidFill>
                <a:latin typeface="+mj-lt"/>
              </a:rPr>
              <a:t>«ИДЁМ</a:t>
            </a:r>
          </a:p>
          <a:p>
            <a:pPr algn="ctr"/>
            <a:r>
              <a:rPr lang="ru-RU" sz="3600" b="1" i="1" dirty="0" smtClean="0">
                <a:solidFill>
                  <a:srgbClr val="0070C0"/>
                </a:solidFill>
                <a:latin typeface="+mj-lt"/>
                <a:ea typeface="Batang" panose="02030600000101010101" pitchFamily="18" charset="-127"/>
              </a:rPr>
              <a:t>ДОРОГОЮ            ДОБРА</a:t>
            </a:r>
            <a:r>
              <a:rPr lang="ru-RU" sz="3600" b="1" i="1" dirty="0" smtClean="0">
                <a:solidFill>
                  <a:srgbClr val="0070C0"/>
                </a:solidFill>
                <a:latin typeface="+mj-lt"/>
              </a:rPr>
              <a:t>»</a:t>
            </a:r>
            <a:endParaRPr lang="ru-RU" sz="3600" b="1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8" name="TextBox 17">
            <a:hlinkClick r:id="rId4" action="ppaction://hlinksldjump"/>
          </p:cNvPr>
          <p:cNvSpPr txBox="1"/>
          <p:nvPr/>
        </p:nvSpPr>
        <p:spPr>
          <a:xfrm>
            <a:off x="503880" y="1480673"/>
            <a:ext cx="2928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Патриотизм</a:t>
            </a:r>
            <a:endParaRPr lang="ru-RU" sz="24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39668" y="1082619"/>
            <a:ext cx="2071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Социальная солидарность</a:t>
            </a:r>
            <a:endParaRPr lang="ru-RU" sz="24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79948" y="2354158"/>
            <a:ext cx="25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Гражданственность</a:t>
            </a:r>
            <a:endParaRPr lang="ru-RU" sz="24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1" name="TextBox 20">
            <a:hlinkClick r:id="" action="ppaction://noaction"/>
          </p:cNvPr>
          <p:cNvSpPr txBox="1"/>
          <p:nvPr/>
        </p:nvSpPr>
        <p:spPr>
          <a:xfrm>
            <a:off x="503880" y="3000518"/>
            <a:ext cx="1785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Здоровье</a:t>
            </a:r>
            <a:endParaRPr lang="ru-RU" sz="24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3" name="TextBox 22">
            <a:hlinkClick r:id="" action="ppaction://noaction"/>
          </p:cNvPr>
          <p:cNvSpPr txBox="1"/>
          <p:nvPr/>
        </p:nvSpPr>
        <p:spPr>
          <a:xfrm>
            <a:off x="826215" y="2268785"/>
            <a:ext cx="1801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Семья</a:t>
            </a:r>
            <a:endParaRPr lang="ru-RU" sz="24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6" name="TextBox 25">
            <a:hlinkClick r:id="" action="ppaction://noaction"/>
          </p:cNvPr>
          <p:cNvSpPr txBox="1"/>
          <p:nvPr/>
        </p:nvSpPr>
        <p:spPr>
          <a:xfrm>
            <a:off x="389600" y="3957941"/>
            <a:ext cx="2286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Elzevir" pitchFamily="34" charset="0"/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Образование и наука</a:t>
            </a:r>
            <a:endParaRPr lang="ru-RU" sz="20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7" name="TextBox 26">
            <a:hlinkClick r:id="" action="ppaction://noaction"/>
          </p:cNvPr>
          <p:cNvSpPr txBox="1"/>
          <p:nvPr/>
        </p:nvSpPr>
        <p:spPr>
          <a:xfrm>
            <a:off x="250511" y="4793938"/>
            <a:ext cx="2701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latin typeface="Elzevir" pitchFamily="34" charset="0"/>
              </a:rPr>
              <a:t>  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Труд и творчество</a:t>
            </a:r>
            <a:endParaRPr lang="ru-RU" sz="24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81339" y="3200443"/>
            <a:ext cx="2711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Традиции российских     религий</a:t>
            </a:r>
            <a:endParaRPr lang="ru-RU" sz="24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93871" y="4384742"/>
            <a:ext cx="2357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Искусство и литература</a:t>
            </a:r>
            <a:endParaRPr lang="ru-RU" sz="24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0" name="TextBox 29">
            <a:hlinkClick r:id="" action="ppaction://noaction"/>
          </p:cNvPr>
          <p:cNvSpPr txBox="1"/>
          <p:nvPr/>
        </p:nvSpPr>
        <p:spPr>
          <a:xfrm>
            <a:off x="443480" y="5752372"/>
            <a:ext cx="192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Природа</a:t>
            </a:r>
            <a:endParaRPr lang="ru-RU" sz="24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84846" y="5752372"/>
            <a:ext cx="2286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Человечество</a:t>
            </a:r>
            <a:endParaRPr lang="ru-RU" sz="24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2" name="Выноска-облако 31"/>
          <p:cNvSpPr/>
          <p:nvPr/>
        </p:nvSpPr>
        <p:spPr>
          <a:xfrm>
            <a:off x="6315782" y="317602"/>
            <a:ext cx="1907809" cy="713650"/>
          </a:xfrm>
          <a:prstGeom prst="cloudCallout">
            <a:avLst>
              <a:gd name="adj1" fmla="val -12537"/>
              <a:gd name="adj2" fmla="val 3936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4 класс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38638">
            <a:off x="1643540" y="-56500"/>
            <a:ext cx="1619250" cy="131445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3" name="Выноска-облако 32"/>
          <p:cNvSpPr/>
          <p:nvPr/>
        </p:nvSpPr>
        <p:spPr>
          <a:xfrm>
            <a:off x="503880" y="494908"/>
            <a:ext cx="2120726" cy="797220"/>
          </a:xfrm>
          <a:prstGeom prst="cloudCallout">
            <a:avLst>
              <a:gd name="adj1" fmla="val -13916"/>
              <a:gd name="adj2" fmla="val 4367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3 </a:t>
            </a:r>
            <a:r>
              <a:rPr lang="ru-RU" sz="2400" b="1" dirty="0">
                <a:solidFill>
                  <a:srgbClr val="00B050"/>
                </a:solidFill>
              </a:rPr>
              <a:t>класс</a:t>
            </a:r>
          </a:p>
        </p:txBody>
      </p:sp>
    </p:spTree>
    <p:extLst>
      <p:ext uri="{BB962C8B-B14F-4D97-AF65-F5344CB8AC3E}">
        <p14:creationId xmlns:p14="http://schemas.microsoft.com/office/powerpoint/2010/main" xmlns="" val="119351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43174" y="571480"/>
            <a:ext cx="62865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600" b="1" dirty="0" smtClean="0">
                <a:solidFill>
                  <a:srgbClr val="339933"/>
                </a:solidFill>
              </a:rPr>
              <a:t> </a:t>
            </a:r>
            <a:endParaRPr lang="ru-RU" sz="1600" b="1" dirty="0">
              <a:solidFill>
                <a:srgbClr val="339933"/>
              </a:solidFill>
            </a:endParaRPr>
          </a:p>
        </p:txBody>
      </p:sp>
      <p:sp>
        <p:nvSpPr>
          <p:cNvPr id="6" name="Горизонтальный свиток 5">
            <a:hlinkClick r:id="rId2" action="ppaction://hlinksldjump"/>
          </p:cNvPr>
          <p:cNvSpPr/>
          <p:nvPr/>
        </p:nvSpPr>
        <p:spPr>
          <a:xfrm>
            <a:off x="2928926" y="2000240"/>
            <a:ext cx="3214710" cy="1428760"/>
          </a:xfrm>
          <a:prstGeom prst="horizontalScroll">
            <a:avLst/>
          </a:prstGeom>
          <a:solidFill>
            <a:srgbClr val="FFFFCC"/>
          </a:solidFill>
          <a:ln>
            <a:solidFill>
              <a:srgbClr val="E3F9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Горизонтальный свиток 6">
            <a:hlinkClick r:id="rId3" action="ppaction://hlinksldjump"/>
          </p:cNvPr>
          <p:cNvSpPr/>
          <p:nvPr/>
        </p:nvSpPr>
        <p:spPr>
          <a:xfrm>
            <a:off x="5286380" y="5000636"/>
            <a:ext cx="3214710" cy="1428760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Горизонтальный свиток 7">
            <a:hlinkClick r:id="rId4" action="ppaction://hlinksldjump"/>
          </p:cNvPr>
          <p:cNvSpPr/>
          <p:nvPr/>
        </p:nvSpPr>
        <p:spPr>
          <a:xfrm>
            <a:off x="3857620" y="3500438"/>
            <a:ext cx="3214710" cy="1428760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2857488" y="2285992"/>
            <a:ext cx="33575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Amsterdam_vp" pitchFamily="82" charset="0"/>
              </a:rPr>
              <a:t>Любовь 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Amsterdam_vp" pitchFamily="82" charset="0"/>
              </a:rPr>
              <a:t>к России</a:t>
            </a:r>
            <a:endParaRPr lang="ru-RU" sz="2800" b="1" dirty="0">
              <a:solidFill>
                <a:srgbClr val="0070C0"/>
              </a:solidFill>
              <a:latin typeface="Amsterdam_vp" pitchFamily="82" charset="0"/>
            </a:endParaRPr>
          </a:p>
        </p:txBody>
      </p:sp>
      <p:sp>
        <p:nvSpPr>
          <p:cNvPr id="10" name="TextBox 9">
            <a:hlinkClick r:id="rId4" action="ppaction://hlinksldjump"/>
          </p:cNvPr>
          <p:cNvSpPr txBox="1"/>
          <p:nvPr/>
        </p:nvSpPr>
        <p:spPr>
          <a:xfrm>
            <a:off x="4143372" y="3786190"/>
            <a:ext cx="30718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msterdam_vp" pitchFamily="82" charset="0"/>
              </a:rPr>
              <a:t>Любовь к своей малой родине</a:t>
            </a:r>
            <a:endParaRPr lang="ru-RU" sz="2800" b="1" dirty="0">
              <a:solidFill>
                <a:srgbClr val="C00000"/>
              </a:solidFill>
              <a:latin typeface="Amsterdam_vp" pitchFamily="82" charset="0"/>
            </a:endParaRPr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5357818" y="5357826"/>
            <a:ext cx="3214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Amsterdam_vp" pitchFamily="82" charset="0"/>
              </a:rPr>
              <a:t>Служение 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Amsterdam_vp" pitchFamily="82" charset="0"/>
              </a:rPr>
              <a:t>Отечеству</a:t>
            </a:r>
            <a:endParaRPr lang="ru-RU" sz="2400" b="1" dirty="0">
              <a:solidFill>
                <a:srgbClr val="0070C0"/>
              </a:solidFill>
              <a:latin typeface="Amsterdam_vp" pitchFamily="82" charset="0"/>
            </a:endParaRPr>
          </a:p>
        </p:txBody>
      </p:sp>
      <p:pic>
        <p:nvPicPr>
          <p:cNvPr id="13" name="Рисунок 12" descr="7.jp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58" y="500042"/>
            <a:ext cx="1928826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357422" y="571480"/>
            <a:ext cx="65008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latin typeface="Monotype Corsiva" pitchFamily="66" charset="0"/>
              </a:rPr>
              <a:t>Патриотизм</a:t>
            </a:r>
            <a:r>
              <a:rPr lang="ru-RU" sz="2400" b="1" dirty="0" smtClean="0">
                <a:latin typeface="Monotype Corsiva" pitchFamily="66" charset="0"/>
              </a:rPr>
              <a:t>  - </a:t>
            </a:r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</a:rPr>
              <a:t>преданность и любовь к своему отечеству, к своему народ.</a:t>
            </a:r>
          </a:p>
          <a:p>
            <a:r>
              <a:rPr lang="ru-RU" sz="2400" b="1" dirty="0" smtClean="0">
                <a:solidFill>
                  <a:srgbClr val="00B050"/>
                </a:solidFill>
                <a:latin typeface="Monotype Corsiva" pitchFamily="66" charset="0"/>
              </a:rPr>
              <a:t> Патриот </a:t>
            </a:r>
            <a:r>
              <a:rPr lang="ru-RU" sz="2400" b="1" dirty="0" smtClean="0">
                <a:latin typeface="Monotype Corsiva" pitchFamily="66" charset="0"/>
              </a:rPr>
              <a:t>– </a:t>
            </a:r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</a:rPr>
              <a:t>человек, проникнутый патриотизмом., преданный своей Родине.</a:t>
            </a:r>
            <a:endParaRPr lang="ru-RU" sz="24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349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Блок-схема: задержка 9">
            <a:hlinkClick r:id="rId2" action="ppaction://hlinkfile"/>
          </p:cNvPr>
          <p:cNvSpPr/>
          <p:nvPr/>
        </p:nvSpPr>
        <p:spPr>
          <a:xfrm>
            <a:off x="4788024" y="188640"/>
            <a:ext cx="3960440" cy="3168352"/>
          </a:xfrm>
          <a:prstGeom prst="flowChartDelay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srgbClr val="FFC000"/>
              </a:solidFill>
            </a:endParaRPr>
          </a:p>
        </p:txBody>
      </p:sp>
      <p:sp>
        <p:nvSpPr>
          <p:cNvPr id="11" name="Блок-схема: задержка 10">
            <a:hlinkClick r:id="rId3" action="ppaction://hlinkfile"/>
          </p:cNvPr>
          <p:cNvSpPr/>
          <p:nvPr/>
        </p:nvSpPr>
        <p:spPr>
          <a:xfrm>
            <a:off x="4716016" y="3356992"/>
            <a:ext cx="4104456" cy="3240360"/>
          </a:xfrm>
          <a:prstGeom prst="flowChartDelay">
            <a:avLst/>
          </a:prstGeom>
          <a:solidFill>
            <a:srgbClr val="89CC4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Блок-схема: задержка 11">
            <a:hlinkClick r:id="rId4" action="ppaction://hlinkfile"/>
          </p:cNvPr>
          <p:cNvSpPr/>
          <p:nvPr/>
        </p:nvSpPr>
        <p:spPr>
          <a:xfrm flipH="1">
            <a:off x="305450" y="188640"/>
            <a:ext cx="4482574" cy="3168352"/>
          </a:xfrm>
          <a:prstGeom prst="flowChartDelay">
            <a:avLst/>
          </a:prstGeom>
          <a:solidFill>
            <a:srgbClr val="66CC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4F81BD">
                  <a:lumMod val="40000"/>
                  <a:lumOff val="60000"/>
                </a:srgbClr>
              </a:solidFill>
            </a:endParaRPr>
          </a:p>
        </p:txBody>
      </p:sp>
      <p:sp>
        <p:nvSpPr>
          <p:cNvPr id="13" name="Блок-схема: задержка 12">
            <a:hlinkClick r:id="rId5" action="ppaction://hlinkfile"/>
          </p:cNvPr>
          <p:cNvSpPr/>
          <p:nvPr/>
        </p:nvSpPr>
        <p:spPr>
          <a:xfrm flipH="1">
            <a:off x="305450" y="3284984"/>
            <a:ext cx="4482574" cy="3312368"/>
          </a:xfrm>
          <a:prstGeom prst="flowChartDelay">
            <a:avLst/>
          </a:prstGeom>
          <a:solidFill>
            <a:srgbClr val="FF99FF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4F81BD">
                  <a:lumMod val="40000"/>
                  <a:lumOff val="60000"/>
                </a:srgbClr>
              </a:solidFill>
            </a:endParaRPr>
          </a:p>
        </p:txBody>
      </p:sp>
      <p:sp>
        <p:nvSpPr>
          <p:cNvPr id="14" name="Овал 13">
            <a:hlinkClick r:id="rId6" action="ppaction://hlinkpres?slideindex=1&amp;slidetitle="/>
          </p:cNvPr>
          <p:cNvSpPr/>
          <p:nvPr/>
        </p:nvSpPr>
        <p:spPr>
          <a:xfrm>
            <a:off x="3203848" y="2060848"/>
            <a:ext cx="3024336" cy="288032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641266" y="177396"/>
            <a:ext cx="4293515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4000" b="1" dirty="0" smtClean="0">
                <a:solidFill>
                  <a:srgbClr val="0070C0"/>
                </a:solidFill>
                <a:latin typeface="Bookman Old Style" pitchFamily="18" charset="0"/>
              </a:rPr>
              <a:t>Мужество</a:t>
            </a:r>
            <a:endParaRPr lang="ru-RU" sz="4000" dirty="0">
              <a:solidFill>
                <a:prstClr val="black"/>
              </a:solidFill>
              <a:latin typeface="Bookman Old Style" pitchFamily="18" charset="0"/>
            </a:endParaRPr>
          </a:p>
        </p:txBody>
      </p:sp>
      <p:pic>
        <p:nvPicPr>
          <p:cNvPr id="19" name="Picture 2" descr="C:\Users\Admin\Desktop\0011-033-Kalendari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211960" y="3212976"/>
            <a:ext cx="1018823" cy="1509522"/>
          </a:xfrm>
          <a:prstGeom prst="rect">
            <a:avLst/>
          </a:prstGeom>
          <a:noFill/>
        </p:spPr>
      </p:pic>
      <p:pic>
        <p:nvPicPr>
          <p:cNvPr id="18" name="Рисунок 17" descr="0_23e26f_3a051d41_XL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00192" y="2204864"/>
            <a:ext cx="2448272" cy="2803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 descr="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1" y="2348880"/>
            <a:ext cx="2952151" cy="22322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Рисунок 23" descr="1295033206_logo-kolosok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51520" y="5373216"/>
            <a:ext cx="1279029" cy="130228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115616" y="1052736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rgbClr val="F79646">
                    <a:lumMod val="50000"/>
                  </a:srgbClr>
                </a:solidFill>
                <a:latin typeface="Bookman Old Style" pitchFamily="18" charset="0"/>
              </a:rPr>
              <a:t>Мудрые притчи</a:t>
            </a:r>
            <a:endParaRPr lang="ru-RU" sz="2400" dirty="0">
              <a:solidFill>
                <a:srgbClr val="F79646">
                  <a:lumMod val="5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48064" y="980728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rgbClr val="F79646">
                    <a:lumMod val="50000"/>
                  </a:srgbClr>
                </a:solidFill>
                <a:latin typeface="Bookman Old Style" pitchFamily="18" charset="0"/>
              </a:rPr>
              <a:t>Ростки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rgbClr val="F79646">
                    <a:lumMod val="50000"/>
                  </a:srgbClr>
                </a:solidFill>
                <a:latin typeface="Bookman Old Style" pitchFamily="18" charset="0"/>
              </a:rPr>
              <a:t>познания</a:t>
            </a:r>
            <a:endParaRPr lang="ru-RU" sz="2400" dirty="0">
              <a:solidFill>
                <a:srgbClr val="F79646">
                  <a:lumMod val="5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59632" y="5085184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rgbClr val="F79646">
                    <a:lumMod val="50000"/>
                  </a:srgbClr>
                </a:solidFill>
                <a:latin typeface="Bookman Old Style" pitchFamily="18" charset="0"/>
              </a:rPr>
              <a:t>Крупицы мудрости</a:t>
            </a:r>
            <a:endParaRPr lang="ru-RU" sz="2400" dirty="0">
              <a:solidFill>
                <a:srgbClr val="F79646">
                  <a:lumMod val="50000"/>
                </a:srgbClr>
              </a:solidFill>
              <a:latin typeface="Arial Black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20072" y="5013176"/>
            <a:ext cx="3013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rgbClr val="F79646">
                    <a:lumMod val="50000"/>
                  </a:srgbClr>
                </a:solidFill>
                <a:latin typeface="Bookman Old Style" panose="02050604050505020204" pitchFamily="18" charset="0"/>
              </a:rPr>
              <a:t>Зёрнышки самовоспитания</a:t>
            </a:r>
            <a:endParaRPr lang="ru-RU" sz="2400" dirty="0">
              <a:solidFill>
                <a:srgbClr val="F79646">
                  <a:lumMod val="5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75856" y="2348880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rgbClr val="F79646">
                    <a:lumMod val="50000"/>
                  </a:srgbClr>
                </a:solidFill>
                <a:latin typeface="Bookman Old Style" panose="02050604050505020204" pitchFamily="18" charset="0"/>
              </a:rPr>
              <a:t>Духовное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rgbClr val="F79646">
                    <a:lumMod val="50000"/>
                  </a:srgbClr>
                </a:solidFill>
                <a:latin typeface="Bookman Old Style" panose="02050604050505020204" pitchFamily="18" charset="0"/>
              </a:rPr>
              <a:t>краеведение</a:t>
            </a:r>
            <a:endParaRPr lang="ru-RU" sz="2400" dirty="0">
              <a:solidFill>
                <a:srgbClr val="F79646">
                  <a:lumMod val="50000"/>
                </a:srgb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884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1763688" y="1794197"/>
            <a:ext cx="7128792" cy="33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Times New Roman" pitchFamily="18" charset="0"/>
              <a:buNone/>
            </a:pPr>
            <a:r>
              <a:rPr lang="ru-RU" altLang="ru-RU" sz="1700" b="1" i="1" dirty="0" smtClean="0">
                <a:solidFill>
                  <a:srgbClr val="007000"/>
                </a:solidFill>
                <a:latin typeface="Bookman Old Style" pitchFamily="18" charset="0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72192" y="1992263"/>
            <a:ext cx="59766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800" b="1" dirty="0">
                <a:solidFill>
                  <a:srgbClr val="00B050"/>
                </a:solidFill>
                <a:latin typeface="Bookman Old Style" pitchFamily="18" charset="0"/>
              </a:rPr>
              <a:t>Дидактические материалы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87284" y="2879579"/>
            <a:ext cx="5561571" cy="1411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ru-RU" altLang="ru-RU" sz="3600" b="1" dirty="0" smtClean="0">
                <a:solidFill>
                  <a:srgbClr val="C00000"/>
                </a:solidFill>
                <a:latin typeface="Bookman Old Style" pitchFamily="18" charset="0"/>
              </a:rPr>
              <a:t>«Кострома военная.</a:t>
            </a:r>
            <a:endParaRPr lang="ru-RU" altLang="ru-RU" sz="3600" dirty="0">
              <a:solidFill>
                <a:srgbClr val="000000"/>
              </a:solidFill>
              <a:latin typeface="Bookman Old Style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3600" b="1" dirty="0">
                <a:solidFill>
                  <a:srgbClr val="C00000"/>
                </a:solidFill>
                <a:latin typeface="Bookman Old Style" pitchFamily="18" charset="0"/>
              </a:rPr>
              <a:t>Кострома </a:t>
            </a:r>
            <a:r>
              <a:rPr lang="ru-RU" altLang="ru-RU" sz="3600" b="1" dirty="0" smtClean="0">
                <a:solidFill>
                  <a:srgbClr val="C00000"/>
                </a:solidFill>
                <a:latin typeface="Bookman Old Style" pitchFamily="18" charset="0"/>
              </a:rPr>
              <a:t>победная»</a:t>
            </a:r>
            <a:endParaRPr lang="ru-RU" altLang="ru-RU" sz="3600" dirty="0">
              <a:solidFill>
                <a:srgbClr val="000000"/>
              </a:solidFill>
              <a:latin typeface="Bookman Old Style" pitchFamily="18" charset="0"/>
            </a:endParaRPr>
          </a:p>
        </p:txBody>
      </p:sp>
      <p:pic>
        <p:nvPicPr>
          <p:cNvPr id="7" name="Рисунок 1" descr="https://осош3.рф/files/Logotip-gorizo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42" t="17628" r="6671" b="16347"/>
          <a:stretch>
            <a:fillRect/>
          </a:stretch>
        </p:blipFill>
        <p:spPr bwMode="auto">
          <a:xfrm>
            <a:off x="2286000" y="260648"/>
            <a:ext cx="639045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Журавли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79512" y="633790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896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5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1"/>
          <p:cNvSpPr txBox="1">
            <a:spLocks/>
          </p:cNvSpPr>
          <p:nvPr/>
        </p:nvSpPr>
        <p:spPr>
          <a:xfrm>
            <a:off x="2051720" y="116632"/>
            <a:ext cx="6624736" cy="24754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</a:pPr>
            <a:r>
              <a:rPr lang="ru-RU" altLang="ru-RU" b="1" dirty="0" smtClean="0">
                <a:solidFill>
                  <a:srgbClr val="00B050"/>
                </a:solidFill>
                <a:latin typeface="Bookman Old Style" pitchFamily="18" charset="0"/>
                <a:cs typeface="Times New Roman"/>
              </a:rPr>
              <a:t>Дидактические материалы 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</a:pPr>
            <a:endParaRPr lang="ru-RU" dirty="0">
              <a:solidFill>
                <a:sysClr val="windowText" lastClr="000000"/>
              </a:solidFill>
              <a:cs typeface="Times New Roman"/>
            </a:endParaRPr>
          </a:p>
        </p:txBody>
      </p:sp>
      <p:pic>
        <p:nvPicPr>
          <p:cNvPr id="4" name="Рисунок 3">
            <a:hlinkClick r:id="rId3" action="ppaction://hlinkpres?slideindex=1&amp;slidetitle=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1923" y="836712"/>
            <a:ext cx="3542165" cy="2389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Блок-схема: знак завершения 4">
            <a:hlinkClick r:id="rId3" action="ppaction://hlinkpres?slideindex=1&amp;slidetitle="/>
          </p:cNvPr>
          <p:cNvSpPr/>
          <p:nvPr/>
        </p:nvSpPr>
        <p:spPr>
          <a:xfrm>
            <a:off x="2699792" y="3347122"/>
            <a:ext cx="2016225" cy="432048"/>
          </a:xfrm>
          <a:prstGeom prst="flowChartTerminator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altLang="ru-RU" sz="1400" b="1" dirty="0">
                <a:solidFill>
                  <a:srgbClr val="007000"/>
                </a:solidFill>
                <a:latin typeface="Bookman Old Style" pitchFamily="18" charset="0"/>
              </a:rPr>
              <a:t>Рабочая </a:t>
            </a:r>
            <a:r>
              <a:rPr lang="ru-RU" altLang="ru-RU" sz="1400" b="1" dirty="0" smtClean="0">
                <a:solidFill>
                  <a:srgbClr val="007000"/>
                </a:solidFill>
                <a:latin typeface="Bookman Old Style" pitchFamily="18" charset="0"/>
              </a:rPr>
              <a:t>тетрадь</a:t>
            </a:r>
            <a:endParaRPr lang="ru-RU" altLang="ru-RU" sz="1400" b="1" dirty="0">
              <a:solidFill>
                <a:srgbClr val="007000"/>
              </a:solidFill>
              <a:latin typeface="Bookman Old Style" pitchFamily="18" charset="0"/>
            </a:endParaRPr>
          </a:p>
        </p:txBody>
      </p:sp>
      <p:pic>
        <p:nvPicPr>
          <p:cNvPr id="6" name="Рисунок 5">
            <a:hlinkClick r:id="rId5" action="ppaction://hlinkpres?slideindex=1&amp;slidetitle=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68499" y="3915707"/>
            <a:ext cx="2232248" cy="1971690"/>
          </a:xfrm>
          <a:prstGeom prst="flowChartConnector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Блок-схема: знак завершения 6">
            <a:hlinkClick r:id="rId5" action="ppaction://hlinkpres?slideindex=1&amp;slidetitle="/>
          </p:cNvPr>
          <p:cNvSpPr/>
          <p:nvPr/>
        </p:nvSpPr>
        <p:spPr>
          <a:xfrm>
            <a:off x="2687385" y="5941221"/>
            <a:ext cx="2916039" cy="378224"/>
          </a:xfrm>
          <a:prstGeom prst="flowChartTerminator">
            <a:avLst/>
          </a:prstGeom>
          <a:solidFill>
            <a:srgbClr val="CCE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altLang="ru-RU" sz="1400" b="1" dirty="0">
                <a:solidFill>
                  <a:srgbClr val="007000"/>
                </a:solidFill>
                <a:latin typeface="Bookman Old Style" pitchFamily="18" charset="0"/>
              </a:rPr>
              <a:t>Электронный   ресурс</a:t>
            </a:r>
          </a:p>
        </p:txBody>
      </p:sp>
      <p:pic>
        <p:nvPicPr>
          <p:cNvPr id="8" name="Рисунок 7">
            <a:hlinkClick r:id="rId7" action="ppaction://hlinkpres?slideindex=1&amp;slidetitle="/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03643" y="836712"/>
            <a:ext cx="3420665" cy="2389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Блок-схема: знак завершения 8">
            <a:hlinkClick r:id="rId7" action="ppaction://hlinkpres?slideindex=1&amp;slidetitle="/>
          </p:cNvPr>
          <p:cNvSpPr/>
          <p:nvPr/>
        </p:nvSpPr>
        <p:spPr>
          <a:xfrm>
            <a:off x="6326288" y="3347549"/>
            <a:ext cx="2016225" cy="432048"/>
          </a:xfrm>
          <a:prstGeom prst="flowChartTerminator">
            <a:avLst/>
          </a:prstGeom>
          <a:solidFill>
            <a:srgbClr val="FFCC66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altLang="ru-RU" sz="1400" b="1" dirty="0" smtClean="0">
                <a:solidFill>
                  <a:srgbClr val="007000"/>
                </a:solidFill>
                <a:latin typeface="Bookman Old Style" pitchFamily="18" charset="0"/>
              </a:rPr>
              <a:t>Альбом для раскрашивания</a:t>
            </a:r>
            <a:endParaRPr lang="ru-RU" altLang="ru-RU" sz="1400" b="1" dirty="0">
              <a:solidFill>
                <a:srgbClr val="007000"/>
              </a:solidFill>
              <a:latin typeface="Bookman Old Style" pitchFamily="18" charset="0"/>
            </a:endParaRPr>
          </a:p>
        </p:txBody>
      </p:sp>
      <p:pic>
        <p:nvPicPr>
          <p:cNvPr id="10" name="Рисунок 11" descr="http://zvezdy-obrazovaniya.ru/konkurs/89b3bb063824a80faaa533d2c1610219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34" t="7011" r="6958" b="4878"/>
          <a:stretch>
            <a:fillRect/>
          </a:stretch>
        </p:blipFill>
        <p:spPr bwMode="auto">
          <a:xfrm>
            <a:off x="5999858" y="3950816"/>
            <a:ext cx="2628233" cy="1593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Блок-схема: знак завершения 10">
            <a:hlinkClick r:id="rId9" action="ppaction://hlinksldjump"/>
          </p:cNvPr>
          <p:cNvSpPr/>
          <p:nvPr/>
        </p:nvSpPr>
        <p:spPr>
          <a:xfrm>
            <a:off x="6379749" y="5887397"/>
            <a:ext cx="2142382" cy="432048"/>
          </a:xfrm>
          <a:prstGeom prst="flowChartTerminator">
            <a:avLst/>
          </a:prstGeom>
          <a:solidFill>
            <a:srgbClr val="63FD8B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altLang="ru-RU" sz="1400" b="1" dirty="0">
                <a:solidFill>
                  <a:srgbClr val="007000"/>
                </a:solidFill>
                <a:latin typeface="Bookman Old Style" pitchFamily="18" charset="0"/>
              </a:rPr>
              <a:t>Настольные игры </a:t>
            </a:r>
          </a:p>
        </p:txBody>
      </p:sp>
      <p:pic>
        <p:nvPicPr>
          <p:cNvPr id="12" name="Журавли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14970" y="5243828"/>
            <a:ext cx="421010" cy="42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600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5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День Победы - Военные from backingtracks.co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7504" y="6515669"/>
            <a:ext cx="304800" cy="304800"/>
          </a:xfrm>
          <a:prstGeom prst="rect">
            <a:avLst/>
          </a:prstGeom>
        </p:spPr>
      </p:pic>
      <p:sp>
        <p:nvSpPr>
          <p:cNvPr id="11266" name="Прямоугольник 2"/>
          <p:cNvSpPr>
            <a:spLocks noChangeArrowheads="1"/>
          </p:cNvSpPr>
          <p:nvPr/>
        </p:nvSpPr>
        <p:spPr bwMode="auto">
          <a:xfrm>
            <a:off x="1887651" y="188640"/>
            <a:ext cx="69119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C00000"/>
                </a:solidFill>
                <a:latin typeface="Bookman Old Style" pitchFamily="18" charset="0"/>
              </a:rPr>
              <a:t>Нельзя научить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C00000"/>
                </a:solidFill>
                <a:latin typeface="Bookman Old Style" pitchFamily="18" charset="0"/>
              </a:rPr>
              <a:t>любить живых, если не учить хранить память о павших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C00000"/>
                </a:solidFill>
                <a:latin typeface="Bookman Old Style" pitchFamily="18" charset="0"/>
              </a:rPr>
              <a:t>К.К. Рокоссовский</a:t>
            </a:r>
            <a:endParaRPr lang="ru-RU" altLang="ru-RU" sz="28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11267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5693" y="1820590"/>
            <a:ext cx="6227763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267307"/>
            <a:ext cx="3923606" cy="1195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333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8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 cstate="print"/>
          <a:srcRect l="1892" t="1887" r="1724"/>
          <a:stretch>
            <a:fillRect/>
          </a:stretch>
        </p:blipFill>
        <p:spPr bwMode="auto">
          <a:xfrm>
            <a:off x="1758489" y="796847"/>
            <a:ext cx="2880320" cy="2065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744161" y="3028310"/>
            <a:ext cx="3366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rgbClr val="C00000"/>
                </a:solidFill>
              </a:rPr>
              <a:t>«</a:t>
            </a:r>
            <a:r>
              <a:rPr lang="ru-RU" b="1" dirty="0">
                <a:solidFill>
                  <a:srgbClr val="C00000"/>
                </a:solidFill>
              </a:rPr>
              <a:t>Празднование Дня Победы»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0252" y="769789"/>
            <a:ext cx="3861080" cy="207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757275" y="3023397"/>
            <a:ext cx="2507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«Военные профессии»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02487" y="184666"/>
            <a:ext cx="32031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</a:pPr>
            <a:r>
              <a:rPr lang="ru-RU" altLang="ru-RU" sz="2400" b="1" dirty="0" smtClean="0">
                <a:solidFill>
                  <a:srgbClr val="00B050"/>
                </a:solidFill>
                <a:latin typeface="Bookman Old Style" pitchFamily="18" charset="0"/>
                <a:cs typeface="Times New Roman"/>
              </a:rPr>
              <a:t>Настольные игры</a:t>
            </a:r>
            <a:endParaRPr lang="ru-RU" altLang="ru-RU" sz="2400" b="1" dirty="0">
              <a:solidFill>
                <a:srgbClr val="00B050"/>
              </a:solidFill>
              <a:latin typeface="Bookman Old Style" pitchFamily="18" charset="0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03289" y="6021288"/>
            <a:ext cx="2189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C00000"/>
                </a:solidFill>
              </a:rPr>
              <a:t>«Военная техника»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8649" y="3468063"/>
            <a:ext cx="1771151" cy="2586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>
            <a:hlinkClick r:id="rId5" action="ppaction://hlinksldjump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7908" y="3804832"/>
            <a:ext cx="3149111" cy="1912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9 мая_01">
  <a:themeElements>
    <a:clrScheme name="9 мая_01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9 мая_01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 мая_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1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1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33E0A40001E814E995471E0489B1028" ma:contentTypeVersion="1" ma:contentTypeDescription="Создание документа." ma:contentTypeScope="" ma:versionID="1ef7d38ec03c930eb334f4ee5131ff55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24965D-FBB3-43B3-9B4A-643D17B87FA1}"/>
</file>

<file path=customXml/itemProps2.xml><?xml version="1.0" encoding="utf-8"?>
<ds:datastoreItem xmlns:ds="http://schemas.openxmlformats.org/officeDocument/2006/customXml" ds:itemID="{1BCB5C73-8461-4BAA-946E-A1B2AA9D94A0}"/>
</file>

<file path=customXml/itemProps3.xml><?xml version="1.0" encoding="utf-8"?>
<ds:datastoreItem xmlns:ds="http://schemas.openxmlformats.org/officeDocument/2006/customXml" ds:itemID="{EC046093-3605-4487-AE80-D6F96DF9A639}"/>
</file>

<file path=docProps/app.xml><?xml version="1.0" encoding="utf-8"?>
<Properties xmlns="http://schemas.openxmlformats.org/officeDocument/2006/extended-properties" xmlns:vt="http://schemas.openxmlformats.org/officeDocument/2006/docPropsVTypes">
  <Template>9 мая_01</Template>
  <TotalTime>282</TotalTime>
  <Words>209</Words>
  <Application>Microsoft Office PowerPoint</Application>
  <PresentationFormat>Экран (4:3)</PresentationFormat>
  <Paragraphs>74</Paragraphs>
  <Slides>10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9 мая_01</vt:lpstr>
      <vt:lpstr>1_День Победы_06</vt:lpstr>
      <vt:lpstr>Тема Office</vt:lpstr>
      <vt:lpstr>Патриотическое воспитание  в урочной и внеурочной деятельности</vt:lpstr>
      <vt:lpstr>Слайд 2</vt:lpstr>
      <vt:lpstr>Слайд 3</vt:lpstr>
      <vt:lpstr> </vt:lpstr>
      <vt:lpstr>Слайд 5</vt:lpstr>
      <vt:lpstr>Слайд 6</vt:lpstr>
      <vt:lpstr>Слайд 7</vt:lpstr>
      <vt:lpstr>Слайд 8</vt:lpstr>
      <vt:lpstr>Слайд 9</vt:lpstr>
      <vt:lpstr>Материалы подготовлены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</dc:creator>
  <cp:lastModifiedBy>Пользователь</cp:lastModifiedBy>
  <cp:revision>26</cp:revision>
  <dcterms:created xsi:type="dcterms:W3CDTF">2020-02-16T16:29:18Z</dcterms:created>
  <dcterms:modified xsi:type="dcterms:W3CDTF">2020-04-29T18:16:09Z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0x010100533E0A40001E814E995471E0489B1028</vt:lpwstr>
  </property>
</Properties>
</file>