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9599-0829-4EE0-8403-15F2B1066C6B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4D303-4D34-4C01-B641-4D8E49540F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707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4D303-4D34-4C01-B641-4D8E49540FE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271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83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466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0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30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61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3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02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18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4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121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67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D723D-A36D-4191-88E9-4F48F67D1180}" type="datetimeFigureOut">
              <a:rPr lang="ru-RU" smtClean="0"/>
              <a:t>12.08.2021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E0853-2E61-4E04-8C0D-EFAD788A92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47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kartinkin.com/uploads/posts/2021-01/1610931980_13-p-gosudarstvennii-fon-dlya-prezentatsii-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968137" y="2474893"/>
            <a:ext cx="8473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Новый ФГОС основного общего образования: отличительные особенности документа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83978" y="4980563"/>
            <a:ext cx="5042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Субботина О.В., </a:t>
            </a:r>
            <a:endParaRPr lang="ru-RU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МБОУ </a:t>
            </a:r>
            <a:endParaRPr lang="ru-RU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 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Костромы </a:t>
            </a:r>
            <a:r>
              <a:rPr lang="ru-R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Лицей № 41»</a:t>
            </a:r>
          </a:p>
        </p:txBody>
      </p:sp>
    </p:spTree>
    <p:extLst>
      <p:ext uri="{BB962C8B-B14F-4D97-AF65-F5344CB8AC3E}">
        <p14:creationId xmlns:p14="http://schemas.microsoft.com/office/powerpoint/2010/main" val="22178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coollady.ru/pic/0004/043/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94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9900" y="0"/>
            <a:ext cx="6172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49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12712"/>
            <a:ext cx="4979208" cy="13689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257" y="349865"/>
            <a:ext cx="5825962" cy="424876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9219" y="3850377"/>
            <a:ext cx="5410885" cy="281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04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314" y="1411549"/>
            <a:ext cx="5023183" cy="325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60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1810" y="888587"/>
            <a:ext cx="5939299" cy="8879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007" y="570962"/>
            <a:ext cx="5166803" cy="241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39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9678" y="130627"/>
            <a:ext cx="3376839" cy="430638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10697" y="4437015"/>
            <a:ext cx="4233183" cy="234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170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90B4D6-DA45-4CDA-9B07-A9317BDF933A}"/>
</file>

<file path=customXml/itemProps2.xml><?xml version="1.0" encoding="utf-8"?>
<ds:datastoreItem xmlns:ds="http://schemas.openxmlformats.org/officeDocument/2006/customXml" ds:itemID="{BE79B78D-3535-413D-AB9A-5B6304E6526B}"/>
</file>

<file path=customXml/itemProps3.xml><?xml version="1.0" encoding="utf-8"?>
<ds:datastoreItem xmlns:ds="http://schemas.openxmlformats.org/officeDocument/2006/customXml" ds:itemID="{9297FE38-E19F-4219-A7DE-D4D51F94EC6C}"/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23</Words>
  <Application>Microsoft Office PowerPoint</Application>
  <PresentationFormat>Широкоэкранный</PresentationFormat>
  <Paragraphs>5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5</cp:revision>
  <dcterms:created xsi:type="dcterms:W3CDTF">2021-08-12T09:08:11Z</dcterms:created>
  <dcterms:modified xsi:type="dcterms:W3CDTF">2021-08-12T10:34:24Z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