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75" r:id="rId11"/>
    <p:sldId id="265" r:id="rId12"/>
    <p:sldId id="266" r:id="rId13"/>
    <p:sldId id="267" r:id="rId14"/>
    <p:sldId id="268" r:id="rId15"/>
    <p:sldId id="277" r:id="rId16"/>
    <p:sldId id="269" r:id="rId17"/>
    <p:sldId id="276" r:id="rId18"/>
    <p:sldId id="272" r:id="rId19"/>
    <p:sldId id="273" r:id="rId20"/>
    <p:sldId id="274" r:id="rId21"/>
    <p:sldId id="270" r:id="rId22"/>
    <p:sldId id="27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6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2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4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0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6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8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7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1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1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2607-0EFD-43B4-B4CC-5811B319D9F7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A3B6-9D7F-4FC0-838A-F21670B50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5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sharada.ru/_mod_files/ce_images/eshop/2024/1958dri5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" y="0"/>
            <a:ext cx="10041924" cy="69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4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sharada.ru/_mod_files/ce_images/eshop/2023/p7sx5fby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0" y="228606"/>
            <a:ext cx="11558859" cy="59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6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sharada.ru/_mod_files/ce_images/eshop/2023/1k9wp5jf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" y="181496"/>
            <a:ext cx="11865117" cy="62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4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sharada.ru/_mod_files/ce_images/eshop/2023/q9axxx9v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4" y="94735"/>
            <a:ext cx="10941582" cy="676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2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sharada.ru/_mod_files/ce_images/eshop/2024/9ithkrmk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8" y="116546"/>
            <a:ext cx="11563291" cy="66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1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sharada.ru/_mod_files/ce_images/eshop/2023/5hhlww8i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81" y="95069"/>
            <a:ext cx="8279027" cy="67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6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sharada.ru/_mod_files/ce_images/eshop/2022/2q82yuap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6" y="486795"/>
            <a:ext cx="11427582" cy="58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1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sharada.ru/_mod_files/ce_images/eshop/2023/rqkevc93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2" y="152400"/>
            <a:ext cx="9843081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1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sharada.ru/_mod_files/ce_images/eshop/2023/oxnlxv5s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8" y="115329"/>
            <a:ext cx="11654065" cy="65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1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sharada.ru/_mod_files/ce_images/eshop/2023/gysk8xrq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9" y="216406"/>
            <a:ext cx="11654085" cy="627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6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sharada.ru/_mod_files/ce_images/eshop/2023/e7773d9c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95" y="117447"/>
            <a:ext cx="9406109" cy="69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1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sharada.ru/_mod_files/ce_images/eshop/2024/w1quddzx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5" y="90617"/>
            <a:ext cx="10666148" cy="66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7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sharada.ru/_mod_files/ce_images/eshop/2023/8ynvkcvo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8" y="148902"/>
            <a:ext cx="8213126" cy="67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9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sharada.ru/_mod_files/ce_images/eshop/2023/06cz13g3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5" y="366806"/>
            <a:ext cx="11575199" cy="614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64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sharada.ru/_mod_files/ce_images/eshop/2023/0bl35ici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8" y="88268"/>
            <a:ext cx="11584858" cy="650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6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sharada.ru/_mod_files/ce_images/eshop/2024/391yfxyl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9" y="0"/>
            <a:ext cx="10858441" cy="67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7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harada.ru/_mod_files/ce_images/eshop/2024/391yfxyl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3" y="74122"/>
            <a:ext cx="10739686" cy="66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9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sharada.ru/_mod_files/ce_images/eshop/2024/kdnez9n9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5" y="102973"/>
            <a:ext cx="10851449" cy="67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2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sharada.ru/_mod_files/ce_images/eshop/2024/lmu4ubib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8" y="181534"/>
            <a:ext cx="10554607" cy="652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5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harada.ru/_mod_files/ce_images/eshop/2023/r26h7l2o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47" y="65903"/>
            <a:ext cx="8416036" cy="68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9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sharada.ru/_mod_files/ce_images/eshop/2024/nk1z1hm2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6" y="138891"/>
            <a:ext cx="10947633" cy="67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46" y="74496"/>
            <a:ext cx="27432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sharada.ru/_mod_files/ce_images/eshop/2024/1meftb27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8" y="0"/>
            <a:ext cx="11094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71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6A9FF6-E631-4C78-9E2E-B1252F6BB8ED}"/>
</file>

<file path=customXml/itemProps2.xml><?xml version="1.0" encoding="utf-8"?>
<ds:datastoreItem xmlns:ds="http://schemas.openxmlformats.org/officeDocument/2006/customXml" ds:itemID="{BA8716CD-8C36-4827-93EF-D0058457ABD8}"/>
</file>

<file path=customXml/itemProps3.xml><?xml version="1.0" encoding="utf-8"?>
<ds:datastoreItem xmlns:ds="http://schemas.openxmlformats.org/officeDocument/2006/customXml" ds:itemID="{3145BCB3-72D4-4561-82C0-74B6D94ED867}"/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12</cp:revision>
  <dcterms:created xsi:type="dcterms:W3CDTF">2024-08-19T06:15:08Z</dcterms:created>
  <dcterms:modified xsi:type="dcterms:W3CDTF">2024-08-19T10:14:18Z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