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2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8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5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6D17-68CA-4D0E-9BA4-CF54EC6F225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53F4-30B2-460A-BDB5-3EA27AC44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зическая карта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232636"/>
            <a:ext cx="97536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arada.ru/_mod_files/ce_images/eshop/9k42k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7" y="218165"/>
            <a:ext cx="10859085" cy="61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2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harada.ru/_mod_files/ce_images/eshop/2023/y94zdwkp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" y="0"/>
            <a:ext cx="10962401" cy="70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4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harada.ru/_mod_files/ce_images/eshop/2022/wd2kpp4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1" y="209567"/>
            <a:ext cx="11524911" cy="66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4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arada.ru/_mod_files/ce_images/eshop/di4830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7" y="1"/>
            <a:ext cx="935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1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ykl-res.azureedge.net/e98f5668-8aa5-4415-a53f-6a746e2fe190/map15geonew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437"/>
            <a:ext cx="12047169" cy="50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238" y="238897"/>
            <a:ext cx="511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Полезные ископаемые РФ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harada.ru/_mod_files/ce_images/eshop/2024/qbm8squ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" y="98437"/>
            <a:ext cx="11942161" cy="72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11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637761-21E3-4AA3-B018-6B9CE1890F96}"/>
</file>

<file path=customXml/itemProps2.xml><?xml version="1.0" encoding="utf-8"?>
<ds:datastoreItem xmlns:ds="http://schemas.openxmlformats.org/officeDocument/2006/customXml" ds:itemID="{34C49C3E-EB23-4659-ACCD-7158097804EB}"/>
</file>

<file path=customXml/itemProps3.xml><?xml version="1.0" encoding="utf-8"?>
<ds:datastoreItem xmlns:ds="http://schemas.openxmlformats.org/officeDocument/2006/customXml" ds:itemID="{523DD841-B771-4456-876C-CB07C99DB4F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</cp:revision>
  <dcterms:created xsi:type="dcterms:W3CDTF">2024-07-19T10:42:37Z</dcterms:created>
  <dcterms:modified xsi:type="dcterms:W3CDTF">2024-08-14T09:34:20Z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