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2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4A39-FACB-4D4A-97C7-9A1908905A86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5F83-6711-435C-8B00-07A1899FC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68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4A39-FACB-4D4A-97C7-9A1908905A86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5F83-6711-435C-8B00-07A1899FC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24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4A39-FACB-4D4A-97C7-9A1908905A86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5F83-6711-435C-8B00-07A1899FC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5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4A39-FACB-4D4A-97C7-9A1908905A86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5F83-6711-435C-8B00-07A1899FC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98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4A39-FACB-4D4A-97C7-9A1908905A86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5F83-6711-435C-8B00-07A1899FC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054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4A39-FACB-4D4A-97C7-9A1908905A86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5F83-6711-435C-8B00-07A1899FC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32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4A39-FACB-4D4A-97C7-9A1908905A86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5F83-6711-435C-8B00-07A1899FC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59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4A39-FACB-4D4A-97C7-9A1908905A86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5F83-6711-435C-8B00-07A1899FC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74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4A39-FACB-4D4A-97C7-9A1908905A86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5F83-6711-435C-8B00-07A1899FC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20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4A39-FACB-4D4A-97C7-9A1908905A86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5F83-6711-435C-8B00-07A1899FC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17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4A39-FACB-4D4A-97C7-9A1908905A86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5F83-6711-435C-8B00-07A1899FC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880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04A39-FACB-4D4A-97C7-9A1908905A86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45F83-6711-435C-8B00-07A1899FC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30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изическая карта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37" y="232636"/>
            <a:ext cx="9753600" cy="644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616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ww.sharada.ru/_mod_files/ce_images/eshop/2023/mg696gn1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459" y="137999"/>
            <a:ext cx="7940917" cy="67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63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s://www.sharada.ru/_mod_files/ce_images/eshop/2022/4nqjgqs8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5" y="97099"/>
            <a:ext cx="10574234" cy="676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8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www.sharada.ru/_mod_files/ce_images/eshop/2023/7i4qn3dq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48" y="0"/>
            <a:ext cx="7661262" cy="659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419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sharada.ru/_mod_files/ce_images/eshop/2023/ux5fdmlu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377"/>
            <a:ext cx="11959917" cy="689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373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harada.ru/_mod_files/ce_images/eshop/2023/a6m3zr0g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749" y="132663"/>
            <a:ext cx="8327620" cy="696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180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sharada.ru/_mod_files/ce_images/eshop/2024/w903mq8n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3" y="50673"/>
            <a:ext cx="9152709" cy="680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697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142A39-3743-4C03-A477-7928ABF995B8}"/>
</file>

<file path=customXml/itemProps2.xml><?xml version="1.0" encoding="utf-8"?>
<ds:datastoreItem xmlns:ds="http://schemas.openxmlformats.org/officeDocument/2006/customXml" ds:itemID="{450AE357-BEE4-4DA2-B85F-82AEE20FD535}"/>
</file>

<file path=customXml/itemProps3.xml><?xml version="1.0" encoding="utf-8"?>
<ds:datastoreItem xmlns:ds="http://schemas.openxmlformats.org/officeDocument/2006/customXml" ds:itemID="{28DFFEA2-B075-461C-8215-0521FADE447A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4</cp:revision>
  <dcterms:created xsi:type="dcterms:W3CDTF">2024-07-19T10:23:33Z</dcterms:created>
  <dcterms:modified xsi:type="dcterms:W3CDTF">2024-07-19T10:48:30Z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