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7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4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1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6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7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9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0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6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90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E5E3-E4F4-4AA9-98AF-13353ED3ADB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2C52-CB14-43B0-BFFF-54A953DFA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7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а России с границами обла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63" y="90310"/>
            <a:ext cx="7374982" cy="666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7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6.imageban.ru/out/2023/06/22/adea7e53c2a87a8f26c78fcb26b2d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7" y="369333"/>
            <a:ext cx="11546939" cy="64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2697" y="0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Федеральные округа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4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www.sharada.ru/_mod_files/ce_images/eshop/2023/vwzms7w4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6" y="75105"/>
            <a:ext cx="11770188" cy="65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42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22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kl-res.azureedge.net/ce1d9581-8812-4706-a18b-021e76a8e89f/map1geonew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1761"/>
            <a:ext cx="12130481" cy="58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9232" y="247135"/>
            <a:ext cx="431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Карта часовых поясов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ykl-res.azureedge.net/70a557d9-aa26-4f4a-9275-454b6bfbb6f9/map17geonew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3" y="952149"/>
            <a:ext cx="12010615" cy="55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2184" y="428368"/>
            <a:ext cx="495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Бассейны океанов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22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88E5F9-5D47-4169-872A-087EF6E05BE1}"/>
</file>

<file path=customXml/itemProps2.xml><?xml version="1.0" encoding="utf-8"?>
<ds:datastoreItem xmlns:ds="http://schemas.openxmlformats.org/officeDocument/2006/customXml" ds:itemID="{F9EB7CC2-3B04-4A6C-8B2D-7E6C9BD4A3C7}"/>
</file>

<file path=customXml/itemProps3.xml><?xml version="1.0" encoding="utf-8"?>
<ds:datastoreItem xmlns:ds="http://schemas.openxmlformats.org/officeDocument/2006/customXml" ds:itemID="{C878D75C-868B-43F7-8490-AA2315318EC8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4</cp:revision>
  <dcterms:created xsi:type="dcterms:W3CDTF">2024-07-19T10:21:48Z</dcterms:created>
  <dcterms:modified xsi:type="dcterms:W3CDTF">2024-08-14T09:34:29Z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