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7" r:id="rId4"/>
    <p:sldId id="268" r:id="rId5"/>
    <p:sldId id="26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4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8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7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0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6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0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4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A5D6-AF53-4B3C-8605-39A4CE909B8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DAB1-8F42-4D12-A25E-61A7BA456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5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sharada.ru/_mod_files/ce_images/eshop/ctm7n5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115446"/>
            <a:ext cx="10674122" cy="68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9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harada.ru/_mod_files/ce_images/eshop/2023/e5difthd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2" y="190962"/>
            <a:ext cx="11374187" cy="644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9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ykl-res.azureedge.net/f7e3f700-53da-4763-bb19-eace08f5bb38/map1geonew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" y="1533275"/>
            <a:ext cx="12131708" cy="49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5136" y="518984"/>
            <a:ext cx="345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Типы расселения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2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3.imageban.ru/out/2023/06/22/6e2d080bcb8b2092bbf8161621188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" y="25388"/>
            <a:ext cx="11690711" cy="67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5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harada.ru/_mod_files/ce_images/eshop/2023/3xk563io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8" y="147046"/>
            <a:ext cx="10272584" cy="65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3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sharada.ru/_mod_files/ce_images/eshop/fqvz2g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50" y="0"/>
            <a:ext cx="8868940" cy="67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6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2.imageban.ru/out/2023/06/22/4c6cce59a65afbbad9facc5458e1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245"/>
            <a:ext cx="10376877" cy="661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1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ykl-res.azureedge.net/995cb7a2-5ba5-4477-9a7f-fcdc5152d1d6/map3geonew54w35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0" y="910707"/>
            <a:ext cx="12023027" cy="557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0822" y="205946"/>
            <a:ext cx="55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Религии народов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30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1BD73D-DADD-4874-B984-ED8E6758A23C}"/>
</file>

<file path=customXml/itemProps2.xml><?xml version="1.0" encoding="utf-8"?>
<ds:datastoreItem xmlns:ds="http://schemas.openxmlformats.org/officeDocument/2006/customXml" ds:itemID="{101629F5-EA67-45AC-83A8-F807AD78BACA}"/>
</file>

<file path=customXml/itemProps3.xml><?xml version="1.0" encoding="utf-8"?>
<ds:datastoreItem xmlns:ds="http://schemas.openxmlformats.org/officeDocument/2006/customXml" ds:itemID="{9E98B57E-50AA-4C88-A59C-3F93E7D9691E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8</cp:revision>
  <dcterms:created xsi:type="dcterms:W3CDTF">2024-07-19T10:07:55Z</dcterms:created>
  <dcterms:modified xsi:type="dcterms:W3CDTF">2024-08-14T09:34:57Z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