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8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46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39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8" r:id="rId3"/>
    <p:sldId id="256" r:id="rId4"/>
    <p:sldId id="297" r:id="rId5"/>
    <p:sldId id="280" r:id="rId6"/>
    <p:sldId id="281" r:id="rId7"/>
    <p:sldId id="257" r:id="rId8"/>
    <p:sldId id="269" r:id="rId9"/>
    <p:sldId id="258" r:id="rId10"/>
    <p:sldId id="299" r:id="rId11"/>
    <p:sldId id="300" r:id="rId12"/>
    <p:sldId id="301" r:id="rId13"/>
    <p:sldId id="259" r:id="rId14"/>
    <p:sldId id="270" r:id="rId15"/>
    <p:sldId id="283" r:id="rId16"/>
    <p:sldId id="284" r:id="rId17"/>
    <p:sldId id="285" r:id="rId18"/>
    <p:sldId id="286" r:id="rId19"/>
    <p:sldId id="290" r:id="rId20"/>
    <p:sldId id="289" r:id="rId21"/>
    <p:sldId id="291" r:id="rId22"/>
    <p:sldId id="287" r:id="rId23"/>
    <p:sldId id="288" r:id="rId24"/>
    <p:sldId id="293" r:id="rId25"/>
    <p:sldId id="260" r:id="rId26"/>
    <p:sldId id="282" r:id="rId27"/>
    <p:sldId id="276" r:id="rId28"/>
    <p:sldId id="277" r:id="rId29"/>
    <p:sldId id="292" r:id="rId30"/>
    <p:sldId id="296" r:id="rId31"/>
    <p:sldId id="275" r:id="rId32"/>
    <p:sldId id="274" r:id="rId33"/>
    <p:sldId id="261" r:id="rId34"/>
    <p:sldId id="271" r:id="rId35"/>
    <p:sldId id="262" r:id="rId36"/>
    <p:sldId id="263" r:id="rId37"/>
    <p:sldId id="264" r:id="rId38"/>
    <p:sldId id="302" r:id="rId39"/>
    <p:sldId id="265" r:id="rId40"/>
    <p:sldId id="294" r:id="rId41"/>
    <p:sldId id="266" r:id="rId42"/>
    <p:sldId id="272" r:id="rId43"/>
    <p:sldId id="273" r:id="rId44"/>
    <p:sldId id="295" r:id="rId45"/>
    <p:sldId id="267" r:id="rId46"/>
    <p:sldId id="268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70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395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2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47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800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876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7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0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50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04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194-6915-4A39-BFE4-1FB74F5E989E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210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70194-6915-4A39-BFE4-1FB74F5E989E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945E-E98D-43D3-9CEB-503884855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92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www.sharada.ru/_mod_files/ce_images/eshop/2022/4nqjgqs8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8" y="109532"/>
            <a:ext cx="10554788" cy="674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www.sharada.ru/_mod_files/ce_images/eshop/2022/rpev6r8x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4" y="-69668"/>
            <a:ext cx="107365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44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www.sharada.ru/_mod_files/ce_images/eshop/2022/yi2zwo8i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215756"/>
            <a:ext cx="10398817" cy="66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79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www.sharada.ru/_mod_files/ce_images/eshop/2023/nk38z6s9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94204"/>
            <a:ext cx="11551285" cy="666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6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sharada.ru/_mod_files/ce_images/eshop/2023/ac5560p5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3" y="-1"/>
            <a:ext cx="11929869" cy="668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7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sharada.ru/_mod_files/ce_images/eshop/2022/3ychhz6w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" y="88316"/>
            <a:ext cx="10598331" cy="676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16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www.sharada.ru/_mod_files/ce_images/eshop/2023/bsq0zoo4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" y="113211"/>
            <a:ext cx="11468633" cy="664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1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www.sharada.ru/_mod_files/ce_images/eshop/2023/uyqyfa0t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119519"/>
            <a:ext cx="11487808" cy="66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27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www.sharada.ru/_mod_files/ce_images/eshop/2024/f47rkr6k-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50588"/>
          <a:stretch/>
        </p:blipFill>
        <p:spPr bwMode="auto">
          <a:xfrm>
            <a:off x="112031" y="383243"/>
            <a:ext cx="11209111" cy="628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95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www.sharada.ru/_mod_files/ce_images/eshop/2024/f47rkr6k-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" t="49958"/>
          <a:stretch/>
        </p:blipFill>
        <p:spPr bwMode="auto">
          <a:xfrm>
            <a:off x="182880" y="235131"/>
            <a:ext cx="11353032" cy="638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5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www.sharada.ru/_mod_files/ce_images/eshop/2023/pici8oq2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244070"/>
            <a:ext cx="10354491" cy="661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53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www.sharada.ru/_mod_files/ce_images/eshop/ban26n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81" y="166033"/>
            <a:ext cx="9796075" cy="64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91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www.sharada.ru/_mod_files/ce_images/eshop/2023/uk7f47tc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9" y="0"/>
            <a:ext cx="113472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57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www.sharada.ru/_mod_files/ce_images/eshop/2023/35431djh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87" y="0"/>
            <a:ext cx="11929870" cy="668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78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www.sharada.ru/_mod_files/ce_images/eshop/2023/l8za19xo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0" y="64796"/>
            <a:ext cx="11478834" cy="661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8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www.sharada.ru/_mod_files/ce_images/eshop/2023/4gn2kz7a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9" y="0"/>
            <a:ext cx="118881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917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www.sharada.ru/_mod_files/ce_images/eshop/2022/r3hpdht3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7" y="0"/>
            <a:ext cx="10749336" cy="686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00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sharada.ru/_mod_files/ce_images/eshop/2024/xj7lmhv4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8"/>
            <a:ext cx="11999770" cy="67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892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ww.sharada.ru/_mod_files/ce_images/eshop/2024/89l0ny2c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5" y="174172"/>
            <a:ext cx="11572594" cy="648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10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www.sharada.ru/_mod_files/ce_images/eshop/2024/ynesp322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5207" cy="677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711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sharada.ru/_mod_files/ce_images/eshop/2022/t57gghix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71628"/>
            <a:ext cx="10624457" cy="67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66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www.sharada.ru/_mod_files/ce_images/eshop/2023/7ln8dkif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8" y="156744"/>
            <a:ext cx="10737669" cy="685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87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harada.ru/_mod_files/ce_images/eshop/2024/a5fbkk43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22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82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www.sharada.ru/_mod_files/ce_images/eshop/2024/6bqoecdl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7" y="89503"/>
            <a:ext cx="11763346" cy="666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361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sharada.ru/_mod_files/ce_images/eshop/2023/4xg2xkpx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0" y="208749"/>
            <a:ext cx="10409787" cy="664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177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sharada.ru/_mod_files/ce_images/eshop/2023/x36jx37w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6" y="61629"/>
            <a:ext cx="10640111" cy="679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448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sharada.ru/_mod_files/ce_images/eshop/2023/3etkhxf8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8" y="99441"/>
            <a:ext cx="10580915" cy="675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204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sharada.ru/_mod_files/ce_images/eshop/2023/97xjlmz9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" y="139362"/>
            <a:ext cx="10347994" cy="660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503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www.sharada.ru/_mod_files/ce_images/eshop/2023/vv2zarg8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66065"/>
            <a:ext cx="10633166" cy="679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056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www.sharada.ru/_mod_files/ce_images/eshop/2023/l48aqp5u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6" y="208958"/>
            <a:ext cx="8882743" cy="653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827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harada.ru/_mod_files/ce_images/eshop/2024/h2c6kmio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447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982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www.sharada.ru/_mod_files/ce_images/eshop/2023/ho6tdbui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8" y="80923"/>
            <a:ext cx="11645136" cy="674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85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www.sharada.ru/_mod_files/ce_images/eshop/2022/43zm9nqe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5" y="101769"/>
            <a:ext cx="10577270" cy="675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140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www.sharada.ru/_mod_files/ce_images/eshop/eqewzy6s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184208"/>
            <a:ext cx="11042469" cy="667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8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www.sharada.ru/_mod_files/ce_images/eshop/2023/mil68r6h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4" y="69894"/>
            <a:ext cx="11727529" cy="657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720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sharada.ru/_mod_files/ce_images/eshop/2024/a5fbkk43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6" y="0"/>
            <a:ext cx="12023071" cy="67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917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sharada.ru/_mod_files/ce_images/eshop/2023/hhprj13y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6" y="365760"/>
            <a:ext cx="12019834" cy="613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70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sharada.ru/_mod_files/ce_images/eshop/2023/w3wnt8sn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6" y="372866"/>
            <a:ext cx="11782363" cy="60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121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www.sharada.ru/_mod_files/ce_images/eshop/2023/8uknjgt2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4" y="134364"/>
            <a:ext cx="11993108" cy="672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191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sharada.ru/_mod_files/ce_images/eshop/2024/k6g0o4xw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124172"/>
            <a:ext cx="11692845" cy="655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237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sharada.ru/_mod_files/ce_images/eshop/2024/2vjzh8en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085"/>
            <a:ext cx="11826751" cy="663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332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.sharada.ru/_mod_files/ce_images/eshop/2024/8j6y1fpp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0" y="120135"/>
            <a:ext cx="11886449" cy="666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27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www.sharada.ru/_mod_files/ce_images/eshop/2024/3ic5ltyt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3" y="67796"/>
            <a:ext cx="11948742" cy="66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harada.ru/_mod_files/ce_images/eshop/2024/bl2hll1t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" y="174172"/>
            <a:ext cx="11774533" cy="66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41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sharada.ru/_mod_files/ce_images/eshop/2023/6i29p9xq-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" b="50467"/>
          <a:stretch/>
        </p:blipFill>
        <p:spPr bwMode="auto">
          <a:xfrm>
            <a:off x="252549" y="209202"/>
            <a:ext cx="11141910" cy="635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8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sharada.ru/_mod_files/ce_images/eshop/2023/6i29p9xq-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49684" b="1"/>
          <a:stretch/>
        </p:blipFill>
        <p:spPr bwMode="auto">
          <a:xfrm>
            <a:off x="775062" y="52251"/>
            <a:ext cx="11087097" cy="648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6F5718-14A0-4E2A-9924-C4C98A9EB896}"/>
</file>

<file path=customXml/itemProps2.xml><?xml version="1.0" encoding="utf-8"?>
<ds:datastoreItem xmlns:ds="http://schemas.openxmlformats.org/officeDocument/2006/customXml" ds:itemID="{C332A951-4C86-4C87-A1AB-43A5CB384DE7}"/>
</file>

<file path=customXml/itemProps3.xml><?xml version="1.0" encoding="utf-8"?>
<ds:datastoreItem xmlns:ds="http://schemas.openxmlformats.org/officeDocument/2006/customXml" ds:itemID="{8E0A9FC6-2542-4223-9569-F7478C0CB54D}"/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Широкоэкранный</PresentationFormat>
  <Paragraphs>0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41</cp:revision>
  <dcterms:created xsi:type="dcterms:W3CDTF">2024-07-18T06:03:39Z</dcterms:created>
  <dcterms:modified xsi:type="dcterms:W3CDTF">2024-09-20T06:27:06Z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