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5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66" r:id="rId4"/>
    <p:sldId id="267" r:id="rId5"/>
    <p:sldId id="256" r:id="rId6"/>
    <p:sldId id="268" r:id="rId7"/>
    <p:sldId id="269" r:id="rId8"/>
    <p:sldId id="272" r:id="rId9"/>
    <p:sldId id="273" r:id="rId10"/>
    <p:sldId id="287" r:id="rId11"/>
    <p:sldId id="284" r:id="rId12"/>
    <p:sldId id="259" r:id="rId13"/>
    <p:sldId id="274" r:id="rId14"/>
    <p:sldId id="283" r:id="rId15"/>
    <p:sldId id="275" r:id="rId16"/>
    <p:sldId id="279" r:id="rId17"/>
    <p:sldId id="271" r:id="rId18"/>
    <p:sldId id="285" r:id="rId19"/>
    <p:sldId id="260" r:id="rId20"/>
    <p:sldId id="270" r:id="rId21"/>
    <p:sldId id="281" r:id="rId22"/>
    <p:sldId id="280" r:id="rId23"/>
    <p:sldId id="261" r:id="rId24"/>
    <p:sldId id="277" r:id="rId25"/>
    <p:sldId id="262" r:id="rId26"/>
    <p:sldId id="278" r:id="rId27"/>
    <p:sldId id="263" r:id="rId28"/>
    <p:sldId id="282" r:id="rId29"/>
    <p:sldId id="264" r:id="rId30"/>
    <p:sldId id="286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0194-6915-4A39-BFE4-1FB74F5E989E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945E-E98D-43D3-9CEB-503884855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706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0194-6915-4A39-BFE4-1FB74F5E989E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945E-E98D-43D3-9CEB-503884855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395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0194-6915-4A39-BFE4-1FB74F5E989E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945E-E98D-43D3-9CEB-503884855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26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0194-6915-4A39-BFE4-1FB74F5E989E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945E-E98D-43D3-9CEB-503884855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47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0194-6915-4A39-BFE4-1FB74F5E989E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945E-E98D-43D3-9CEB-503884855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800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0194-6915-4A39-BFE4-1FB74F5E989E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945E-E98D-43D3-9CEB-503884855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876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0194-6915-4A39-BFE4-1FB74F5E989E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945E-E98D-43D3-9CEB-503884855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79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0194-6915-4A39-BFE4-1FB74F5E989E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945E-E98D-43D3-9CEB-503884855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207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0194-6915-4A39-BFE4-1FB74F5E989E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945E-E98D-43D3-9CEB-503884855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504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0194-6915-4A39-BFE4-1FB74F5E989E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945E-E98D-43D3-9CEB-503884855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046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0194-6915-4A39-BFE4-1FB74F5E989E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945E-E98D-43D3-9CEB-503884855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210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70194-6915-4A39-BFE4-1FB74F5E989E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3945E-E98D-43D3-9CEB-503884855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92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harada.ru/_mod_files/ce_images/eshop/2024/vm8gt9y5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7" y="112736"/>
            <a:ext cx="11899031" cy="674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91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sharada.ru/_mod_files/ce_images/eshop/8sy6wp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46" y="0"/>
            <a:ext cx="11951961" cy="677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209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harada.ru/_mod_files/ce_images/eshop/2022/43zm9nqe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3" y="78377"/>
            <a:ext cx="107365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821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sharada.ru/_mod_files/ce_images/eshop/ow6x4q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" y="64678"/>
            <a:ext cx="11746583" cy="661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616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www.sharada.ru/_mod_files/ce_images/eshop/whf5qt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96" y="79750"/>
            <a:ext cx="11765190" cy="666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857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www.sharada.ru/_mod_files/ce_images/eshop/2023/hwt8qx2z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93" y="0"/>
            <a:ext cx="10755087" cy="686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89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www.sharada.ru/_mod_files/ce_images/eshop/2024/6ikfl80w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52" y="0"/>
            <a:ext cx="9992563" cy="692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281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www.sharada.ru/_mod_files/ce_images/eshop/2024/mz5f0cyb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4" y="80054"/>
            <a:ext cx="10293532" cy="665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968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www.sharada.ru/_mod_files/ce_images/eshop/2024/hi4zpk57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03" y="65306"/>
            <a:ext cx="11828913" cy="663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874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harada.ru/_mod_files/ce_images/eshop/et66vf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4" y="-722"/>
            <a:ext cx="10097033" cy="657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608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sharada.ru/_mod_files/ce_images/eshop/28onvk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65" y="7231"/>
            <a:ext cx="9424961" cy="685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701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sharada.ru/_mod_files/ce_images/eshop/2023/531m7oop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45" y="0"/>
            <a:ext cx="12370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03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www.sharada.ru/_mod_files/ce_images/eshop/2024/ru2539k1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50" y="95794"/>
            <a:ext cx="10262717" cy="667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422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www.sharada.ru/_mod_files/ce_images/eshop/2023/7i4qn3dq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223" y="-83723"/>
            <a:ext cx="7959634" cy="685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080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www.sharada.ru/_mod_files/ce_images/eshop/2023/ci9w9i5o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57" y="51574"/>
            <a:ext cx="9292049" cy="680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449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www.sharada.ru/_mod_files/ce_images/eshop/a9vdh2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4" y="74307"/>
            <a:ext cx="11849365" cy="671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601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www.sharada.ru/_mod_files/ce_images/eshop/2024/iwotw5q9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" y="150922"/>
            <a:ext cx="12116965" cy="608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458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ww.sharada.ru/_mod_files/ce_images/eshop/29cdi2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351"/>
            <a:ext cx="11924407" cy="675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226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www.sharada.ru/_mod_files/ce_images/eshop/t689oz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72" y="0"/>
            <a:ext cx="11587055" cy="656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720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www.sharada.ru/_mod_files/ce_images/eshop/2024/w903mq8n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125" y="0"/>
            <a:ext cx="92208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11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www.sharada.ru/_mod_files/ce_images/eshop/2023/p6zzwsdn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23" y="381034"/>
            <a:ext cx="11816177" cy="581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675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www.sharada.ru/_mod_files/ce_images/eshop/2023/7d022k6h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58" y="149527"/>
            <a:ext cx="11966061" cy="670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41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sharada.ru/_mod_files/ce_images/eshop/2023/s3f6j4l9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6" y="48789"/>
            <a:ext cx="10258697" cy="680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4043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ykl-res.azureedge.net/e98f5668-8aa5-4415-a53f-6a746e2fe190/map15geonew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6437"/>
            <a:ext cx="12047169" cy="509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6238" y="238897"/>
            <a:ext cx="511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mtClean="0">
                <a:solidFill>
                  <a:schemeClr val="accent6">
                    <a:lumMod val="50000"/>
                  </a:schemeClr>
                </a:solidFill>
              </a:rPr>
              <a:t>Минеральные ресурсы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РФ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675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sharada.ru/_mod_files/ce_images/eshop/yd5hzf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4" y="254012"/>
            <a:ext cx="10181339" cy="650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526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harada.ru/_mod_files/ce_images/eshop/2024/a5fbkk43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422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82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sharada.ru/_mod_files/ce_images/eshop/2023/f969lbfy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706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509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sharada.ru/_mod_files/ce_images/eshop/2024/0dog3kl6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531" y="82645"/>
            <a:ext cx="9299441" cy="663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841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www.sharada.ru/_mod_files/ce_images/eshop/2023/zioc71ml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0" y="0"/>
            <a:ext cx="12048655" cy="667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204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www.sharada.ru/_mod_files/ce_images/eshop/2023/vor1vzd0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99" y="93469"/>
            <a:ext cx="12021431" cy="666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7216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6366BB5-719F-4BCE-AF57-73A68ACCCE48}"/>
</file>

<file path=customXml/itemProps2.xml><?xml version="1.0" encoding="utf-8"?>
<ds:datastoreItem xmlns:ds="http://schemas.openxmlformats.org/officeDocument/2006/customXml" ds:itemID="{597B61F3-08A7-4C5E-897F-74D67F6F043D}"/>
</file>

<file path=customXml/itemProps3.xml><?xml version="1.0" encoding="utf-8"?>
<ds:datastoreItem xmlns:ds="http://schemas.openxmlformats.org/officeDocument/2006/customXml" ds:itemID="{EAFB4E10-C755-458C-9A32-67981C3CFEEF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3</Words>
  <Application>Microsoft Office PowerPoint</Application>
  <PresentationFormat>Широкоэкранный</PresentationFormat>
  <Paragraphs>1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Администратор</cp:lastModifiedBy>
  <cp:revision>27</cp:revision>
  <dcterms:created xsi:type="dcterms:W3CDTF">2024-07-18T06:03:39Z</dcterms:created>
  <dcterms:modified xsi:type="dcterms:W3CDTF">2024-08-15T06:10:32Z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