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diagrams/data1.xml" ContentType="application/vnd.openxmlformats-officedocument.drawingml.diagramData+xml"/>
  <Override PartName="/ppt/diagrams/data1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notesSlides/notesSlide17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rawing3.xml" ContentType="application/vnd.ms-office.drawingml.diagramDrawing+xml"/>
  <Override PartName="/ppt/diagrams/colors5.xml" ContentType="application/vnd.openxmlformats-officedocument.drawingml.diagramColors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diagrams/colors7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colors6.xml" ContentType="application/vnd.openxmlformats-officedocument.drawingml.diagramColors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7.xml" ContentType="application/vnd.openxmlformats-officedocument.drawingml.diagramStyle+xml"/>
  <Override PartName="/ppt/diagrams/drawing7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rawing6.xml" ContentType="application/vnd.ms-office.drawingml.diagramDrawing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1.xml" ContentType="application/vnd.openxmlformats-officedocument.theme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layout11.xml" ContentType="application/vnd.openxmlformats-officedocument.drawingml.diagramLayout+xml"/>
  <Override PartName="/ppt/diagrams/colors11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quickStyle11.xml" ContentType="application/vnd.openxmlformats-officedocument.drawingml.diagramStyle+xml"/>
  <Override PartName="/ppt/diagrams/drawing1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11" r:id="rId3"/>
    <p:sldId id="302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20" r:id="rId12"/>
    <p:sldId id="312" r:id="rId13"/>
    <p:sldId id="313" r:id="rId14"/>
    <p:sldId id="314" r:id="rId15"/>
    <p:sldId id="290" r:id="rId16"/>
    <p:sldId id="291" r:id="rId17"/>
    <p:sldId id="321" r:id="rId18"/>
    <p:sldId id="292" r:id="rId19"/>
    <p:sldId id="293" r:id="rId20"/>
    <p:sldId id="294" r:id="rId21"/>
    <p:sldId id="295" r:id="rId22"/>
    <p:sldId id="318" r:id="rId23"/>
    <p:sldId id="296" r:id="rId24"/>
    <p:sldId id="315" r:id="rId25"/>
    <p:sldId id="317" r:id="rId26"/>
    <p:sldId id="297" r:id="rId27"/>
    <p:sldId id="316" r:id="rId28"/>
    <p:sldId id="298" r:id="rId29"/>
    <p:sldId id="299" r:id="rId30"/>
    <p:sldId id="300" r:id="rId31"/>
    <p:sldId id="319" r:id="rId32"/>
    <p:sldId id="289" r:id="rId33"/>
  </p:sldIdLst>
  <p:sldSz cx="12192000" cy="6858000"/>
  <p:notesSz cx="6858000" cy="91440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4578A3-76B7-4271-9AF8-95BFD8338F43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C50A3843-44EB-42F0-8D8E-D6D4731A23AB}">
      <dgm:prSet custT="1"/>
      <dgm:spPr/>
      <dgm:t>
        <a:bodyPr/>
        <a:lstStyle/>
        <a:p>
          <a:pPr rtl="0"/>
          <a:r>
            <a:rPr lang="ru-RU" sz="1800" b="1" smtClean="0"/>
            <a:t>World Wide Web, WWW </a:t>
          </a:r>
          <a:r>
            <a:rPr lang="ru-RU" sz="1800" smtClean="0"/>
            <a:t>— Всемирная паутина</a:t>
          </a:r>
          <a:endParaRPr lang="ru-RU" sz="1800"/>
        </a:p>
      </dgm:t>
    </dgm:pt>
    <dgm:pt modelId="{B5FC9A02-FE82-4557-8EBB-CAAC2A7B8456}" type="parTrans" cxnId="{B2A17D4E-8E0D-405A-8665-50787D6ECBF1}">
      <dgm:prSet/>
      <dgm:spPr/>
      <dgm:t>
        <a:bodyPr/>
        <a:lstStyle/>
        <a:p>
          <a:endParaRPr lang="ru-RU" sz="1800"/>
        </a:p>
      </dgm:t>
    </dgm:pt>
    <dgm:pt modelId="{DFD5338C-7DA5-4013-AA40-86DA11F4CEE2}" type="sibTrans" cxnId="{B2A17D4E-8E0D-405A-8665-50787D6ECBF1}">
      <dgm:prSet/>
      <dgm:spPr/>
      <dgm:t>
        <a:bodyPr/>
        <a:lstStyle/>
        <a:p>
          <a:endParaRPr lang="ru-RU" sz="1800"/>
        </a:p>
      </dgm:t>
    </dgm:pt>
    <dgm:pt modelId="{7296304D-C11D-4DF3-B601-19E964E2AE1F}">
      <dgm:prSet custT="1"/>
      <dgm:spPr/>
      <dgm:t>
        <a:bodyPr/>
        <a:lstStyle/>
        <a:p>
          <a:pPr rtl="0"/>
          <a:r>
            <a:rPr lang="ru-RU" sz="1800" b="1" dirty="0" smtClean="0"/>
            <a:t>В 1957 </a:t>
          </a:r>
          <a:r>
            <a:rPr lang="ru-RU" sz="1800" dirty="0" smtClean="0"/>
            <a:t>году Министерство обороны США посчитало, что на случай войны нужна </a:t>
          </a:r>
          <a:br>
            <a:rPr lang="ru-RU" sz="1800" dirty="0" smtClean="0"/>
          </a:br>
          <a:r>
            <a:rPr lang="ru-RU" sz="1800" dirty="0" smtClean="0"/>
            <a:t>надежная система передачи информации. Компьютерная сеть была названа </a:t>
          </a:r>
          <a:r>
            <a:rPr lang="en-US" sz="1800" dirty="0" smtClean="0"/>
            <a:t>ARPANET </a:t>
          </a:r>
          <a:r>
            <a:rPr lang="ru-RU" sz="1800" dirty="0" smtClean="0"/>
            <a:t>и в 1969 году сеть объединила научные учреждения, которые занимались разработкой этого проекта. </a:t>
          </a:r>
          <a:endParaRPr lang="ru-RU" sz="1800" dirty="0"/>
        </a:p>
      </dgm:t>
    </dgm:pt>
    <dgm:pt modelId="{72070524-2F66-4914-87DE-0F0497A19EAE}" type="parTrans" cxnId="{8098D171-F3FB-4B79-B883-0EDC2208FEAF}">
      <dgm:prSet/>
      <dgm:spPr/>
      <dgm:t>
        <a:bodyPr/>
        <a:lstStyle/>
        <a:p>
          <a:endParaRPr lang="ru-RU" sz="1800"/>
        </a:p>
      </dgm:t>
    </dgm:pt>
    <dgm:pt modelId="{8F2CDAB5-D08F-4295-9EC9-B7BDF5A3CB47}" type="sibTrans" cxnId="{8098D171-F3FB-4B79-B883-0EDC2208FEAF}">
      <dgm:prSet/>
      <dgm:spPr/>
      <dgm:t>
        <a:bodyPr/>
        <a:lstStyle/>
        <a:p>
          <a:endParaRPr lang="ru-RU" sz="1800"/>
        </a:p>
      </dgm:t>
    </dgm:pt>
    <dgm:pt modelId="{5AF2F4BD-6ACD-4C70-97D5-BBBADA4B1F48}">
      <dgm:prSet custT="1"/>
      <dgm:spPr/>
      <dgm:t>
        <a:bodyPr/>
        <a:lstStyle/>
        <a:p>
          <a:pPr rtl="0"/>
          <a:r>
            <a:rPr lang="ru-RU" sz="1800" b="1" smtClean="0"/>
            <a:t>К 1971 </a:t>
          </a:r>
          <a:r>
            <a:rPr lang="ru-RU" sz="1800" smtClean="0"/>
            <a:t>году была разработана первая программа для отправки электронной почты </a:t>
          </a:r>
          <a:br>
            <a:rPr lang="ru-RU" sz="1800" smtClean="0"/>
          </a:br>
          <a:r>
            <a:rPr lang="ru-RU" sz="1800" smtClean="0"/>
            <a:t>по сети. В 1973 году сеть стала международной.</a:t>
          </a:r>
          <a:endParaRPr lang="ru-RU" sz="1800"/>
        </a:p>
      </dgm:t>
    </dgm:pt>
    <dgm:pt modelId="{FD5082D2-7889-44A4-89B2-87D8DECF5F1A}" type="parTrans" cxnId="{C4F7B404-76F7-43E1-97C3-0577B53DF6C3}">
      <dgm:prSet/>
      <dgm:spPr/>
      <dgm:t>
        <a:bodyPr/>
        <a:lstStyle/>
        <a:p>
          <a:endParaRPr lang="ru-RU" sz="1800"/>
        </a:p>
      </dgm:t>
    </dgm:pt>
    <dgm:pt modelId="{9D2D0489-9648-4E3C-8275-5BBC9401A165}" type="sibTrans" cxnId="{C4F7B404-76F7-43E1-97C3-0577B53DF6C3}">
      <dgm:prSet/>
      <dgm:spPr/>
      <dgm:t>
        <a:bodyPr/>
        <a:lstStyle/>
        <a:p>
          <a:endParaRPr lang="ru-RU" sz="1800"/>
        </a:p>
      </dgm:t>
    </dgm:pt>
    <dgm:pt modelId="{D3A40F61-BCDB-415B-8E71-0D412642CD90}">
      <dgm:prSet custT="1"/>
      <dgm:spPr/>
      <dgm:t>
        <a:bodyPr/>
        <a:lstStyle/>
        <a:p>
          <a:pPr rtl="0"/>
          <a:r>
            <a:rPr lang="ru-RU" sz="1800" b="1" smtClean="0"/>
            <a:t>В 1984 </a:t>
          </a:r>
          <a:r>
            <a:rPr lang="ru-RU" sz="1800" smtClean="0"/>
            <a:t>году была разработана система доменных имен.</a:t>
          </a:r>
          <a:endParaRPr lang="ru-RU" sz="1800"/>
        </a:p>
      </dgm:t>
    </dgm:pt>
    <dgm:pt modelId="{FD7BC200-4263-4AB3-BCC4-D3B2E279EEB5}" type="parTrans" cxnId="{D71D4858-BFA7-479B-8008-0125354FBBC0}">
      <dgm:prSet/>
      <dgm:spPr/>
      <dgm:t>
        <a:bodyPr/>
        <a:lstStyle/>
        <a:p>
          <a:endParaRPr lang="ru-RU" sz="1800"/>
        </a:p>
      </dgm:t>
    </dgm:pt>
    <dgm:pt modelId="{28FB1396-D666-4B78-B097-95AFBEB00DD8}" type="sibTrans" cxnId="{D71D4858-BFA7-479B-8008-0125354FBBC0}">
      <dgm:prSet/>
      <dgm:spPr/>
      <dgm:t>
        <a:bodyPr/>
        <a:lstStyle/>
        <a:p>
          <a:endParaRPr lang="ru-RU" sz="1800"/>
        </a:p>
      </dgm:t>
    </dgm:pt>
    <dgm:pt modelId="{96502000-DA32-444C-9EE4-24790F8B8C3B}">
      <dgm:prSet custT="1"/>
      <dgm:spPr/>
      <dgm:t>
        <a:bodyPr/>
        <a:lstStyle/>
        <a:p>
          <a:pPr rtl="0"/>
          <a:r>
            <a:rPr lang="ru-RU" sz="1800" b="1" smtClean="0"/>
            <a:t>В 1988 </a:t>
          </a:r>
          <a:r>
            <a:rPr lang="ru-RU" sz="1800" smtClean="0"/>
            <a:t>году в Интернете стало возможно общение в режиме реальном времени (чат).</a:t>
          </a:r>
          <a:endParaRPr lang="ru-RU" sz="1800"/>
        </a:p>
      </dgm:t>
    </dgm:pt>
    <dgm:pt modelId="{121BDAD6-2776-4F17-8997-DAA02FDD556C}" type="parTrans" cxnId="{E5EB66A7-E75F-413D-8B2C-D677A8E65A50}">
      <dgm:prSet/>
      <dgm:spPr/>
      <dgm:t>
        <a:bodyPr/>
        <a:lstStyle/>
        <a:p>
          <a:endParaRPr lang="ru-RU" sz="1800"/>
        </a:p>
      </dgm:t>
    </dgm:pt>
    <dgm:pt modelId="{F6198A55-0A6B-4F2C-959E-E3EDE9A2DF8B}" type="sibTrans" cxnId="{E5EB66A7-E75F-413D-8B2C-D677A8E65A50}">
      <dgm:prSet/>
      <dgm:spPr/>
      <dgm:t>
        <a:bodyPr/>
        <a:lstStyle/>
        <a:p>
          <a:endParaRPr lang="ru-RU" sz="1800"/>
        </a:p>
      </dgm:t>
    </dgm:pt>
    <dgm:pt modelId="{5FF941E7-6C54-404D-A3A4-1135EF9B8AA9}">
      <dgm:prSet custT="1"/>
      <dgm:spPr/>
      <dgm:t>
        <a:bodyPr/>
        <a:lstStyle/>
        <a:p>
          <a:pPr rtl="0"/>
          <a:r>
            <a:rPr lang="ru-RU" sz="1800" b="1" smtClean="0"/>
            <a:t>В 1989 </a:t>
          </a:r>
          <a:r>
            <a:rPr lang="ru-RU" sz="1800" smtClean="0"/>
            <a:t>году в Европе родилась концепция Всемирной паутины. </a:t>
          </a:r>
          <a:endParaRPr lang="ru-RU" sz="1800"/>
        </a:p>
      </dgm:t>
    </dgm:pt>
    <dgm:pt modelId="{4681D9FB-C162-4C08-8E16-1AD30558D606}" type="parTrans" cxnId="{9C9E3B21-B0EA-4D80-9CEB-7A443F923F4A}">
      <dgm:prSet/>
      <dgm:spPr/>
      <dgm:t>
        <a:bodyPr/>
        <a:lstStyle/>
        <a:p>
          <a:endParaRPr lang="ru-RU" sz="1800"/>
        </a:p>
      </dgm:t>
    </dgm:pt>
    <dgm:pt modelId="{9F331803-017E-4D3E-9F9C-F75390C562BB}" type="sibTrans" cxnId="{9C9E3B21-B0EA-4D80-9CEB-7A443F923F4A}">
      <dgm:prSet/>
      <dgm:spPr/>
      <dgm:t>
        <a:bodyPr/>
        <a:lstStyle/>
        <a:p>
          <a:endParaRPr lang="ru-RU" sz="1800"/>
        </a:p>
      </dgm:t>
    </dgm:pt>
    <dgm:pt modelId="{18745A45-1B78-43AB-8DA1-B3CBC95B3383}">
      <dgm:prSet custT="1"/>
      <dgm:spPr/>
      <dgm:t>
        <a:bodyPr/>
        <a:lstStyle/>
        <a:p>
          <a:pPr rtl="0"/>
          <a:r>
            <a:rPr lang="ru-RU" sz="1800" b="1" smtClean="0"/>
            <a:t>В 1990 </a:t>
          </a:r>
          <a:r>
            <a:rPr lang="ru-RU" sz="1800" smtClean="0"/>
            <a:t>году сеть ARPANET прекратила свое существование. В том же году </a:t>
          </a:r>
          <a:br>
            <a:rPr lang="ru-RU" sz="1800" smtClean="0"/>
          </a:br>
          <a:r>
            <a:rPr lang="ru-RU" sz="1800" smtClean="0"/>
            <a:t>было зафиксировано первое подключение к Интернету по телефонной линии.</a:t>
          </a:r>
          <a:endParaRPr lang="ru-RU" sz="1800"/>
        </a:p>
      </dgm:t>
    </dgm:pt>
    <dgm:pt modelId="{3699106B-962C-497E-8059-EA3752362F0C}" type="parTrans" cxnId="{89AB4311-0412-4C6B-8C3B-ED4CC5384E2D}">
      <dgm:prSet/>
      <dgm:spPr/>
      <dgm:t>
        <a:bodyPr/>
        <a:lstStyle/>
        <a:p>
          <a:endParaRPr lang="ru-RU" sz="1800"/>
        </a:p>
      </dgm:t>
    </dgm:pt>
    <dgm:pt modelId="{F8593673-CD9F-47B9-A03A-0CB491439D32}" type="sibTrans" cxnId="{89AB4311-0412-4C6B-8C3B-ED4CC5384E2D}">
      <dgm:prSet/>
      <dgm:spPr/>
      <dgm:t>
        <a:bodyPr/>
        <a:lstStyle/>
        <a:p>
          <a:endParaRPr lang="ru-RU" sz="1800"/>
        </a:p>
      </dgm:t>
    </dgm:pt>
    <dgm:pt modelId="{C6C92DFB-903E-4594-B3A2-CDE7A4BAA48F}">
      <dgm:prSet custT="1"/>
      <dgm:spPr/>
      <dgm:t>
        <a:bodyPr/>
        <a:lstStyle/>
        <a:p>
          <a:pPr rtl="0"/>
          <a:r>
            <a:rPr lang="ru-RU" sz="1800" b="1" smtClean="0"/>
            <a:t>В 1991 </a:t>
          </a:r>
          <a:r>
            <a:rPr lang="ru-RU" sz="1800" smtClean="0"/>
            <a:t>году Всемирная паутина стала общедоступна.</a:t>
          </a:r>
          <a:endParaRPr lang="ru-RU" sz="1800"/>
        </a:p>
      </dgm:t>
    </dgm:pt>
    <dgm:pt modelId="{644B205D-6904-4475-ACD8-5385CF68179A}" type="parTrans" cxnId="{74DF9AFB-5843-46C8-85D8-C1F9ACAA05BE}">
      <dgm:prSet/>
      <dgm:spPr/>
      <dgm:t>
        <a:bodyPr/>
        <a:lstStyle/>
        <a:p>
          <a:endParaRPr lang="ru-RU" sz="1800"/>
        </a:p>
      </dgm:t>
    </dgm:pt>
    <dgm:pt modelId="{4075E8E6-0F58-4131-B4B0-914B322F9C8E}" type="sibTrans" cxnId="{74DF9AFB-5843-46C8-85D8-C1F9ACAA05BE}">
      <dgm:prSet/>
      <dgm:spPr/>
      <dgm:t>
        <a:bodyPr/>
        <a:lstStyle/>
        <a:p>
          <a:endParaRPr lang="ru-RU" sz="1800"/>
        </a:p>
      </dgm:t>
    </dgm:pt>
    <dgm:pt modelId="{C51662F6-070F-4020-BB82-53D0716D8BA8}" type="pres">
      <dgm:prSet presAssocID="{D54578A3-76B7-4271-9AF8-95BFD8338F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08534A-7B63-4E97-9A0C-E46D0001AE27}" type="pres">
      <dgm:prSet presAssocID="{C50A3843-44EB-42F0-8D8E-D6D4731A23AB}" presName="parentText" presStyleLbl="node1" presStyleIdx="0" presStyleCnt="8" custScaleY="677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7C8F6-5FFB-4578-BDA5-663CBE4FCC48}" type="pres">
      <dgm:prSet presAssocID="{DFD5338C-7DA5-4013-AA40-86DA11F4CEE2}" presName="spacer" presStyleCnt="0"/>
      <dgm:spPr/>
    </dgm:pt>
    <dgm:pt modelId="{223A419E-00C6-43C2-9694-903B67C44180}" type="pres">
      <dgm:prSet presAssocID="{7296304D-C11D-4DF3-B601-19E964E2AE1F}" presName="parentText" presStyleLbl="node1" presStyleIdx="1" presStyleCnt="8" custScaleY="1330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0A3D9-C2D4-48E6-B21F-CA3C7E31737D}" type="pres">
      <dgm:prSet presAssocID="{8F2CDAB5-D08F-4295-9EC9-B7BDF5A3CB47}" presName="spacer" presStyleCnt="0"/>
      <dgm:spPr/>
    </dgm:pt>
    <dgm:pt modelId="{1AD495C9-B037-4457-B1B5-AB90E9817F34}" type="pres">
      <dgm:prSet presAssocID="{5AF2F4BD-6ACD-4C70-97D5-BBBADA4B1F48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6E4DC-FF33-4C28-A56B-15AB6EEC2E18}" type="pres">
      <dgm:prSet presAssocID="{9D2D0489-9648-4E3C-8275-5BBC9401A165}" presName="spacer" presStyleCnt="0"/>
      <dgm:spPr/>
    </dgm:pt>
    <dgm:pt modelId="{3008C0A2-3151-4161-B02C-21ABBC91E038}" type="pres">
      <dgm:prSet presAssocID="{D3A40F61-BCDB-415B-8E71-0D412642CD9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E2CBB-7592-482C-9A32-27F12EB92206}" type="pres">
      <dgm:prSet presAssocID="{28FB1396-D666-4B78-B097-95AFBEB00DD8}" presName="spacer" presStyleCnt="0"/>
      <dgm:spPr/>
    </dgm:pt>
    <dgm:pt modelId="{2E4AC4E4-416E-4C40-9529-A529F7C7CD98}" type="pres">
      <dgm:prSet presAssocID="{96502000-DA32-444C-9EE4-24790F8B8C3B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E9E5E-0B36-441D-BEB7-8446566151E0}" type="pres">
      <dgm:prSet presAssocID="{F6198A55-0A6B-4F2C-959E-E3EDE9A2DF8B}" presName="spacer" presStyleCnt="0"/>
      <dgm:spPr/>
    </dgm:pt>
    <dgm:pt modelId="{76F5E005-7706-4EFE-B493-B94CDF9FB013}" type="pres">
      <dgm:prSet presAssocID="{5FF941E7-6C54-404D-A3A4-1135EF9B8AA9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26596-8F79-4A38-8081-7ADE4AE4F2CA}" type="pres">
      <dgm:prSet presAssocID="{9F331803-017E-4D3E-9F9C-F75390C562BB}" presName="spacer" presStyleCnt="0"/>
      <dgm:spPr/>
    </dgm:pt>
    <dgm:pt modelId="{A9FEF023-9046-4BF8-AF6D-B9C75D4AC6FE}" type="pres">
      <dgm:prSet presAssocID="{18745A45-1B78-43AB-8DA1-B3CBC95B3383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EB269-DB63-4A03-BD4E-009AECC08659}" type="pres">
      <dgm:prSet presAssocID="{F8593673-CD9F-47B9-A03A-0CB491439D32}" presName="spacer" presStyleCnt="0"/>
      <dgm:spPr/>
    </dgm:pt>
    <dgm:pt modelId="{8F8073B5-C70B-42E4-A1A8-AD42F513F41C}" type="pres">
      <dgm:prSet presAssocID="{C6C92DFB-903E-4594-B3A2-CDE7A4BAA48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4D907E-74C9-4C53-A68F-7F8B95248352}" type="presOf" srcId="{5FF941E7-6C54-404D-A3A4-1135EF9B8AA9}" destId="{76F5E005-7706-4EFE-B493-B94CDF9FB013}" srcOrd="0" destOrd="0" presId="urn:microsoft.com/office/officeart/2005/8/layout/vList2"/>
    <dgm:cxn modelId="{4B5E39B0-53B0-4DE5-9DEE-E051C3C97B06}" type="presOf" srcId="{96502000-DA32-444C-9EE4-24790F8B8C3B}" destId="{2E4AC4E4-416E-4C40-9529-A529F7C7CD98}" srcOrd="0" destOrd="0" presId="urn:microsoft.com/office/officeart/2005/8/layout/vList2"/>
    <dgm:cxn modelId="{C4F7B404-76F7-43E1-97C3-0577B53DF6C3}" srcId="{D54578A3-76B7-4271-9AF8-95BFD8338F43}" destId="{5AF2F4BD-6ACD-4C70-97D5-BBBADA4B1F48}" srcOrd="2" destOrd="0" parTransId="{FD5082D2-7889-44A4-89B2-87D8DECF5F1A}" sibTransId="{9D2D0489-9648-4E3C-8275-5BBC9401A165}"/>
    <dgm:cxn modelId="{8098D171-F3FB-4B79-B883-0EDC2208FEAF}" srcId="{D54578A3-76B7-4271-9AF8-95BFD8338F43}" destId="{7296304D-C11D-4DF3-B601-19E964E2AE1F}" srcOrd="1" destOrd="0" parTransId="{72070524-2F66-4914-87DE-0F0497A19EAE}" sibTransId="{8F2CDAB5-D08F-4295-9EC9-B7BDF5A3CB47}"/>
    <dgm:cxn modelId="{4BE31E6B-39A6-4C54-89D8-5A57B92A3244}" type="presOf" srcId="{5AF2F4BD-6ACD-4C70-97D5-BBBADA4B1F48}" destId="{1AD495C9-B037-4457-B1B5-AB90E9817F34}" srcOrd="0" destOrd="0" presId="urn:microsoft.com/office/officeart/2005/8/layout/vList2"/>
    <dgm:cxn modelId="{F6115569-085A-4056-BA14-378F2636AAB4}" type="presOf" srcId="{D3A40F61-BCDB-415B-8E71-0D412642CD90}" destId="{3008C0A2-3151-4161-B02C-21ABBC91E038}" srcOrd="0" destOrd="0" presId="urn:microsoft.com/office/officeart/2005/8/layout/vList2"/>
    <dgm:cxn modelId="{1A7DE4DD-F769-49D3-9BA4-70618D85B63A}" type="presOf" srcId="{18745A45-1B78-43AB-8DA1-B3CBC95B3383}" destId="{A9FEF023-9046-4BF8-AF6D-B9C75D4AC6FE}" srcOrd="0" destOrd="0" presId="urn:microsoft.com/office/officeart/2005/8/layout/vList2"/>
    <dgm:cxn modelId="{E5EB66A7-E75F-413D-8B2C-D677A8E65A50}" srcId="{D54578A3-76B7-4271-9AF8-95BFD8338F43}" destId="{96502000-DA32-444C-9EE4-24790F8B8C3B}" srcOrd="4" destOrd="0" parTransId="{121BDAD6-2776-4F17-8997-DAA02FDD556C}" sibTransId="{F6198A55-0A6B-4F2C-959E-E3EDE9A2DF8B}"/>
    <dgm:cxn modelId="{D71D4858-BFA7-479B-8008-0125354FBBC0}" srcId="{D54578A3-76B7-4271-9AF8-95BFD8338F43}" destId="{D3A40F61-BCDB-415B-8E71-0D412642CD90}" srcOrd="3" destOrd="0" parTransId="{FD7BC200-4263-4AB3-BCC4-D3B2E279EEB5}" sibTransId="{28FB1396-D666-4B78-B097-95AFBEB00DD8}"/>
    <dgm:cxn modelId="{9C9E3B21-B0EA-4D80-9CEB-7A443F923F4A}" srcId="{D54578A3-76B7-4271-9AF8-95BFD8338F43}" destId="{5FF941E7-6C54-404D-A3A4-1135EF9B8AA9}" srcOrd="5" destOrd="0" parTransId="{4681D9FB-C162-4C08-8E16-1AD30558D606}" sibTransId="{9F331803-017E-4D3E-9F9C-F75390C562BB}"/>
    <dgm:cxn modelId="{89AB4311-0412-4C6B-8C3B-ED4CC5384E2D}" srcId="{D54578A3-76B7-4271-9AF8-95BFD8338F43}" destId="{18745A45-1B78-43AB-8DA1-B3CBC95B3383}" srcOrd="6" destOrd="0" parTransId="{3699106B-962C-497E-8059-EA3752362F0C}" sibTransId="{F8593673-CD9F-47B9-A03A-0CB491439D32}"/>
    <dgm:cxn modelId="{8704E80E-1350-4D73-AB13-E5206BA17139}" type="presOf" srcId="{D54578A3-76B7-4271-9AF8-95BFD8338F43}" destId="{C51662F6-070F-4020-BB82-53D0716D8BA8}" srcOrd="0" destOrd="0" presId="urn:microsoft.com/office/officeart/2005/8/layout/vList2"/>
    <dgm:cxn modelId="{418F5ED5-4F1E-48F9-9AEC-EBEB67471F92}" type="presOf" srcId="{C50A3843-44EB-42F0-8D8E-D6D4731A23AB}" destId="{3E08534A-7B63-4E97-9A0C-E46D0001AE27}" srcOrd="0" destOrd="0" presId="urn:microsoft.com/office/officeart/2005/8/layout/vList2"/>
    <dgm:cxn modelId="{74DF9AFB-5843-46C8-85D8-C1F9ACAA05BE}" srcId="{D54578A3-76B7-4271-9AF8-95BFD8338F43}" destId="{C6C92DFB-903E-4594-B3A2-CDE7A4BAA48F}" srcOrd="7" destOrd="0" parTransId="{644B205D-6904-4475-ACD8-5385CF68179A}" sibTransId="{4075E8E6-0F58-4131-B4B0-914B322F9C8E}"/>
    <dgm:cxn modelId="{B2A17D4E-8E0D-405A-8665-50787D6ECBF1}" srcId="{D54578A3-76B7-4271-9AF8-95BFD8338F43}" destId="{C50A3843-44EB-42F0-8D8E-D6D4731A23AB}" srcOrd="0" destOrd="0" parTransId="{B5FC9A02-FE82-4557-8EBB-CAAC2A7B8456}" sibTransId="{DFD5338C-7DA5-4013-AA40-86DA11F4CEE2}"/>
    <dgm:cxn modelId="{CEF5EB65-209D-4361-AB56-D3E75B22C18C}" type="presOf" srcId="{C6C92DFB-903E-4594-B3A2-CDE7A4BAA48F}" destId="{8F8073B5-C70B-42E4-A1A8-AD42F513F41C}" srcOrd="0" destOrd="0" presId="urn:microsoft.com/office/officeart/2005/8/layout/vList2"/>
    <dgm:cxn modelId="{634515A9-1E12-4834-9E48-C6DFC1501B04}" type="presOf" srcId="{7296304D-C11D-4DF3-B601-19E964E2AE1F}" destId="{223A419E-00C6-43C2-9694-903B67C44180}" srcOrd="0" destOrd="0" presId="urn:microsoft.com/office/officeart/2005/8/layout/vList2"/>
    <dgm:cxn modelId="{25C31888-BC39-4A00-A92E-ECB6433DFDA5}" type="presParOf" srcId="{C51662F6-070F-4020-BB82-53D0716D8BA8}" destId="{3E08534A-7B63-4E97-9A0C-E46D0001AE27}" srcOrd="0" destOrd="0" presId="urn:microsoft.com/office/officeart/2005/8/layout/vList2"/>
    <dgm:cxn modelId="{88982F4C-75FF-458F-94D7-D2420C6AF0D0}" type="presParOf" srcId="{C51662F6-070F-4020-BB82-53D0716D8BA8}" destId="{C417C8F6-5FFB-4578-BDA5-663CBE4FCC48}" srcOrd="1" destOrd="0" presId="urn:microsoft.com/office/officeart/2005/8/layout/vList2"/>
    <dgm:cxn modelId="{13AD4709-1FE2-43F9-AF8F-3BEB66F253D5}" type="presParOf" srcId="{C51662F6-070F-4020-BB82-53D0716D8BA8}" destId="{223A419E-00C6-43C2-9694-903B67C44180}" srcOrd="2" destOrd="0" presId="urn:microsoft.com/office/officeart/2005/8/layout/vList2"/>
    <dgm:cxn modelId="{12B28FAE-C1C4-4870-B91A-16F548870442}" type="presParOf" srcId="{C51662F6-070F-4020-BB82-53D0716D8BA8}" destId="{FF20A3D9-C2D4-48E6-B21F-CA3C7E31737D}" srcOrd="3" destOrd="0" presId="urn:microsoft.com/office/officeart/2005/8/layout/vList2"/>
    <dgm:cxn modelId="{9C99466D-7658-43E4-935E-BB42AF1BC6CE}" type="presParOf" srcId="{C51662F6-070F-4020-BB82-53D0716D8BA8}" destId="{1AD495C9-B037-4457-B1B5-AB90E9817F34}" srcOrd="4" destOrd="0" presId="urn:microsoft.com/office/officeart/2005/8/layout/vList2"/>
    <dgm:cxn modelId="{BF87D4F6-28C2-4F53-84C2-12C0C60CAF0F}" type="presParOf" srcId="{C51662F6-070F-4020-BB82-53D0716D8BA8}" destId="{A886E4DC-FF33-4C28-A56B-15AB6EEC2E18}" srcOrd="5" destOrd="0" presId="urn:microsoft.com/office/officeart/2005/8/layout/vList2"/>
    <dgm:cxn modelId="{F543F277-F7F5-438C-B329-C1A6315FF6D6}" type="presParOf" srcId="{C51662F6-070F-4020-BB82-53D0716D8BA8}" destId="{3008C0A2-3151-4161-B02C-21ABBC91E038}" srcOrd="6" destOrd="0" presId="urn:microsoft.com/office/officeart/2005/8/layout/vList2"/>
    <dgm:cxn modelId="{BF31780C-AED1-419E-A587-A49DDC14D8FB}" type="presParOf" srcId="{C51662F6-070F-4020-BB82-53D0716D8BA8}" destId="{0CBE2CBB-7592-482C-9A32-27F12EB92206}" srcOrd="7" destOrd="0" presId="urn:microsoft.com/office/officeart/2005/8/layout/vList2"/>
    <dgm:cxn modelId="{969AD443-BACD-49B1-9533-C5BD035776E1}" type="presParOf" srcId="{C51662F6-070F-4020-BB82-53D0716D8BA8}" destId="{2E4AC4E4-416E-4C40-9529-A529F7C7CD98}" srcOrd="8" destOrd="0" presId="urn:microsoft.com/office/officeart/2005/8/layout/vList2"/>
    <dgm:cxn modelId="{5F12E8D7-8AE5-4707-9EF5-396FF674C3C0}" type="presParOf" srcId="{C51662F6-070F-4020-BB82-53D0716D8BA8}" destId="{C9CE9E5E-0B36-441D-BEB7-8446566151E0}" srcOrd="9" destOrd="0" presId="urn:microsoft.com/office/officeart/2005/8/layout/vList2"/>
    <dgm:cxn modelId="{621BD3F6-E175-4161-A6C3-F4018A459366}" type="presParOf" srcId="{C51662F6-070F-4020-BB82-53D0716D8BA8}" destId="{76F5E005-7706-4EFE-B493-B94CDF9FB013}" srcOrd="10" destOrd="0" presId="urn:microsoft.com/office/officeart/2005/8/layout/vList2"/>
    <dgm:cxn modelId="{979B9557-B2F7-41E6-9CEF-7D65368585F6}" type="presParOf" srcId="{C51662F6-070F-4020-BB82-53D0716D8BA8}" destId="{DAA26596-8F79-4A38-8081-7ADE4AE4F2CA}" srcOrd="11" destOrd="0" presId="urn:microsoft.com/office/officeart/2005/8/layout/vList2"/>
    <dgm:cxn modelId="{03FDB96C-D6F7-4F62-9843-ECF7C9ADAD50}" type="presParOf" srcId="{C51662F6-070F-4020-BB82-53D0716D8BA8}" destId="{A9FEF023-9046-4BF8-AF6D-B9C75D4AC6FE}" srcOrd="12" destOrd="0" presId="urn:microsoft.com/office/officeart/2005/8/layout/vList2"/>
    <dgm:cxn modelId="{B40E801E-4E3C-4FB1-AEF2-69BE43299AB7}" type="presParOf" srcId="{C51662F6-070F-4020-BB82-53D0716D8BA8}" destId="{C1AEB269-DB63-4A03-BD4E-009AECC08659}" srcOrd="13" destOrd="0" presId="urn:microsoft.com/office/officeart/2005/8/layout/vList2"/>
    <dgm:cxn modelId="{8D121D0A-D472-40EB-A76B-672C57BB77EB}" type="presParOf" srcId="{C51662F6-070F-4020-BB82-53D0716D8BA8}" destId="{8F8073B5-C70B-42E4-A1A8-AD42F513F41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FC6D73-11FD-4AB1-9449-09A70D63C942}" type="doc">
      <dgm:prSet loTypeId="urn:microsoft.com/office/officeart/2005/8/layout/vList2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D21C74C8-B34D-49C8-B455-E7B9368DE905}">
      <dgm:prSet custT="1"/>
      <dgm:spPr/>
      <dgm:t>
        <a:bodyPr/>
        <a:lstStyle/>
        <a:p>
          <a:pPr rtl="0"/>
          <a:r>
            <a:rPr lang="ru-RU" sz="1800" smtClean="0">
              <a:solidFill>
                <a:schemeClr val="tx1"/>
              </a:solidFill>
            </a:rPr>
            <a:t>1.	Не открывай и не загружай  файлы, полученные по почте с  незнакомого адреса с подозрительными расширениями. </a:t>
          </a:r>
          <a:endParaRPr lang="ru-RU" sz="1800" dirty="0">
            <a:solidFill>
              <a:schemeClr val="tx1"/>
            </a:solidFill>
          </a:endParaRPr>
        </a:p>
      </dgm:t>
    </dgm:pt>
    <dgm:pt modelId="{F4031638-DA40-48EF-AAC3-5A491BC1B292}" type="parTrans" cxnId="{EC6C462A-B28E-404A-A6C1-B41F3026C32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240D8D4-8367-49C7-9A4E-35F096A38E46}" type="sibTrans" cxnId="{EC6C462A-B28E-404A-A6C1-B41F3026C32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60488E9-40A2-4063-BC58-A0C8E7849AC2}">
      <dgm:prSet custT="1"/>
      <dgm:spPr/>
      <dgm:t>
        <a:bodyPr/>
        <a:lstStyle/>
        <a:p>
          <a:pPr rtl="0"/>
          <a:r>
            <a:rPr lang="ru-RU" sz="1800" smtClean="0">
              <a:solidFill>
                <a:schemeClr val="tx1"/>
              </a:solidFill>
            </a:rPr>
            <a:t>2.	Не нажимай кнопки «Согласен», «ОК», и «Я принимаю» в баннерной рекламе, в неожиданных всплывающих окнах или предупреждениях, на сайтах, которые кажутся незаконными,  или в предложениях удалить шпионское программное обеспечение  или вирусы.</a:t>
          </a:r>
          <a:endParaRPr lang="ru-RU" sz="1800" dirty="0">
            <a:solidFill>
              <a:schemeClr val="tx1"/>
            </a:solidFill>
          </a:endParaRPr>
        </a:p>
      </dgm:t>
    </dgm:pt>
    <dgm:pt modelId="{698D8203-BC71-474B-AC8C-EB90B382F585}" type="parTrans" cxnId="{BBC04B51-0772-4C66-979D-5D78229A0B3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3C643BC-25EF-46D7-980C-28233DC72668}" type="sibTrans" cxnId="{BBC04B51-0772-4C66-979D-5D78229A0B3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AE8E162-E889-4D95-B4FA-378B4A38952E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3.	Используй надежные антивирусные программы. </a:t>
          </a:r>
          <a:endParaRPr lang="ru-RU" sz="1800" dirty="0">
            <a:solidFill>
              <a:schemeClr val="tx1"/>
            </a:solidFill>
          </a:endParaRPr>
        </a:p>
      </dgm:t>
    </dgm:pt>
    <dgm:pt modelId="{BDF145B8-76DF-4270-B1E9-100BF8F3F8AA}" type="parTrans" cxnId="{B1313C94-F918-4C4F-AFCB-2C54F778D19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111D20A-D27F-46B8-A051-F1794C8EB5BE}" type="sibTrans" cxnId="{B1313C94-F918-4C4F-AFCB-2C54F778D19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3CD256F-BDFE-4853-B05F-4D3C496ACF63}">
      <dgm:prSet custT="1"/>
      <dgm:spPr/>
      <dgm:t>
        <a:bodyPr/>
        <a:lstStyle/>
        <a:p>
          <a:pPr rtl="0"/>
          <a:r>
            <a:rPr lang="ru-RU" sz="1800" smtClean="0">
              <a:solidFill>
                <a:schemeClr val="tx1"/>
              </a:solidFill>
            </a:rPr>
            <a:t>4.	Никогда не отключай брандмауэр.</a:t>
          </a:r>
          <a:endParaRPr lang="ru-RU" sz="1800">
            <a:solidFill>
              <a:schemeClr val="tx1"/>
            </a:solidFill>
          </a:endParaRPr>
        </a:p>
      </dgm:t>
    </dgm:pt>
    <dgm:pt modelId="{18FBDC33-6084-4D6D-B853-B2B6D1A228A7}" type="parTrans" cxnId="{976D6A48-7944-447C-81AC-ECEC3ED29E8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7C15B04-AC41-4326-9AE3-65F100711367}" type="sibTrans" cxnId="{976D6A48-7944-447C-81AC-ECEC3ED29E8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88DFC48-D572-4CA2-998E-35372B39C6C2}">
      <dgm:prSet custT="1"/>
      <dgm:spPr/>
      <dgm:t>
        <a:bodyPr/>
        <a:lstStyle/>
        <a:p>
          <a:pPr rtl="0"/>
          <a:r>
            <a:rPr lang="ru-RU" sz="1800" smtClean="0">
              <a:solidFill>
                <a:schemeClr val="tx1"/>
              </a:solidFill>
            </a:rPr>
            <a:t>5.	Загружай и скачивай  информацию только с проверенных сайтов. </a:t>
          </a:r>
          <a:endParaRPr lang="ru-RU" sz="1800">
            <a:solidFill>
              <a:schemeClr val="tx1"/>
            </a:solidFill>
          </a:endParaRPr>
        </a:p>
      </dgm:t>
    </dgm:pt>
    <dgm:pt modelId="{89BE9A95-182A-425E-8CC4-8A985D086357}" type="parTrans" cxnId="{B8A64311-95BE-4155-854D-C7216BAF280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80AF6A9-F9DE-48C8-8A85-5CD18A0C41C3}" type="sibTrans" cxnId="{B8A64311-95BE-4155-854D-C7216BAF280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2115F56-154A-4042-A231-D8674D905162}" type="pres">
      <dgm:prSet presAssocID="{53FC6D73-11FD-4AB1-9449-09A70D63C9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E4B734-6268-404C-9032-4CB6F77C8B07}" type="pres">
      <dgm:prSet presAssocID="{D21C74C8-B34D-49C8-B455-E7B9368DE90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BAB73-70A7-4003-BA5B-B4B2D54B5ED2}" type="pres">
      <dgm:prSet presAssocID="{9240D8D4-8367-49C7-9A4E-35F096A38E46}" presName="spacer" presStyleCnt="0"/>
      <dgm:spPr/>
      <dgm:t>
        <a:bodyPr/>
        <a:lstStyle/>
        <a:p>
          <a:endParaRPr lang="ru-RU"/>
        </a:p>
      </dgm:t>
    </dgm:pt>
    <dgm:pt modelId="{71FFBC1A-7F23-4B03-B247-7D40501EEE78}" type="pres">
      <dgm:prSet presAssocID="{960488E9-40A2-4063-BC58-A0C8E7849AC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2AB42-672E-4142-AD74-DAB12DCB4097}" type="pres">
      <dgm:prSet presAssocID="{D3C643BC-25EF-46D7-980C-28233DC72668}" presName="spacer" presStyleCnt="0"/>
      <dgm:spPr/>
      <dgm:t>
        <a:bodyPr/>
        <a:lstStyle/>
        <a:p>
          <a:endParaRPr lang="ru-RU"/>
        </a:p>
      </dgm:t>
    </dgm:pt>
    <dgm:pt modelId="{EFF5B0BE-1614-4E0C-A0AD-10C1CC1323C5}" type="pres">
      <dgm:prSet presAssocID="{6AE8E162-E889-4D95-B4FA-378B4A38952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DA676-8C71-4BBF-958E-339825E885AD}" type="pres">
      <dgm:prSet presAssocID="{A111D20A-D27F-46B8-A051-F1794C8EB5BE}" presName="spacer" presStyleCnt="0"/>
      <dgm:spPr/>
      <dgm:t>
        <a:bodyPr/>
        <a:lstStyle/>
        <a:p>
          <a:endParaRPr lang="ru-RU"/>
        </a:p>
      </dgm:t>
    </dgm:pt>
    <dgm:pt modelId="{E82CCEEB-89FE-4265-879B-DD0F1469431D}" type="pres">
      <dgm:prSet presAssocID="{83CD256F-BDFE-4853-B05F-4D3C496ACF6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16D98E-70BF-4B8F-A655-93B52C83456B}" type="pres">
      <dgm:prSet presAssocID="{87C15B04-AC41-4326-9AE3-65F100711367}" presName="spacer" presStyleCnt="0"/>
      <dgm:spPr/>
      <dgm:t>
        <a:bodyPr/>
        <a:lstStyle/>
        <a:p>
          <a:endParaRPr lang="ru-RU"/>
        </a:p>
      </dgm:t>
    </dgm:pt>
    <dgm:pt modelId="{6CFC60EC-2634-4622-BFAA-164F28115640}" type="pres">
      <dgm:prSet presAssocID="{D88DFC48-D572-4CA2-998E-35372B39C6C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313C94-F918-4C4F-AFCB-2C54F778D19E}" srcId="{53FC6D73-11FD-4AB1-9449-09A70D63C942}" destId="{6AE8E162-E889-4D95-B4FA-378B4A38952E}" srcOrd="2" destOrd="0" parTransId="{BDF145B8-76DF-4270-B1E9-100BF8F3F8AA}" sibTransId="{A111D20A-D27F-46B8-A051-F1794C8EB5BE}"/>
    <dgm:cxn modelId="{AA0FA9BE-B926-4244-B124-B61EC0FD26F3}" type="presOf" srcId="{83CD256F-BDFE-4853-B05F-4D3C496ACF63}" destId="{E82CCEEB-89FE-4265-879B-DD0F1469431D}" srcOrd="0" destOrd="0" presId="urn:microsoft.com/office/officeart/2005/8/layout/vList2"/>
    <dgm:cxn modelId="{9091C0C5-917A-4F1A-A017-DD31CE0AE151}" type="presOf" srcId="{D88DFC48-D572-4CA2-998E-35372B39C6C2}" destId="{6CFC60EC-2634-4622-BFAA-164F28115640}" srcOrd="0" destOrd="0" presId="urn:microsoft.com/office/officeart/2005/8/layout/vList2"/>
    <dgm:cxn modelId="{AF704473-0AD3-4AEE-B005-D3FB5F335663}" type="presOf" srcId="{960488E9-40A2-4063-BC58-A0C8E7849AC2}" destId="{71FFBC1A-7F23-4B03-B247-7D40501EEE78}" srcOrd="0" destOrd="0" presId="urn:microsoft.com/office/officeart/2005/8/layout/vList2"/>
    <dgm:cxn modelId="{DA088465-83A8-4AF3-85A6-818E7635AE7C}" type="presOf" srcId="{D21C74C8-B34D-49C8-B455-E7B9368DE905}" destId="{5EE4B734-6268-404C-9032-4CB6F77C8B07}" srcOrd="0" destOrd="0" presId="urn:microsoft.com/office/officeart/2005/8/layout/vList2"/>
    <dgm:cxn modelId="{BBC04B51-0772-4C66-979D-5D78229A0B32}" srcId="{53FC6D73-11FD-4AB1-9449-09A70D63C942}" destId="{960488E9-40A2-4063-BC58-A0C8E7849AC2}" srcOrd="1" destOrd="0" parTransId="{698D8203-BC71-474B-AC8C-EB90B382F585}" sibTransId="{D3C643BC-25EF-46D7-980C-28233DC72668}"/>
    <dgm:cxn modelId="{B8A64311-95BE-4155-854D-C7216BAF2807}" srcId="{53FC6D73-11FD-4AB1-9449-09A70D63C942}" destId="{D88DFC48-D572-4CA2-998E-35372B39C6C2}" srcOrd="4" destOrd="0" parTransId="{89BE9A95-182A-425E-8CC4-8A985D086357}" sibTransId="{C80AF6A9-F9DE-48C8-8A85-5CD18A0C41C3}"/>
    <dgm:cxn modelId="{976D6A48-7944-447C-81AC-ECEC3ED29E8D}" srcId="{53FC6D73-11FD-4AB1-9449-09A70D63C942}" destId="{83CD256F-BDFE-4853-B05F-4D3C496ACF63}" srcOrd="3" destOrd="0" parTransId="{18FBDC33-6084-4D6D-B853-B2B6D1A228A7}" sibTransId="{87C15B04-AC41-4326-9AE3-65F100711367}"/>
    <dgm:cxn modelId="{EC6C462A-B28E-404A-A6C1-B41F3026C321}" srcId="{53FC6D73-11FD-4AB1-9449-09A70D63C942}" destId="{D21C74C8-B34D-49C8-B455-E7B9368DE905}" srcOrd="0" destOrd="0" parTransId="{F4031638-DA40-48EF-AAC3-5A491BC1B292}" sibTransId="{9240D8D4-8367-49C7-9A4E-35F096A38E46}"/>
    <dgm:cxn modelId="{A6196C41-E06D-4CDB-9C78-68DF33F16676}" type="presOf" srcId="{53FC6D73-11FD-4AB1-9449-09A70D63C942}" destId="{E2115F56-154A-4042-A231-D8674D905162}" srcOrd="0" destOrd="0" presId="urn:microsoft.com/office/officeart/2005/8/layout/vList2"/>
    <dgm:cxn modelId="{14D81977-D89E-4D8A-9763-8BA3CBF8D56D}" type="presOf" srcId="{6AE8E162-E889-4D95-B4FA-378B4A38952E}" destId="{EFF5B0BE-1614-4E0C-A0AD-10C1CC1323C5}" srcOrd="0" destOrd="0" presId="urn:microsoft.com/office/officeart/2005/8/layout/vList2"/>
    <dgm:cxn modelId="{80C303E8-678C-4648-B8C3-38BC38B67C25}" type="presParOf" srcId="{E2115F56-154A-4042-A231-D8674D905162}" destId="{5EE4B734-6268-404C-9032-4CB6F77C8B07}" srcOrd="0" destOrd="0" presId="urn:microsoft.com/office/officeart/2005/8/layout/vList2"/>
    <dgm:cxn modelId="{EDED5C79-2BD9-4FF2-8666-4FBF90A324AB}" type="presParOf" srcId="{E2115F56-154A-4042-A231-D8674D905162}" destId="{FA3BAB73-70A7-4003-BA5B-B4B2D54B5ED2}" srcOrd="1" destOrd="0" presId="urn:microsoft.com/office/officeart/2005/8/layout/vList2"/>
    <dgm:cxn modelId="{1BAAE93C-0077-475F-BDBE-967E9FB6EB9B}" type="presParOf" srcId="{E2115F56-154A-4042-A231-D8674D905162}" destId="{71FFBC1A-7F23-4B03-B247-7D40501EEE78}" srcOrd="2" destOrd="0" presId="urn:microsoft.com/office/officeart/2005/8/layout/vList2"/>
    <dgm:cxn modelId="{83829031-248C-437D-9987-6D0CC03B036C}" type="presParOf" srcId="{E2115F56-154A-4042-A231-D8674D905162}" destId="{0672AB42-672E-4142-AD74-DAB12DCB4097}" srcOrd="3" destOrd="0" presId="urn:microsoft.com/office/officeart/2005/8/layout/vList2"/>
    <dgm:cxn modelId="{DE19EC2B-ABBE-43A0-9340-7CEB4AA036E9}" type="presParOf" srcId="{E2115F56-154A-4042-A231-D8674D905162}" destId="{EFF5B0BE-1614-4E0C-A0AD-10C1CC1323C5}" srcOrd="4" destOrd="0" presId="urn:microsoft.com/office/officeart/2005/8/layout/vList2"/>
    <dgm:cxn modelId="{720244A7-F360-4E6B-A64F-BF2462A4DC02}" type="presParOf" srcId="{E2115F56-154A-4042-A231-D8674D905162}" destId="{95ADA676-8C71-4BBF-958E-339825E885AD}" srcOrd="5" destOrd="0" presId="urn:microsoft.com/office/officeart/2005/8/layout/vList2"/>
    <dgm:cxn modelId="{CEEC4F44-9145-4C5F-BA71-4AC087883E93}" type="presParOf" srcId="{E2115F56-154A-4042-A231-D8674D905162}" destId="{E82CCEEB-89FE-4265-879B-DD0F1469431D}" srcOrd="6" destOrd="0" presId="urn:microsoft.com/office/officeart/2005/8/layout/vList2"/>
    <dgm:cxn modelId="{AA7DD6CF-1C83-4650-B8E9-A40233264810}" type="presParOf" srcId="{E2115F56-154A-4042-A231-D8674D905162}" destId="{D216D98E-70BF-4B8F-A655-93B52C83456B}" srcOrd="7" destOrd="0" presId="urn:microsoft.com/office/officeart/2005/8/layout/vList2"/>
    <dgm:cxn modelId="{A2A88D07-9E79-4E41-9880-61A8B1632B3C}" type="presParOf" srcId="{E2115F56-154A-4042-A231-D8674D905162}" destId="{6CFC60EC-2634-4622-BFAA-164F2811564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A320FFF-0306-4939-B52E-B55164F02C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64BF4A-780D-4111-B245-5820E19D6BF6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Интернет дает возможность</a:t>
          </a:r>
          <a:r>
            <a:rPr lang="ru-RU" dirty="0" smtClean="0">
              <a:solidFill>
                <a:schemeClr val="tx1"/>
              </a:solidFill>
            </a:rPr>
            <a:t>:</a:t>
          </a:r>
          <a:endParaRPr lang="ru-RU" dirty="0">
            <a:solidFill>
              <a:schemeClr val="tx1"/>
            </a:solidFill>
          </a:endParaRPr>
        </a:p>
      </dgm:t>
    </dgm:pt>
    <dgm:pt modelId="{C34B2488-19CD-4C70-AE70-EE31740D91B4}" type="parTrans" cxnId="{EC318136-195B-4CA2-9DC2-CB9BDF2A543B}">
      <dgm:prSet/>
      <dgm:spPr/>
      <dgm:t>
        <a:bodyPr/>
        <a:lstStyle/>
        <a:p>
          <a:endParaRPr lang="ru-RU"/>
        </a:p>
      </dgm:t>
    </dgm:pt>
    <dgm:pt modelId="{BD214463-F671-41F5-9FDA-62BF71277F19}" type="sibTrans" cxnId="{EC318136-195B-4CA2-9DC2-CB9BDF2A543B}">
      <dgm:prSet/>
      <dgm:spPr/>
      <dgm:t>
        <a:bodyPr/>
        <a:lstStyle/>
        <a:p>
          <a:endParaRPr lang="ru-RU"/>
        </a:p>
      </dgm:t>
    </dgm:pt>
    <dgm:pt modelId="{D147011F-D0EE-4FD4-B411-780B8AC931A5}">
      <dgm:prSet/>
      <dgm:spPr/>
      <dgm:t>
        <a:bodyPr/>
        <a:lstStyle/>
        <a:p>
          <a:pPr rtl="0"/>
          <a:r>
            <a:rPr lang="ru-RU" smtClean="0"/>
            <a:t>получать информацию</a:t>
          </a:r>
          <a:endParaRPr lang="ru-RU"/>
        </a:p>
      </dgm:t>
    </dgm:pt>
    <dgm:pt modelId="{719B8DB6-8CD2-4D91-8DE4-14068911367C}" type="parTrans" cxnId="{EDC7F778-8711-4785-BF92-9E8E3E4D42B0}">
      <dgm:prSet/>
      <dgm:spPr/>
      <dgm:t>
        <a:bodyPr/>
        <a:lstStyle/>
        <a:p>
          <a:endParaRPr lang="ru-RU"/>
        </a:p>
      </dgm:t>
    </dgm:pt>
    <dgm:pt modelId="{DFA81057-08E4-4622-B5FC-80182BF6B2F1}" type="sibTrans" cxnId="{EDC7F778-8711-4785-BF92-9E8E3E4D42B0}">
      <dgm:prSet/>
      <dgm:spPr/>
      <dgm:t>
        <a:bodyPr/>
        <a:lstStyle/>
        <a:p>
          <a:endParaRPr lang="ru-RU"/>
        </a:p>
      </dgm:t>
    </dgm:pt>
    <dgm:pt modelId="{BC0029BA-38E8-40BF-A01A-D3FCD7686D20}">
      <dgm:prSet/>
      <dgm:spPr/>
      <dgm:t>
        <a:bodyPr/>
        <a:lstStyle/>
        <a:p>
          <a:pPr rtl="0"/>
          <a:r>
            <a:rPr lang="ru-RU" dirty="0" smtClean="0"/>
            <a:t>общаться и находить новых друзей</a:t>
          </a:r>
          <a:endParaRPr lang="ru-RU" dirty="0"/>
        </a:p>
      </dgm:t>
    </dgm:pt>
    <dgm:pt modelId="{2AD76C42-66C1-45DB-94A6-75CF1A421134}" type="parTrans" cxnId="{80D6F2F2-29F8-4D94-90FE-08BD8FFEE253}">
      <dgm:prSet/>
      <dgm:spPr/>
      <dgm:t>
        <a:bodyPr/>
        <a:lstStyle/>
        <a:p>
          <a:endParaRPr lang="ru-RU"/>
        </a:p>
      </dgm:t>
    </dgm:pt>
    <dgm:pt modelId="{261F3641-59B5-42F3-A2DA-9D8EC81E80BE}" type="sibTrans" cxnId="{80D6F2F2-29F8-4D94-90FE-08BD8FFEE253}">
      <dgm:prSet/>
      <dgm:spPr/>
      <dgm:t>
        <a:bodyPr/>
        <a:lstStyle/>
        <a:p>
          <a:endParaRPr lang="ru-RU"/>
        </a:p>
      </dgm:t>
    </dgm:pt>
    <dgm:pt modelId="{D7194F94-E982-4759-BAFA-F037C989A247}">
      <dgm:prSet/>
      <dgm:spPr/>
      <dgm:t>
        <a:bodyPr/>
        <a:lstStyle/>
        <a:p>
          <a:pPr rtl="0"/>
          <a:r>
            <a:rPr lang="ru-RU" smtClean="0"/>
            <a:t>учиться (не только находить полезную информацию для учебы </a:t>
          </a:r>
          <a:br>
            <a:rPr lang="ru-RU" smtClean="0"/>
          </a:br>
          <a:r>
            <a:rPr lang="ru-RU" smtClean="0"/>
            <a:t>в офф-лайн, но и учиться он-лайн, например, изучать </a:t>
          </a:r>
          <a:br>
            <a:rPr lang="ru-RU" smtClean="0"/>
          </a:br>
          <a:r>
            <a:rPr lang="ru-RU" smtClean="0"/>
            <a:t>иностранные языки)</a:t>
          </a:r>
          <a:endParaRPr lang="ru-RU"/>
        </a:p>
      </dgm:t>
    </dgm:pt>
    <dgm:pt modelId="{A9BEE93C-6934-4D15-ACED-D5AB0F8C20F2}" type="parTrans" cxnId="{5F543707-F738-465E-BE9F-7C10EB837C8D}">
      <dgm:prSet/>
      <dgm:spPr/>
      <dgm:t>
        <a:bodyPr/>
        <a:lstStyle/>
        <a:p>
          <a:endParaRPr lang="ru-RU"/>
        </a:p>
      </dgm:t>
    </dgm:pt>
    <dgm:pt modelId="{69826081-9F60-4D88-AA92-B2A559AC0FBB}" type="sibTrans" cxnId="{5F543707-F738-465E-BE9F-7C10EB837C8D}">
      <dgm:prSet/>
      <dgm:spPr/>
      <dgm:t>
        <a:bodyPr/>
        <a:lstStyle/>
        <a:p>
          <a:endParaRPr lang="ru-RU"/>
        </a:p>
      </dgm:t>
    </dgm:pt>
    <dgm:pt modelId="{49D76735-2BD6-4837-959E-B8BD546F503B}">
      <dgm:prSet/>
      <dgm:spPr/>
      <dgm:t>
        <a:bodyPr/>
        <a:lstStyle/>
        <a:p>
          <a:pPr rtl="0"/>
          <a:r>
            <a:rPr lang="ru-RU" dirty="0" smtClean="0"/>
            <a:t>представить другим свое творчество </a:t>
          </a:r>
          <a:br>
            <a:rPr lang="ru-RU" dirty="0" smtClean="0"/>
          </a:br>
          <a:r>
            <a:rPr lang="ru-RU" dirty="0" smtClean="0"/>
            <a:t>(например, стихи или фото)</a:t>
          </a:r>
          <a:endParaRPr lang="ru-RU" dirty="0"/>
        </a:p>
      </dgm:t>
    </dgm:pt>
    <dgm:pt modelId="{3D18B7DE-BDAA-4AD5-8290-C9ABB4DAC646}" type="parTrans" cxnId="{4AA384AD-56AB-44F7-9B8B-44C8AA58F59D}">
      <dgm:prSet/>
      <dgm:spPr/>
      <dgm:t>
        <a:bodyPr/>
        <a:lstStyle/>
        <a:p>
          <a:endParaRPr lang="ru-RU"/>
        </a:p>
      </dgm:t>
    </dgm:pt>
    <dgm:pt modelId="{9EA0E148-06BF-436E-AFB2-60AE7DCC3198}" type="sibTrans" cxnId="{4AA384AD-56AB-44F7-9B8B-44C8AA58F59D}">
      <dgm:prSet/>
      <dgm:spPr/>
      <dgm:t>
        <a:bodyPr/>
        <a:lstStyle/>
        <a:p>
          <a:endParaRPr lang="ru-RU"/>
        </a:p>
      </dgm:t>
    </dgm:pt>
    <dgm:pt modelId="{190C8253-45C2-4ED5-AF03-2AA2F2EC15DC}">
      <dgm:prSet/>
      <dgm:spPr/>
      <dgm:t>
        <a:bodyPr/>
        <a:lstStyle/>
        <a:p>
          <a:pPr rtl="0"/>
          <a:r>
            <a:rPr lang="ru-RU" smtClean="0"/>
            <a:t>покупать товары и услуги, оплачивать услуги ЖКХ и не только</a:t>
          </a:r>
          <a:endParaRPr lang="ru-RU"/>
        </a:p>
      </dgm:t>
    </dgm:pt>
    <dgm:pt modelId="{F15CCFCE-77AE-45CD-9068-50C16332024F}" type="parTrans" cxnId="{43350832-E957-4E51-9F54-46EF9A8E3347}">
      <dgm:prSet/>
      <dgm:spPr/>
      <dgm:t>
        <a:bodyPr/>
        <a:lstStyle/>
        <a:p>
          <a:endParaRPr lang="ru-RU"/>
        </a:p>
      </dgm:t>
    </dgm:pt>
    <dgm:pt modelId="{46771976-91E3-4B1C-9CB0-93D4E9D09814}" type="sibTrans" cxnId="{43350832-E957-4E51-9F54-46EF9A8E3347}">
      <dgm:prSet/>
      <dgm:spPr/>
      <dgm:t>
        <a:bodyPr/>
        <a:lstStyle/>
        <a:p>
          <a:endParaRPr lang="ru-RU"/>
        </a:p>
      </dgm:t>
    </dgm:pt>
    <dgm:pt modelId="{34F0D978-39C6-4341-BB11-E7632B441714}">
      <dgm:prSet/>
      <dgm:spPr/>
      <dgm:t>
        <a:bodyPr/>
        <a:lstStyle/>
        <a:p>
          <a:pPr rtl="0"/>
          <a:r>
            <a:rPr lang="ru-RU" smtClean="0"/>
            <a:t>обращаться за помощью и помогать другим людям</a:t>
          </a:r>
          <a:endParaRPr lang="ru-RU"/>
        </a:p>
      </dgm:t>
    </dgm:pt>
    <dgm:pt modelId="{9F2DEB8F-6AFA-416E-994C-3C23B87537D0}" type="parTrans" cxnId="{340EA910-13D4-4E81-988E-3A64FA539848}">
      <dgm:prSet/>
      <dgm:spPr/>
      <dgm:t>
        <a:bodyPr/>
        <a:lstStyle/>
        <a:p>
          <a:endParaRPr lang="ru-RU"/>
        </a:p>
      </dgm:t>
    </dgm:pt>
    <dgm:pt modelId="{6C7716C4-BE1D-4A15-87D7-0FB11240E3CF}" type="sibTrans" cxnId="{340EA910-13D4-4E81-988E-3A64FA539848}">
      <dgm:prSet/>
      <dgm:spPr/>
      <dgm:t>
        <a:bodyPr/>
        <a:lstStyle/>
        <a:p>
          <a:endParaRPr lang="ru-RU"/>
        </a:p>
      </dgm:t>
    </dgm:pt>
    <dgm:pt modelId="{DC5A1E7A-D5DA-44F1-9D8B-45CE2DD848D7}" type="pres">
      <dgm:prSet presAssocID="{CA320FFF-0306-4939-B52E-B55164F02C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FD9F3E-40BC-46AA-9DF8-2AE43D138482}" type="pres">
      <dgm:prSet presAssocID="{6F64BF4A-780D-4111-B245-5820E19D6B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5AC8C-D5A0-4E54-BC1E-2BE109B26612}" type="pres">
      <dgm:prSet presAssocID="{6F64BF4A-780D-4111-B245-5820E19D6BF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CFD27A-886B-4825-98D0-2E5D3B3C0194}" type="presOf" srcId="{BC0029BA-38E8-40BF-A01A-D3FCD7686D20}" destId="{D805AC8C-D5A0-4E54-BC1E-2BE109B26612}" srcOrd="0" destOrd="1" presId="urn:microsoft.com/office/officeart/2005/8/layout/vList2"/>
    <dgm:cxn modelId="{43350832-E957-4E51-9F54-46EF9A8E3347}" srcId="{6F64BF4A-780D-4111-B245-5820E19D6BF6}" destId="{190C8253-45C2-4ED5-AF03-2AA2F2EC15DC}" srcOrd="4" destOrd="0" parTransId="{F15CCFCE-77AE-45CD-9068-50C16332024F}" sibTransId="{46771976-91E3-4B1C-9CB0-93D4E9D09814}"/>
    <dgm:cxn modelId="{340EA910-13D4-4E81-988E-3A64FA539848}" srcId="{6F64BF4A-780D-4111-B245-5820E19D6BF6}" destId="{34F0D978-39C6-4341-BB11-E7632B441714}" srcOrd="5" destOrd="0" parTransId="{9F2DEB8F-6AFA-416E-994C-3C23B87537D0}" sibTransId="{6C7716C4-BE1D-4A15-87D7-0FB11240E3CF}"/>
    <dgm:cxn modelId="{80D6F2F2-29F8-4D94-90FE-08BD8FFEE253}" srcId="{6F64BF4A-780D-4111-B245-5820E19D6BF6}" destId="{BC0029BA-38E8-40BF-A01A-D3FCD7686D20}" srcOrd="1" destOrd="0" parTransId="{2AD76C42-66C1-45DB-94A6-75CF1A421134}" sibTransId="{261F3641-59B5-42F3-A2DA-9D8EC81E80BE}"/>
    <dgm:cxn modelId="{56CA09DA-8C33-450B-B467-CB98D0B7A702}" type="presOf" srcId="{190C8253-45C2-4ED5-AF03-2AA2F2EC15DC}" destId="{D805AC8C-D5A0-4E54-BC1E-2BE109B26612}" srcOrd="0" destOrd="4" presId="urn:microsoft.com/office/officeart/2005/8/layout/vList2"/>
    <dgm:cxn modelId="{4844223C-6E9E-483F-A9E6-6E9906D63E3D}" type="presOf" srcId="{49D76735-2BD6-4837-959E-B8BD546F503B}" destId="{D805AC8C-D5A0-4E54-BC1E-2BE109B26612}" srcOrd="0" destOrd="3" presId="urn:microsoft.com/office/officeart/2005/8/layout/vList2"/>
    <dgm:cxn modelId="{EDC7F778-8711-4785-BF92-9E8E3E4D42B0}" srcId="{6F64BF4A-780D-4111-B245-5820E19D6BF6}" destId="{D147011F-D0EE-4FD4-B411-780B8AC931A5}" srcOrd="0" destOrd="0" parTransId="{719B8DB6-8CD2-4D91-8DE4-14068911367C}" sibTransId="{DFA81057-08E4-4622-B5FC-80182BF6B2F1}"/>
    <dgm:cxn modelId="{EC318136-195B-4CA2-9DC2-CB9BDF2A543B}" srcId="{CA320FFF-0306-4939-B52E-B55164F02C76}" destId="{6F64BF4A-780D-4111-B245-5820E19D6BF6}" srcOrd="0" destOrd="0" parTransId="{C34B2488-19CD-4C70-AE70-EE31740D91B4}" sibTransId="{BD214463-F671-41F5-9FDA-62BF71277F19}"/>
    <dgm:cxn modelId="{EE23A8B7-33B9-47F3-9FBD-1549C87DBCB8}" type="presOf" srcId="{D7194F94-E982-4759-BAFA-F037C989A247}" destId="{D805AC8C-D5A0-4E54-BC1E-2BE109B26612}" srcOrd="0" destOrd="2" presId="urn:microsoft.com/office/officeart/2005/8/layout/vList2"/>
    <dgm:cxn modelId="{5F543707-F738-465E-BE9F-7C10EB837C8D}" srcId="{6F64BF4A-780D-4111-B245-5820E19D6BF6}" destId="{D7194F94-E982-4759-BAFA-F037C989A247}" srcOrd="2" destOrd="0" parTransId="{A9BEE93C-6934-4D15-ACED-D5AB0F8C20F2}" sibTransId="{69826081-9F60-4D88-AA92-B2A559AC0FBB}"/>
    <dgm:cxn modelId="{76CC36A7-2F49-4E15-8CC6-AC6AD20F0513}" type="presOf" srcId="{CA320FFF-0306-4939-B52E-B55164F02C76}" destId="{DC5A1E7A-D5DA-44F1-9D8B-45CE2DD848D7}" srcOrd="0" destOrd="0" presId="urn:microsoft.com/office/officeart/2005/8/layout/vList2"/>
    <dgm:cxn modelId="{4AA384AD-56AB-44F7-9B8B-44C8AA58F59D}" srcId="{6F64BF4A-780D-4111-B245-5820E19D6BF6}" destId="{49D76735-2BD6-4837-959E-B8BD546F503B}" srcOrd="3" destOrd="0" parTransId="{3D18B7DE-BDAA-4AD5-8290-C9ABB4DAC646}" sibTransId="{9EA0E148-06BF-436E-AFB2-60AE7DCC3198}"/>
    <dgm:cxn modelId="{E8347D10-78D6-461B-829D-18A1F766F804}" type="presOf" srcId="{34F0D978-39C6-4341-BB11-E7632B441714}" destId="{D805AC8C-D5A0-4E54-BC1E-2BE109B26612}" srcOrd="0" destOrd="5" presId="urn:microsoft.com/office/officeart/2005/8/layout/vList2"/>
    <dgm:cxn modelId="{35B5D05D-D9E6-43FA-A75A-626A04995E65}" type="presOf" srcId="{6F64BF4A-780D-4111-B245-5820E19D6BF6}" destId="{4AFD9F3E-40BC-46AA-9DF8-2AE43D138482}" srcOrd="0" destOrd="0" presId="urn:microsoft.com/office/officeart/2005/8/layout/vList2"/>
    <dgm:cxn modelId="{39E1B000-3DCA-4758-AE1B-4563C7221F31}" type="presOf" srcId="{D147011F-D0EE-4FD4-B411-780B8AC931A5}" destId="{D805AC8C-D5A0-4E54-BC1E-2BE109B26612}" srcOrd="0" destOrd="0" presId="urn:microsoft.com/office/officeart/2005/8/layout/vList2"/>
    <dgm:cxn modelId="{1AC44F95-E7F4-4926-84D1-0D02BB1EAAB2}" type="presParOf" srcId="{DC5A1E7A-D5DA-44F1-9D8B-45CE2DD848D7}" destId="{4AFD9F3E-40BC-46AA-9DF8-2AE43D138482}" srcOrd="0" destOrd="0" presId="urn:microsoft.com/office/officeart/2005/8/layout/vList2"/>
    <dgm:cxn modelId="{C23383A6-E1EC-4592-B7A1-E54219841A7C}" type="presParOf" srcId="{DC5A1E7A-D5DA-44F1-9D8B-45CE2DD848D7}" destId="{D805AC8C-D5A0-4E54-BC1E-2BE109B2661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4CA439-85A4-49B9-BFB6-989759306EBC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/>
      <dgm:spPr/>
      <dgm:t>
        <a:bodyPr/>
        <a:lstStyle/>
        <a:p>
          <a:endParaRPr lang="ru-RU"/>
        </a:p>
      </dgm:t>
    </dgm:pt>
    <dgm:pt modelId="{00D3F685-407D-44F0-8750-8260B5735EBA}">
      <dgm:prSet/>
      <dgm:spPr/>
      <dgm:t>
        <a:bodyPr/>
        <a:lstStyle/>
        <a:p>
          <a:pPr rtl="0"/>
          <a:r>
            <a:rPr lang="ru-RU" b="1" dirty="0" smtClean="0"/>
            <a:t>В 1984 году к Интернету было подключено всего 1000 компьютеров. Уже через 16 лет их число увеличилось до 90 млн. </a:t>
          </a:r>
          <a:endParaRPr lang="ru-RU" dirty="0"/>
        </a:p>
      </dgm:t>
    </dgm:pt>
    <dgm:pt modelId="{CA10CC6D-2CD6-43AD-9628-9C675A803421}" type="parTrans" cxnId="{2CA74075-B28A-4EE0-BC52-889DF52343D8}">
      <dgm:prSet/>
      <dgm:spPr/>
      <dgm:t>
        <a:bodyPr/>
        <a:lstStyle/>
        <a:p>
          <a:endParaRPr lang="ru-RU"/>
        </a:p>
      </dgm:t>
    </dgm:pt>
    <dgm:pt modelId="{1336ABA2-C436-4BD4-BFFB-6A7B33036961}" type="sibTrans" cxnId="{2CA74075-B28A-4EE0-BC52-889DF52343D8}">
      <dgm:prSet/>
      <dgm:spPr/>
      <dgm:t>
        <a:bodyPr/>
        <a:lstStyle/>
        <a:p>
          <a:endParaRPr lang="ru-RU"/>
        </a:p>
      </dgm:t>
    </dgm:pt>
    <dgm:pt modelId="{677B1512-BAE2-4D74-AFDB-09B6A27E0257}">
      <dgm:prSet/>
      <dgm:spPr/>
      <dgm:t>
        <a:bodyPr/>
        <a:lstStyle/>
        <a:p>
          <a:pPr rtl="0"/>
          <a:r>
            <a:rPr lang="ru-RU" b="1" smtClean="0"/>
            <a:t>Сегодня Интернетом пользуются более 2 миллиардов человек.</a:t>
          </a:r>
          <a:endParaRPr lang="ru-RU"/>
        </a:p>
      </dgm:t>
    </dgm:pt>
    <dgm:pt modelId="{3C081037-3D33-4DC4-9F0B-D99A269942B2}" type="parTrans" cxnId="{0E6A8226-8BEF-448D-B3DD-3CDFC9DB3121}">
      <dgm:prSet/>
      <dgm:spPr/>
      <dgm:t>
        <a:bodyPr/>
        <a:lstStyle/>
        <a:p>
          <a:endParaRPr lang="ru-RU"/>
        </a:p>
      </dgm:t>
    </dgm:pt>
    <dgm:pt modelId="{E29F333B-AEFD-415A-9272-DC3BA7D8C0E8}" type="sibTrans" cxnId="{0E6A8226-8BEF-448D-B3DD-3CDFC9DB3121}">
      <dgm:prSet/>
      <dgm:spPr/>
      <dgm:t>
        <a:bodyPr/>
        <a:lstStyle/>
        <a:p>
          <a:endParaRPr lang="ru-RU"/>
        </a:p>
      </dgm:t>
    </dgm:pt>
    <dgm:pt modelId="{84C7FFED-E92A-42AA-82B1-7448DD740586}">
      <dgm:prSet/>
      <dgm:spPr/>
      <dgm:t>
        <a:bodyPr/>
        <a:lstStyle/>
        <a:p>
          <a:pPr rtl="0"/>
          <a:r>
            <a:rPr lang="ru-RU" b="1" smtClean="0"/>
            <a:t>По данным опросов, люди ходят в интернет для того чтобы отдыхать (около 35% опрошенных),  знакомиться (20%), учиться (15%), работать (15%) и  общаться (15%).</a:t>
          </a:r>
          <a:endParaRPr lang="ru-RU"/>
        </a:p>
      </dgm:t>
    </dgm:pt>
    <dgm:pt modelId="{78AF5BB4-4859-49B5-A89A-E370EEFB1957}" type="parTrans" cxnId="{B0C6F568-47DF-4358-B0AC-7BD15A69EB36}">
      <dgm:prSet/>
      <dgm:spPr/>
      <dgm:t>
        <a:bodyPr/>
        <a:lstStyle/>
        <a:p>
          <a:endParaRPr lang="ru-RU"/>
        </a:p>
      </dgm:t>
    </dgm:pt>
    <dgm:pt modelId="{1A69E435-7FCF-4270-AC3A-45F2D849C2D1}" type="sibTrans" cxnId="{B0C6F568-47DF-4358-B0AC-7BD15A69EB36}">
      <dgm:prSet/>
      <dgm:spPr/>
      <dgm:t>
        <a:bodyPr/>
        <a:lstStyle/>
        <a:p>
          <a:endParaRPr lang="ru-RU"/>
        </a:p>
      </dgm:t>
    </dgm:pt>
    <dgm:pt modelId="{C21FBCEA-7D1D-4DCE-8B85-188F55230A1F}">
      <dgm:prSet/>
      <dgm:spPr/>
      <dgm:t>
        <a:bodyPr/>
        <a:lstStyle/>
        <a:p>
          <a:pPr rtl="0"/>
          <a:r>
            <a:rPr lang="ru-RU" b="1" smtClean="0"/>
            <a:t>В сети насчитывается более 615 миллионов сайтов.</a:t>
          </a:r>
          <a:endParaRPr lang="ru-RU"/>
        </a:p>
      </dgm:t>
    </dgm:pt>
    <dgm:pt modelId="{F92E32F2-5169-4C8E-9967-6688EDEC4B2E}" type="parTrans" cxnId="{EC63204D-BE31-45A5-A1B3-37923D6B9903}">
      <dgm:prSet/>
      <dgm:spPr/>
      <dgm:t>
        <a:bodyPr/>
        <a:lstStyle/>
        <a:p>
          <a:endParaRPr lang="ru-RU"/>
        </a:p>
      </dgm:t>
    </dgm:pt>
    <dgm:pt modelId="{28E6ADED-C662-4108-81DF-CCAB760F5262}" type="sibTrans" cxnId="{EC63204D-BE31-45A5-A1B3-37923D6B9903}">
      <dgm:prSet/>
      <dgm:spPr/>
      <dgm:t>
        <a:bodyPr/>
        <a:lstStyle/>
        <a:p>
          <a:endParaRPr lang="ru-RU"/>
        </a:p>
      </dgm:t>
    </dgm:pt>
    <dgm:pt modelId="{C9998A01-FD6F-4E3E-9723-82EADB2AD4AF}" type="pres">
      <dgm:prSet presAssocID="{924CA439-85A4-49B9-BFB6-989759306E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F2F783-E130-4689-8BBA-5773398D9C42}" type="pres">
      <dgm:prSet presAssocID="{00D3F685-407D-44F0-8750-8260B5735EB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860B9-BABA-4465-A6A8-9A343723B3F7}" type="pres">
      <dgm:prSet presAssocID="{1336ABA2-C436-4BD4-BFFB-6A7B33036961}" presName="spacer" presStyleCnt="0"/>
      <dgm:spPr/>
    </dgm:pt>
    <dgm:pt modelId="{1528E93B-BA54-4C79-9C54-01498A448C9F}" type="pres">
      <dgm:prSet presAssocID="{677B1512-BAE2-4D74-AFDB-09B6A27E025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C6553-5E43-4722-AD84-1F00F9F056A9}" type="pres">
      <dgm:prSet presAssocID="{E29F333B-AEFD-415A-9272-DC3BA7D8C0E8}" presName="spacer" presStyleCnt="0"/>
      <dgm:spPr/>
    </dgm:pt>
    <dgm:pt modelId="{20E44FD2-E6B9-4BB6-B3AA-357152022DF8}" type="pres">
      <dgm:prSet presAssocID="{84C7FFED-E92A-42AA-82B1-7448DD74058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6AB08-0BB7-47AA-98F3-035182C9C95B}" type="pres">
      <dgm:prSet presAssocID="{1A69E435-7FCF-4270-AC3A-45F2D849C2D1}" presName="spacer" presStyleCnt="0"/>
      <dgm:spPr/>
    </dgm:pt>
    <dgm:pt modelId="{DE667F6E-22BA-4501-A93A-80A444A05300}" type="pres">
      <dgm:prSet presAssocID="{C21FBCEA-7D1D-4DCE-8B85-188F55230A1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A74075-B28A-4EE0-BC52-889DF52343D8}" srcId="{924CA439-85A4-49B9-BFB6-989759306EBC}" destId="{00D3F685-407D-44F0-8750-8260B5735EBA}" srcOrd="0" destOrd="0" parTransId="{CA10CC6D-2CD6-43AD-9628-9C675A803421}" sibTransId="{1336ABA2-C436-4BD4-BFFB-6A7B33036961}"/>
    <dgm:cxn modelId="{0E6A8226-8BEF-448D-B3DD-3CDFC9DB3121}" srcId="{924CA439-85A4-49B9-BFB6-989759306EBC}" destId="{677B1512-BAE2-4D74-AFDB-09B6A27E0257}" srcOrd="1" destOrd="0" parTransId="{3C081037-3D33-4DC4-9F0B-D99A269942B2}" sibTransId="{E29F333B-AEFD-415A-9272-DC3BA7D8C0E8}"/>
    <dgm:cxn modelId="{F9C49D6C-8059-462C-A0C0-F0CDB967631E}" type="presOf" srcId="{C21FBCEA-7D1D-4DCE-8B85-188F55230A1F}" destId="{DE667F6E-22BA-4501-A93A-80A444A05300}" srcOrd="0" destOrd="0" presId="urn:microsoft.com/office/officeart/2005/8/layout/vList2"/>
    <dgm:cxn modelId="{57D1C458-2BD1-4E72-94E0-089BF732EF35}" type="presOf" srcId="{924CA439-85A4-49B9-BFB6-989759306EBC}" destId="{C9998A01-FD6F-4E3E-9723-82EADB2AD4AF}" srcOrd="0" destOrd="0" presId="urn:microsoft.com/office/officeart/2005/8/layout/vList2"/>
    <dgm:cxn modelId="{EC63204D-BE31-45A5-A1B3-37923D6B9903}" srcId="{924CA439-85A4-49B9-BFB6-989759306EBC}" destId="{C21FBCEA-7D1D-4DCE-8B85-188F55230A1F}" srcOrd="3" destOrd="0" parTransId="{F92E32F2-5169-4C8E-9967-6688EDEC4B2E}" sibTransId="{28E6ADED-C662-4108-81DF-CCAB760F5262}"/>
    <dgm:cxn modelId="{B0C6F568-47DF-4358-B0AC-7BD15A69EB36}" srcId="{924CA439-85A4-49B9-BFB6-989759306EBC}" destId="{84C7FFED-E92A-42AA-82B1-7448DD740586}" srcOrd="2" destOrd="0" parTransId="{78AF5BB4-4859-49B5-A89A-E370EEFB1957}" sibTransId="{1A69E435-7FCF-4270-AC3A-45F2D849C2D1}"/>
    <dgm:cxn modelId="{5FC166B4-3E03-4469-A3F0-72D457E2FFC3}" type="presOf" srcId="{84C7FFED-E92A-42AA-82B1-7448DD740586}" destId="{20E44FD2-E6B9-4BB6-B3AA-357152022DF8}" srcOrd="0" destOrd="0" presId="urn:microsoft.com/office/officeart/2005/8/layout/vList2"/>
    <dgm:cxn modelId="{BBF40DC0-7089-48DA-83A5-9D8D7A5E06D4}" type="presOf" srcId="{677B1512-BAE2-4D74-AFDB-09B6A27E0257}" destId="{1528E93B-BA54-4C79-9C54-01498A448C9F}" srcOrd="0" destOrd="0" presId="urn:microsoft.com/office/officeart/2005/8/layout/vList2"/>
    <dgm:cxn modelId="{0D46997D-6136-4C7F-94C9-E2FC5D8CB8FF}" type="presOf" srcId="{00D3F685-407D-44F0-8750-8260B5735EBA}" destId="{48F2F783-E130-4689-8BBA-5773398D9C42}" srcOrd="0" destOrd="0" presId="urn:microsoft.com/office/officeart/2005/8/layout/vList2"/>
    <dgm:cxn modelId="{5348BE59-BD1E-4BDA-8B45-9997F1AE9EAF}" type="presParOf" srcId="{C9998A01-FD6F-4E3E-9723-82EADB2AD4AF}" destId="{48F2F783-E130-4689-8BBA-5773398D9C42}" srcOrd="0" destOrd="0" presId="urn:microsoft.com/office/officeart/2005/8/layout/vList2"/>
    <dgm:cxn modelId="{91C82E22-4EC1-48DE-A3AC-DDFD54B5CB65}" type="presParOf" srcId="{C9998A01-FD6F-4E3E-9723-82EADB2AD4AF}" destId="{F65860B9-BABA-4465-A6A8-9A343723B3F7}" srcOrd="1" destOrd="0" presId="urn:microsoft.com/office/officeart/2005/8/layout/vList2"/>
    <dgm:cxn modelId="{8742A0B9-AD4B-4CBE-838C-FAA4952094AE}" type="presParOf" srcId="{C9998A01-FD6F-4E3E-9723-82EADB2AD4AF}" destId="{1528E93B-BA54-4C79-9C54-01498A448C9F}" srcOrd="2" destOrd="0" presId="urn:microsoft.com/office/officeart/2005/8/layout/vList2"/>
    <dgm:cxn modelId="{3E192DD2-CCE4-4C3D-A6E0-1B4654A547F5}" type="presParOf" srcId="{C9998A01-FD6F-4E3E-9723-82EADB2AD4AF}" destId="{EC6C6553-5E43-4722-AD84-1F00F9F056A9}" srcOrd="3" destOrd="0" presId="urn:microsoft.com/office/officeart/2005/8/layout/vList2"/>
    <dgm:cxn modelId="{E3877E62-1E8A-467A-ACD0-104B732C779B}" type="presParOf" srcId="{C9998A01-FD6F-4E3E-9723-82EADB2AD4AF}" destId="{20E44FD2-E6B9-4BB6-B3AA-357152022DF8}" srcOrd="4" destOrd="0" presId="urn:microsoft.com/office/officeart/2005/8/layout/vList2"/>
    <dgm:cxn modelId="{00220D8E-7477-4E73-A885-443EED3DF5D0}" type="presParOf" srcId="{C9998A01-FD6F-4E3E-9723-82EADB2AD4AF}" destId="{B866AB08-0BB7-47AA-98F3-035182C9C95B}" srcOrd="5" destOrd="0" presId="urn:microsoft.com/office/officeart/2005/8/layout/vList2"/>
    <dgm:cxn modelId="{1725A017-0C14-4596-A41C-0B8A0E308FF0}" type="presParOf" srcId="{C9998A01-FD6F-4E3E-9723-82EADB2AD4AF}" destId="{DE667F6E-22BA-4501-A93A-80A444A0530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FE92C0-4794-4B3B-B141-D8E6E211F1BF}" type="doc">
      <dgm:prSet loTypeId="urn:microsoft.com/office/officeart/2005/8/layout/vList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40A816D7-B101-4D3E-906A-8CF3A2F2E5D0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Чудо-методики заработка</a:t>
          </a:r>
          <a:endParaRPr lang="ru-RU">
            <a:solidFill>
              <a:schemeClr val="tx1"/>
            </a:solidFill>
          </a:endParaRPr>
        </a:p>
      </dgm:t>
    </dgm:pt>
    <dgm:pt modelId="{50533788-DE76-42A0-A43E-4E5EAA74F5C2}" type="parTrans" cxnId="{474A11BD-A7A0-41A7-86E8-07E623AAC0B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1218A09-A2CF-45CF-962C-B8169CD1709A}" type="sibTrans" cxnId="{474A11BD-A7A0-41A7-86E8-07E623AAC0B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DC0426D-FA24-47FE-B5AA-D05EFBABEAEB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Тебе предлагают купить некую секретную методику, которая позволяет зарабатывать 100–150$ в день, практически ничего не делая. </a:t>
          </a:r>
          <a:endParaRPr lang="ru-RU" dirty="0">
            <a:solidFill>
              <a:schemeClr val="tx1"/>
            </a:solidFill>
          </a:endParaRPr>
        </a:p>
      </dgm:t>
    </dgm:pt>
    <dgm:pt modelId="{0B2550CF-BC15-41B7-87D6-1BCE1FF6B225}" type="parTrans" cxnId="{A153830E-BC71-4F0F-AC81-4C7EA430415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AB16E04-4789-4F5A-A655-E1180684ED51}" type="sibTrans" cxnId="{A153830E-BC71-4F0F-AC81-4C7EA430415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C15B2D-FD2F-4A1C-9BB4-2792F2FBD13D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Письма счастья</a:t>
          </a:r>
          <a:endParaRPr lang="ru-RU">
            <a:solidFill>
              <a:schemeClr val="tx1"/>
            </a:solidFill>
          </a:endParaRPr>
        </a:p>
      </dgm:t>
    </dgm:pt>
    <dgm:pt modelId="{BBE32E88-4186-494F-AE48-CDE2D640FAD0}" type="parTrans" cxnId="{11C25AE7-D7A5-421A-8327-C51A975AC17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19D550-9C8F-46A3-BE7E-9BA8F0072064}" type="sibTrans" cxnId="{11C25AE7-D7A5-421A-8327-C51A975AC17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BC5EA6B-FEA0-412E-96AB-57AD67BD7E71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Из письма ты вдруг узнаешь, что выиграл в лотерею или что-то в таком духе,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но для того, чтобы получить выигрыш нужно оплатить какой-то налог. </a:t>
          </a:r>
          <a:endParaRPr lang="ru-RU" dirty="0">
            <a:solidFill>
              <a:schemeClr val="tx1"/>
            </a:solidFill>
          </a:endParaRPr>
        </a:p>
      </dgm:t>
    </dgm:pt>
    <dgm:pt modelId="{9C7B06EF-14BF-4742-8753-0548BADE0FC0}" type="parTrans" cxnId="{25851C4F-7506-4E59-B785-5A87501091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3CD6432-1853-4508-AE12-69015F57B63A}" type="sibTrans" cxnId="{25851C4F-7506-4E59-B785-5A87501091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5922619-89D0-43C8-8760-5D46443D9E5F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СМС-мошенничество</a:t>
          </a:r>
          <a:endParaRPr lang="ru-RU">
            <a:solidFill>
              <a:schemeClr val="tx1"/>
            </a:solidFill>
          </a:endParaRPr>
        </a:p>
      </dgm:t>
    </dgm:pt>
    <dgm:pt modelId="{FC02DCC1-9AFE-405A-B299-6C78FA3E077B}" type="parTrans" cxnId="{DFA900A2-D2A9-47AC-BE8B-68DFAB71A9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3F2EB79-F2BE-495B-9C21-4B505E3288F2}" type="sibTrans" cxnId="{DFA900A2-D2A9-47AC-BE8B-68DFAB71A9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64A2FC-CA37-4AD8-84F5-DAE14DC3E840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Тебе предлагают купить гороскоп  или способ похудеть, прочитать чужие </a:t>
          </a:r>
          <a:r>
            <a:rPr lang="ru-RU" dirty="0" err="1" smtClean="0">
              <a:solidFill>
                <a:schemeClr val="tx1"/>
              </a:solidFill>
            </a:rPr>
            <a:t>смски</a:t>
          </a:r>
          <a:r>
            <a:rPr lang="ru-RU" dirty="0" smtClean="0">
              <a:solidFill>
                <a:schemeClr val="tx1"/>
              </a:solidFill>
            </a:rPr>
            <a:t> или сообщения в социальной сети, а за это тебе нужно отослать смс на короткий номер. </a:t>
          </a:r>
          <a:endParaRPr lang="ru-RU" dirty="0">
            <a:solidFill>
              <a:schemeClr val="tx1"/>
            </a:solidFill>
          </a:endParaRPr>
        </a:p>
      </dgm:t>
    </dgm:pt>
    <dgm:pt modelId="{18AA0BCA-78CD-4FBE-8C13-65BEB6DE752F}" type="parTrans" cxnId="{7BF4F9BB-F774-47AE-9C17-B53CA40EBEC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5B8E97A-52F1-4792-A9EA-60898DE4E50B}" type="sibTrans" cxnId="{7BF4F9BB-F774-47AE-9C17-B53CA40EBEC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A69D03-A7B4-43BB-A127-ED3EA6E2CC36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Кардинг</a:t>
          </a:r>
          <a:endParaRPr lang="ru-RU">
            <a:solidFill>
              <a:schemeClr val="tx1"/>
            </a:solidFill>
          </a:endParaRPr>
        </a:p>
      </dgm:t>
    </dgm:pt>
    <dgm:pt modelId="{3677A7A8-F45A-4907-BC33-B454BBD2162B}" type="parTrans" cxnId="{E0D2E5D2-8758-4011-8D00-1188F8B301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AE03C18-17CA-45C0-8251-959D6A59BC0B}" type="sibTrans" cxnId="{E0D2E5D2-8758-4011-8D00-1188F8B301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A3BD04-46AD-4A04-BE11-25B628496DB4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Мошенники стараются, как можно быстрее, получить доступ к твоей банковской карте, для этих целей используют фиктивные интернет-магазины.</a:t>
          </a:r>
          <a:endParaRPr lang="ru-RU" dirty="0">
            <a:solidFill>
              <a:schemeClr val="tx1"/>
            </a:solidFill>
          </a:endParaRPr>
        </a:p>
      </dgm:t>
    </dgm:pt>
    <dgm:pt modelId="{A63AC24D-3C12-4A09-9443-EDA9BE8BF6C7}" type="parTrans" cxnId="{9F69F456-A142-47FD-8BDD-0DE91FBC1D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24EE5C7-EF78-4111-A696-C836DA1B431A}" type="sibTrans" cxnId="{9F69F456-A142-47FD-8BDD-0DE91FBC1D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0F4DF09-FE67-42D1-A1B6-B00024169110}" type="pres">
      <dgm:prSet presAssocID="{74FE92C0-4794-4B3B-B141-D8E6E211F1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BEBD5B-4FBE-4084-ADB3-45681E37D1EE}" type="pres">
      <dgm:prSet presAssocID="{40A816D7-B101-4D3E-906A-8CF3A2F2E5D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9E3CF-C63F-4AC6-840A-94D2A2B256D7}" type="pres">
      <dgm:prSet presAssocID="{40A816D7-B101-4D3E-906A-8CF3A2F2E5D0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E2173-63FD-4D4F-BC1B-2E49175F8200}" type="pres">
      <dgm:prSet presAssocID="{62C15B2D-FD2F-4A1C-9BB4-2792F2FBD13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03E2B-80EC-46BD-9165-7BEF15CF7696}" type="pres">
      <dgm:prSet presAssocID="{62C15B2D-FD2F-4A1C-9BB4-2792F2FBD13D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AA9CD-BFD7-46F6-B77D-4D2B42366C30}" type="pres">
      <dgm:prSet presAssocID="{35922619-89D0-43C8-8760-5D46443D9E5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942C5-1393-4A7E-99C9-3EC0A4161967}" type="pres">
      <dgm:prSet presAssocID="{35922619-89D0-43C8-8760-5D46443D9E5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44B2E-EC30-4109-BA49-C2BD0BA66169}" type="pres">
      <dgm:prSet presAssocID="{EEA69D03-A7B4-43BB-A127-ED3EA6E2CC3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B1640-F04F-4DE5-87A1-6F680DD01B5C}" type="pres">
      <dgm:prSet presAssocID="{EEA69D03-A7B4-43BB-A127-ED3EA6E2CC3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A900A2-D2A9-47AC-BE8B-68DFAB71A9C5}" srcId="{74FE92C0-4794-4B3B-B141-D8E6E211F1BF}" destId="{35922619-89D0-43C8-8760-5D46443D9E5F}" srcOrd="2" destOrd="0" parTransId="{FC02DCC1-9AFE-405A-B299-6C78FA3E077B}" sibTransId="{F3F2EB79-F2BE-495B-9C21-4B505E3288F2}"/>
    <dgm:cxn modelId="{A153830E-BC71-4F0F-AC81-4C7EA430415D}" srcId="{40A816D7-B101-4D3E-906A-8CF3A2F2E5D0}" destId="{ADC0426D-FA24-47FE-B5AA-D05EFBABEAEB}" srcOrd="0" destOrd="0" parTransId="{0B2550CF-BC15-41B7-87D6-1BCE1FF6B225}" sibTransId="{4AB16E04-4789-4F5A-A655-E1180684ED51}"/>
    <dgm:cxn modelId="{20000CED-7ACD-4E0E-8989-7FC2377BAE8B}" type="presOf" srcId="{74FE92C0-4794-4B3B-B141-D8E6E211F1BF}" destId="{F0F4DF09-FE67-42D1-A1B6-B00024169110}" srcOrd="0" destOrd="0" presId="urn:microsoft.com/office/officeart/2005/8/layout/vList2"/>
    <dgm:cxn modelId="{25851C4F-7506-4E59-B785-5A875010917B}" srcId="{62C15B2D-FD2F-4A1C-9BB4-2792F2FBD13D}" destId="{9BC5EA6B-FEA0-412E-96AB-57AD67BD7E71}" srcOrd="0" destOrd="0" parTransId="{9C7B06EF-14BF-4742-8753-0548BADE0FC0}" sibTransId="{53CD6432-1853-4508-AE12-69015F57B63A}"/>
    <dgm:cxn modelId="{B272AB96-F440-40B2-AB8B-CDFD46710931}" type="presOf" srcId="{DAA3BD04-46AD-4A04-BE11-25B628496DB4}" destId="{4B3B1640-F04F-4DE5-87A1-6F680DD01B5C}" srcOrd="0" destOrd="0" presId="urn:microsoft.com/office/officeart/2005/8/layout/vList2"/>
    <dgm:cxn modelId="{22715D08-528B-47D5-A44A-8D757F96988F}" type="presOf" srcId="{40A816D7-B101-4D3E-906A-8CF3A2F2E5D0}" destId="{3FBEBD5B-4FBE-4084-ADB3-45681E37D1EE}" srcOrd="0" destOrd="0" presId="urn:microsoft.com/office/officeart/2005/8/layout/vList2"/>
    <dgm:cxn modelId="{11C25AE7-D7A5-421A-8327-C51A975AC172}" srcId="{74FE92C0-4794-4B3B-B141-D8E6E211F1BF}" destId="{62C15B2D-FD2F-4A1C-9BB4-2792F2FBD13D}" srcOrd="1" destOrd="0" parTransId="{BBE32E88-4186-494F-AE48-CDE2D640FAD0}" sibTransId="{0E19D550-9C8F-46A3-BE7E-9BA8F0072064}"/>
    <dgm:cxn modelId="{E0D2E5D2-8758-4011-8D00-1188F8B30152}" srcId="{74FE92C0-4794-4B3B-B141-D8E6E211F1BF}" destId="{EEA69D03-A7B4-43BB-A127-ED3EA6E2CC36}" srcOrd="3" destOrd="0" parTransId="{3677A7A8-F45A-4907-BC33-B454BBD2162B}" sibTransId="{AAE03C18-17CA-45C0-8251-959D6A59BC0B}"/>
    <dgm:cxn modelId="{EDD50CD5-5491-43F7-8C55-9DCF09CFB432}" type="presOf" srcId="{9BC5EA6B-FEA0-412E-96AB-57AD67BD7E71}" destId="{2A803E2B-80EC-46BD-9165-7BEF15CF7696}" srcOrd="0" destOrd="0" presId="urn:microsoft.com/office/officeart/2005/8/layout/vList2"/>
    <dgm:cxn modelId="{804D43A7-BDCD-4462-912B-53A7E49FB420}" type="presOf" srcId="{EEA69D03-A7B4-43BB-A127-ED3EA6E2CC36}" destId="{73144B2E-EC30-4109-BA49-C2BD0BA66169}" srcOrd="0" destOrd="0" presId="urn:microsoft.com/office/officeart/2005/8/layout/vList2"/>
    <dgm:cxn modelId="{474A11BD-A7A0-41A7-86E8-07E623AAC0B4}" srcId="{74FE92C0-4794-4B3B-B141-D8E6E211F1BF}" destId="{40A816D7-B101-4D3E-906A-8CF3A2F2E5D0}" srcOrd="0" destOrd="0" parTransId="{50533788-DE76-42A0-A43E-4E5EAA74F5C2}" sibTransId="{21218A09-A2CF-45CF-962C-B8169CD1709A}"/>
    <dgm:cxn modelId="{7BF4F9BB-F774-47AE-9C17-B53CA40EBEC0}" srcId="{35922619-89D0-43C8-8760-5D46443D9E5F}" destId="{8B64A2FC-CA37-4AD8-84F5-DAE14DC3E840}" srcOrd="0" destOrd="0" parTransId="{18AA0BCA-78CD-4FBE-8C13-65BEB6DE752F}" sibTransId="{75B8E97A-52F1-4792-A9EA-60898DE4E50B}"/>
    <dgm:cxn modelId="{75E9778B-827C-4D04-859B-A40B746CB685}" type="presOf" srcId="{ADC0426D-FA24-47FE-B5AA-D05EFBABEAEB}" destId="{1EF9E3CF-C63F-4AC6-840A-94D2A2B256D7}" srcOrd="0" destOrd="0" presId="urn:microsoft.com/office/officeart/2005/8/layout/vList2"/>
    <dgm:cxn modelId="{E47FCE2B-E4C1-431B-8865-015F88C7A5E4}" type="presOf" srcId="{35922619-89D0-43C8-8760-5D46443D9E5F}" destId="{768AA9CD-BFD7-46F6-B77D-4D2B42366C30}" srcOrd="0" destOrd="0" presId="urn:microsoft.com/office/officeart/2005/8/layout/vList2"/>
    <dgm:cxn modelId="{9F69F456-A142-47FD-8BDD-0DE91FBC1DD1}" srcId="{EEA69D03-A7B4-43BB-A127-ED3EA6E2CC36}" destId="{DAA3BD04-46AD-4A04-BE11-25B628496DB4}" srcOrd="0" destOrd="0" parTransId="{A63AC24D-3C12-4A09-9443-EDA9BE8BF6C7}" sibTransId="{D24EE5C7-EF78-4111-A696-C836DA1B431A}"/>
    <dgm:cxn modelId="{BA11A442-B57E-46A1-B6F5-C1F894060CDD}" type="presOf" srcId="{62C15B2D-FD2F-4A1C-9BB4-2792F2FBD13D}" destId="{16AE2173-63FD-4D4F-BC1B-2E49175F8200}" srcOrd="0" destOrd="0" presId="urn:microsoft.com/office/officeart/2005/8/layout/vList2"/>
    <dgm:cxn modelId="{48BC2CA8-7E8C-4768-8AB4-DBDDA03C583C}" type="presOf" srcId="{8B64A2FC-CA37-4AD8-84F5-DAE14DC3E840}" destId="{D27942C5-1393-4A7E-99C9-3EC0A4161967}" srcOrd="0" destOrd="0" presId="urn:microsoft.com/office/officeart/2005/8/layout/vList2"/>
    <dgm:cxn modelId="{009BF7EE-5D89-4E2B-B096-5B70B01D98D2}" type="presParOf" srcId="{F0F4DF09-FE67-42D1-A1B6-B00024169110}" destId="{3FBEBD5B-4FBE-4084-ADB3-45681E37D1EE}" srcOrd="0" destOrd="0" presId="urn:microsoft.com/office/officeart/2005/8/layout/vList2"/>
    <dgm:cxn modelId="{AF5223D5-63C3-463C-B3A6-39E19EF9E125}" type="presParOf" srcId="{F0F4DF09-FE67-42D1-A1B6-B00024169110}" destId="{1EF9E3CF-C63F-4AC6-840A-94D2A2B256D7}" srcOrd="1" destOrd="0" presId="urn:microsoft.com/office/officeart/2005/8/layout/vList2"/>
    <dgm:cxn modelId="{DCE69AB1-004D-48B9-9313-3546C3D3472F}" type="presParOf" srcId="{F0F4DF09-FE67-42D1-A1B6-B00024169110}" destId="{16AE2173-63FD-4D4F-BC1B-2E49175F8200}" srcOrd="2" destOrd="0" presId="urn:microsoft.com/office/officeart/2005/8/layout/vList2"/>
    <dgm:cxn modelId="{49075084-54C8-491C-9AC4-4E85B8CE2216}" type="presParOf" srcId="{F0F4DF09-FE67-42D1-A1B6-B00024169110}" destId="{2A803E2B-80EC-46BD-9165-7BEF15CF7696}" srcOrd="3" destOrd="0" presId="urn:microsoft.com/office/officeart/2005/8/layout/vList2"/>
    <dgm:cxn modelId="{B192D1C6-2568-4EC5-8F60-B72EA44BC529}" type="presParOf" srcId="{F0F4DF09-FE67-42D1-A1B6-B00024169110}" destId="{768AA9CD-BFD7-46F6-B77D-4D2B42366C30}" srcOrd="4" destOrd="0" presId="urn:microsoft.com/office/officeart/2005/8/layout/vList2"/>
    <dgm:cxn modelId="{97401D03-A5B9-4BB0-89BA-7A25575C42B3}" type="presParOf" srcId="{F0F4DF09-FE67-42D1-A1B6-B00024169110}" destId="{D27942C5-1393-4A7E-99C9-3EC0A4161967}" srcOrd="5" destOrd="0" presId="urn:microsoft.com/office/officeart/2005/8/layout/vList2"/>
    <dgm:cxn modelId="{9290C843-5126-44E9-94E1-BEA73AB65952}" type="presParOf" srcId="{F0F4DF09-FE67-42D1-A1B6-B00024169110}" destId="{73144B2E-EC30-4109-BA49-C2BD0BA66169}" srcOrd="6" destOrd="0" presId="urn:microsoft.com/office/officeart/2005/8/layout/vList2"/>
    <dgm:cxn modelId="{90F13C1D-A65B-4A0F-BAFC-0762A2A8F735}" type="presParOf" srcId="{F0F4DF09-FE67-42D1-A1B6-B00024169110}" destId="{4B3B1640-F04F-4DE5-87A1-6F680DD01B5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E684B6-8085-4525-AE94-5F78485E8969}" type="doc">
      <dgm:prSet loTypeId="urn:microsoft.com/office/officeart/2005/8/layout/vList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5C72BA42-0C75-4649-A107-2F7DF0464A6B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Списки кошельков</a:t>
          </a:r>
          <a:endParaRPr lang="ru-RU">
            <a:solidFill>
              <a:schemeClr val="tx1"/>
            </a:solidFill>
          </a:endParaRPr>
        </a:p>
      </dgm:t>
    </dgm:pt>
    <dgm:pt modelId="{29E6DBE7-8FC1-4EF8-865B-2C385CE45C30}" type="parTrans" cxnId="{C30636BA-124B-4645-A880-E61AFB5F35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3D74B0C-1D2A-43FA-8E4F-22DD3DD2AA82}" type="sibTrans" cxnId="{C30636BA-124B-4645-A880-E61AFB5F35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6A6964B-2BED-4480-A71B-F84533389759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Тебе могут предложить отправить небольшие суммы денег на некоторое количество кошельков, потом вписать в список свой кошелек и распространять его дальше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по форумам, доскам объявлений и т.д.</a:t>
          </a:r>
          <a:endParaRPr lang="ru-RU" dirty="0">
            <a:solidFill>
              <a:schemeClr val="tx1"/>
            </a:solidFill>
          </a:endParaRPr>
        </a:p>
      </dgm:t>
    </dgm:pt>
    <dgm:pt modelId="{B4A409A9-B735-470B-8C5D-C36177B08372}" type="parTrans" cxnId="{15CB06FB-330C-4AB2-9905-BA55A5111BB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243E53-F095-4B4F-83B7-45B8E49E29EC}" type="sibTrans" cxnId="{15CB06FB-330C-4AB2-9905-BA55A5111BB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BCF184C-F9ED-4CB7-9D4E-55EC44B6AB15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Фишинг</a:t>
          </a:r>
          <a:endParaRPr lang="ru-RU">
            <a:solidFill>
              <a:schemeClr val="tx1"/>
            </a:solidFill>
          </a:endParaRPr>
        </a:p>
      </dgm:t>
    </dgm:pt>
    <dgm:pt modelId="{BD5EDA93-8CD1-4C15-9D4D-A6F20CF4CA7D}" type="parTrans" cxnId="{92DF3D7A-A0AB-411A-848F-4DBD510695C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BD3431E-73E2-49A4-808F-17A4259851BB}" type="sibTrans" cxnId="{92DF3D7A-A0AB-411A-848F-4DBD510695C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1665BD4-F17E-42EA-8AF5-5CA4546CC326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Пользователя направляют на какой-либо поддельный сайт, который с виду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похож на сайт какого-то известного сервиса, платежной системы и т.д., 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чтобы человек ввел там свой пароль</a:t>
          </a:r>
          <a:endParaRPr lang="ru-RU" dirty="0">
            <a:solidFill>
              <a:schemeClr val="tx1"/>
            </a:solidFill>
          </a:endParaRPr>
        </a:p>
      </dgm:t>
    </dgm:pt>
    <dgm:pt modelId="{C5EB2B25-DD19-41B9-BD37-9E55C03AC9BC}" type="parTrans" cxnId="{76F8FE48-A273-4964-9A4C-11B9C88EAA9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A544C9A-E0A3-4865-A20A-0271B24291E9}" type="sibTrans" cxnId="{76F8FE48-A273-4964-9A4C-11B9C88EAA9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B7D7EBE-704E-46B7-AC7F-A275F49D0F99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Фарминг</a:t>
          </a:r>
          <a:endParaRPr lang="ru-RU">
            <a:solidFill>
              <a:schemeClr val="tx1"/>
            </a:solidFill>
          </a:endParaRPr>
        </a:p>
      </dgm:t>
    </dgm:pt>
    <dgm:pt modelId="{D669B352-BF05-4FA4-ABDA-965E9926B2DC}" type="parTrans" cxnId="{3BE0F143-B975-4199-9926-EE0CF57CE93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22C4A18-BE82-48BD-A713-3B9E7DF3B881}" type="sibTrans" cxnId="{3BE0F143-B975-4199-9926-EE0CF57CE93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600A1E4-9635-49C8-A76D-9DAF9EAACA9A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1"/>
              </a:solidFill>
            </a:rPr>
            <a:t>Фарминг</a:t>
          </a:r>
          <a:r>
            <a:rPr lang="ru-RU" dirty="0" smtClean="0">
              <a:solidFill>
                <a:schemeClr val="tx1"/>
              </a:solidFill>
            </a:rPr>
            <a:t> — это более «продвинутая» версия </a:t>
          </a:r>
          <a:r>
            <a:rPr lang="ru-RU" dirty="0" err="1" smtClean="0">
              <a:solidFill>
                <a:schemeClr val="tx1"/>
              </a:solidFill>
            </a:rPr>
            <a:t>фишинга</a:t>
          </a:r>
          <a:r>
            <a:rPr lang="ru-RU" dirty="0" smtClean="0">
              <a:solidFill>
                <a:schemeClr val="tx1"/>
              </a:solidFill>
            </a:rPr>
            <a:t>. Смысл заключается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опять же в направлении пользователя на другой сайт, но это делается уже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не через поддельные ссылки.</a:t>
          </a:r>
          <a:endParaRPr lang="ru-RU" dirty="0">
            <a:solidFill>
              <a:schemeClr val="tx1"/>
            </a:solidFill>
          </a:endParaRPr>
        </a:p>
      </dgm:t>
    </dgm:pt>
    <dgm:pt modelId="{43B66AD0-E138-4BDC-ADA3-9B1AC11EF1E4}" type="parTrans" cxnId="{9245E8EB-8996-4C2D-A57C-A9BCD9E39B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763939-69A4-46DD-B501-7685F9ECD55E}" type="sibTrans" cxnId="{9245E8EB-8996-4C2D-A57C-A9BCD9E39B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5F90D27-1AE6-45AA-A91D-75938CD1E5B3}" type="pres">
      <dgm:prSet presAssocID="{09E684B6-8085-4525-AE94-5F78485E89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C4FE2E-AF04-4541-8A1D-6F4DE039024D}" type="pres">
      <dgm:prSet presAssocID="{5C72BA42-0C75-4649-A107-2F7DF0464A6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605A4-97C9-43CB-893A-0E4D0B6ADE6A}" type="pres">
      <dgm:prSet presAssocID="{5C72BA42-0C75-4649-A107-2F7DF0464A6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95609-BF2B-4F34-95F3-FFC202DDD4A0}" type="pres">
      <dgm:prSet presAssocID="{BBCF184C-F9ED-4CB7-9D4E-55EC44B6AB1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9D234-7536-4097-B593-9BD5A2B0C706}" type="pres">
      <dgm:prSet presAssocID="{BBCF184C-F9ED-4CB7-9D4E-55EC44B6AB15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95602-68AC-40A3-9798-BFC3D9E53275}" type="pres">
      <dgm:prSet presAssocID="{2B7D7EBE-704E-46B7-AC7F-A275F49D0F9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EA3D6-6F22-4CE3-873E-D37963CCD058}" type="pres">
      <dgm:prSet presAssocID="{2B7D7EBE-704E-46B7-AC7F-A275F49D0F9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7894C6-4AFF-4B12-8A5D-428F6AD43E0D}" type="presOf" srcId="{2B7D7EBE-704E-46B7-AC7F-A275F49D0F99}" destId="{6B395602-68AC-40A3-9798-BFC3D9E53275}" srcOrd="0" destOrd="0" presId="urn:microsoft.com/office/officeart/2005/8/layout/vList2"/>
    <dgm:cxn modelId="{C30636BA-124B-4645-A880-E61AFB5F350F}" srcId="{09E684B6-8085-4525-AE94-5F78485E8969}" destId="{5C72BA42-0C75-4649-A107-2F7DF0464A6B}" srcOrd="0" destOrd="0" parTransId="{29E6DBE7-8FC1-4EF8-865B-2C385CE45C30}" sibTransId="{13D74B0C-1D2A-43FA-8E4F-22DD3DD2AA82}"/>
    <dgm:cxn modelId="{3CF82E3B-FB2E-4609-80D6-06EB0F7AAAF0}" type="presOf" srcId="{E1665BD4-F17E-42EA-8AF5-5CA4546CC326}" destId="{7A99D234-7536-4097-B593-9BD5A2B0C706}" srcOrd="0" destOrd="0" presId="urn:microsoft.com/office/officeart/2005/8/layout/vList2"/>
    <dgm:cxn modelId="{3BE0F143-B975-4199-9926-EE0CF57CE93D}" srcId="{09E684B6-8085-4525-AE94-5F78485E8969}" destId="{2B7D7EBE-704E-46B7-AC7F-A275F49D0F99}" srcOrd="2" destOrd="0" parTransId="{D669B352-BF05-4FA4-ABDA-965E9926B2DC}" sibTransId="{A22C4A18-BE82-48BD-A713-3B9E7DF3B881}"/>
    <dgm:cxn modelId="{15CB06FB-330C-4AB2-9905-BA55A5111BB8}" srcId="{5C72BA42-0C75-4649-A107-2F7DF0464A6B}" destId="{C6A6964B-2BED-4480-A71B-F84533389759}" srcOrd="0" destOrd="0" parTransId="{B4A409A9-B735-470B-8C5D-C36177B08372}" sibTransId="{FB243E53-F095-4B4F-83B7-45B8E49E29EC}"/>
    <dgm:cxn modelId="{6B3971E8-E57C-4B2F-AA6D-944BD998414F}" type="presOf" srcId="{5C72BA42-0C75-4649-A107-2F7DF0464A6B}" destId="{C1C4FE2E-AF04-4541-8A1D-6F4DE039024D}" srcOrd="0" destOrd="0" presId="urn:microsoft.com/office/officeart/2005/8/layout/vList2"/>
    <dgm:cxn modelId="{92DF3D7A-A0AB-411A-848F-4DBD510695C1}" srcId="{09E684B6-8085-4525-AE94-5F78485E8969}" destId="{BBCF184C-F9ED-4CB7-9D4E-55EC44B6AB15}" srcOrd="1" destOrd="0" parTransId="{BD5EDA93-8CD1-4C15-9D4D-A6F20CF4CA7D}" sibTransId="{0BD3431E-73E2-49A4-808F-17A4259851BB}"/>
    <dgm:cxn modelId="{F315666F-379F-43E8-ADEF-C578297D5F92}" type="presOf" srcId="{09E684B6-8085-4525-AE94-5F78485E8969}" destId="{F5F90D27-1AE6-45AA-A91D-75938CD1E5B3}" srcOrd="0" destOrd="0" presId="urn:microsoft.com/office/officeart/2005/8/layout/vList2"/>
    <dgm:cxn modelId="{9CA6DA93-E03A-4CA0-B6DE-44550FDF99ED}" type="presOf" srcId="{D600A1E4-9635-49C8-A76D-9DAF9EAACA9A}" destId="{0ECEA3D6-6F22-4CE3-873E-D37963CCD058}" srcOrd="0" destOrd="0" presId="urn:microsoft.com/office/officeart/2005/8/layout/vList2"/>
    <dgm:cxn modelId="{8140783B-09CD-40E8-995D-AE8BF371A28C}" type="presOf" srcId="{C6A6964B-2BED-4480-A71B-F84533389759}" destId="{C78605A4-97C9-43CB-893A-0E4D0B6ADE6A}" srcOrd="0" destOrd="0" presId="urn:microsoft.com/office/officeart/2005/8/layout/vList2"/>
    <dgm:cxn modelId="{B199936A-D6C5-4D27-82E1-5A43BCBA94DE}" type="presOf" srcId="{BBCF184C-F9ED-4CB7-9D4E-55EC44B6AB15}" destId="{DF095609-BF2B-4F34-95F3-FFC202DDD4A0}" srcOrd="0" destOrd="0" presId="urn:microsoft.com/office/officeart/2005/8/layout/vList2"/>
    <dgm:cxn modelId="{9245E8EB-8996-4C2D-A57C-A9BCD9E39BE3}" srcId="{2B7D7EBE-704E-46B7-AC7F-A275F49D0F99}" destId="{D600A1E4-9635-49C8-A76D-9DAF9EAACA9A}" srcOrd="0" destOrd="0" parTransId="{43B66AD0-E138-4BDC-ADA3-9B1AC11EF1E4}" sibTransId="{C8763939-69A4-46DD-B501-7685F9ECD55E}"/>
    <dgm:cxn modelId="{76F8FE48-A273-4964-9A4C-11B9C88EAA9F}" srcId="{BBCF184C-F9ED-4CB7-9D4E-55EC44B6AB15}" destId="{E1665BD4-F17E-42EA-8AF5-5CA4546CC326}" srcOrd="0" destOrd="0" parTransId="{C5EB2B25-DD19-41B9-BD37-9E55C03AC9BC}" sibTransId="{5A544C9A-E0A3-4865-A20A-0271B24291E9}"/>
    <dgm:cxn modelId="{58F1AFC1-18A1-4301-BDC7-1AB512A77D98}" type="presParOf" srcId="{F5F90D27-1AE6-45AA-A91D-75938CD1E5B3}" destId="{C1C4FE2E-AF04-4541-8A1D-6F4DE039024D}" srcOrd="0" destOrd="0" presId="urn:microsoft.com/office/officeart/2005/8/layout/vList2"/>
    <dgm:cxn modelId="{951E5756-663F-4468-881B-45A9DD0B8606}" type="presParOf" srcId="{F5F90D27-1AE6-45AA-A91D-75938CD1E5B3}" destId="{C78605A4-97C9-43CB-893A-0E4D0B6ADE6A}" srcOrd="1" destOrd="0" presId="urn:microsoft.com/office/officeart/2005/8/layout/vList2"/>
    <dgm:cxn modelId="{A7D09273-ED2D-4D87-B1A3-57986CA0230E}" type="presParOf" srcId="{F5F90D27-1AE6-45AA-A91D-75938CD1E5B3}" destId="{DF095609-BF2B-4F34-95F3-FFC202DDD4A0}" srcOrd="2" destOrd="0" presId="urn:microsoft.com/office/officeart/2005/8/layout/vList2"/>
    <dgm:cxn modelId="{865EB689-ACFD-48EB-AFE2-6BE999A98A2D}" type="presParOf" srcId="{F5F90D27-1AE6-45AA-A91D-75938CD1E5B3}" destId="{7A99D234-7536-4097-B593-9BD5A2B0C706}" srcOrd="3" destOrd="0" presId="urn:microsoft.com/office/officeart/2005/8/layout/vList2"/>
    <dgm:cxn modelId="{867DEBEA-D196-42B1-80DA-7433293BBB0D}" type="presParOf" srcId="{F5F90D27-1AE6-45AA-A91D-75938CD1E5B3}" destId="{6B395602-68AC-40A3-9798-BFC3D9E53275}" srcOrd="4" destOrd="0" presId="urn:microsoft.com/office/officeart/2005/8/layout/vList2"/>
    <dgm:cxn modelId="{D3ADDD0B-E2C5-419F-B863-57494BA2DEAA}" type="presParOf" srcId="{F5F90D27-1AE6-45AA-A91D-75938CD1E5B3}" destId="{0ECEA3D6-6F22-4CE3-873E-D37963CCD05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9C44C6-85FE-49D4-BF05-63D257E4E146}" type="doc">
      <dgm:prSet loTypeId="urn:microsoft.com/office/officeart/2005/8/layout/vList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3490DEB3-D15A-4F06-93E8-250F876D8905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Используй разные почтовые адреса</a:t>
          </a:r>
          <a:r>
            <a:rPr lang="ru-RU" smtClean="0">
              <a:solidFill>
                <a:schemeClr val="tx1"/>
              </a:solidFill>
            </a:rPr>
            <a:t>.</a:t>
          </a:r>
          <a:endParaRPr lang="ru-RU">
            <a:solidFill>
              <a:schemeClr val="tx1"/>
            </a:solidFill>
          </a:endParaRPr>
        </a:p>
      </dgm:t>
    </dgm:pt>
    <dgm:pt modelId="{A3AED9F6-00EA-4916-886F-FD75998DCC31}" type="parTrans" cxnId="{22EF83CF-9835-4B9B-A3B8-F21B7E938E6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4A3529F-CD0A-410F-8DBB-32A6DBEE4D4E}" type="sibTrans" cxnId="{22EF83CF-9835-4B9B-A3B8-F21B7E938E6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9BD46B-B7A0-4E6F-B6E5-E1FB22B46775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Например, для регистрации на сайтах можно открыть новый почтовый ящик, содержимое которого просто игнорировать.</a:t>
          </a:r>
          <a:endParaRPr lang="ru-RU" dirty="0">
            <a:solidFill>
              <a:schemeClr val="tx1"/>
            </a:solidFill>
          </a:endParaRPr>
        </a:p>
      </dgm:t>
    </dgm:pt>
    <dgm:pt modelId="{F192649F-35F9-44E7-951B-A316E036EBC6}" type="parTrans" cxnId="{99C96E0E-3498-473B-88DB-0DB0D359217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45EC7BC-BEB1-40BD-90B0-CAED99567D8E}" type="sibTrans" cxnId="{99C96E0E-3498-473B-88DB-0DB0D359217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BBCD88-460D-42D4-AEFE-331E01684014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Старайся не указывать  свои координаты </a:t>
          </a:r>
          <a:r>
            <a:rPr lang="ru-RU" smtClean="0">
              <a:solidFill>
                <a:schemeClr val="tx1"/>
              </a:solidFill>
            </a:rPr>
            <a:t>там, где это не является обязательным. </a:t>
          </a:r>
          <a:endParaRPr lang="ru-RU">
            <a:solidFill>
              <a:schemeClr val="tx1"/>
            </a:solidFill>
          </a:endParaRPr>
        </a:p>
      </dgm:t>
    </dgm:pt>
    <dgm:pt modelId="{10BF32C0-0D81-4D72-8D2F-F8E37DFFF0D1}" type="parTrans" cxnId="{63929C40-0101-4D03-B401-6B293E02E09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6EAF74-2AB6-4718-A20E-533A821D47FF}" type="sibTrans" cxnId="{63929C40-0101-4D03-B401-6B293E02E09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0994C1D-C1F0-47E6-917B-FF9A110CD46A}">
      <dgm:prSet/>
      <dgm:spPr/>
      <dgm:t>
        <a:bodyPr/>
        <a:lstStyle/>
        <a:p>
          <a:pPr rtl="0"/>
          <a:r>
            <a:rPr lang="ru-RU" b="1" smtClean="0">
              <a:solidFill>
                <a:schemeClr val="tx1"/>
              </a:solidFill>
            </a:rPr>
            <a:t>Никогда  не отвечай на спам-письма. </a:t>
          </a:r>
          <a:endParaRPr lang="ru-RU">
            <a:solidFill>
              <a:schemeClr val="tx1"/>
            </a:solidFill>
          </a:endParaRPr>
        </a:p>
      </dgm:t>
    </dgm:pt>
    <dgm:pt modelId="{DA0A1A1A-28B2-485A-A6CA-28C92D78B7E7}" type="parTrans" cxnId="{E926A31F-4E1A-4FCD-8528-A9840BDFF1A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9B5FA1E-40E0-4A71-840A-DE757D0C5C6E}" type="sibTrans" cxnId="{E926A31F-4E1A-4FCD-8528-A9840BDFF1A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7BC920-A10E-4324-98DD-6212A8DE0952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Как показывает статистика, около 12 процентов пользователей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так и поступают, что служит для </a:t>
          </a:r>
          <a:r>
            <a:rPr lang="ru-RU" dirty="0" err="1" smtClean="0">
              <a:solidFill>
                <a:schemeClr val="tx1"/>
              </a:solidFill>
            </a:rPr>
            <a:t>киберпреступников</a:t>
          </a:r>
          <a:r>
            <a:rPr lang="ru-RU" dirty="0" smtClean="0">
              <a:solidFill>
                <a:schemeClr val="tx1"/>
              </a:solidFill>
            </a:rPr>
            <a:t> сигналом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к наступлению. Ведь если кто-то отвечает на их призывы, значит,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адрес действительно является активным и его владельца можно заваливать новыми и новыми письмами.</a:t>
          </a:r>
          <a:endParaRPr lang="ru-RU" dirty="0">
            <a:solidFill>
              <a:schemeClr val="tx1"/>
            </a:solidFill>
          </a:endParaRPr>
        </a:p>
      </dgm:t>
    </dgm:pt>
    <dgm:pt modelId="{765C911A-E87C-4665-9D9E-3DE7A4C6A6F0}" type="parTrans" cxnId="{87ADB705-99EB-4C66-A3C5-D6E8AB4145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647B075-645A-4FFA-8A66-3F48D3359FAA}" type="sibTrans" cxnId="{87ADB705-99EB-4C66-A3C5-D6E8AB4145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D9B1B4-1FB1-456D-B281-61932F06EBFF}" type="pres">
      <dgm:prSet presAssocID="{C19C44C6-85FE-49D4-BF05-63D257E4E1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EE8BD-5E37-4EB8-8AAE-6863DDD9ADA2}" type="pres">
      <dgm:prSet presAssocID="{3490DEB3-D15A-4F06-93E8-250F876D890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DB44D-8D96-4185-BF46-54E78492F3B9}" type="pres">
      <dgm:prSet presAssocID="{3490DEB3-D15A-4F06-93E8-250F876D890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57F34-DE3A-4218-827C-24E0042E8F3D}" type="pres">
      <dgm:prSet presAssocID="{EBBBCD88-460D-42D4-AEFE-331E016840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13D19-CFD7-49F1-A3B9-408EB9CBA386}" type="pres">
      <dgm:prSet presAssocID="{F16EAF74-2AB6-4718-A20E-533A821D47FF}" presName="spacer" presStyleCnt="0"/>
      <dgm:spPr/>
    </dgm:pt>
    <dgm:pt modelId="{13080811-7883-4969-B952-18C7F74B6D21}" type="pres">
      <dgm:prSet presAssocID="{60994C1D-C1F0-47E6-917B-FF9A110CD46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27CA7-6772-4820-B5CC-F88FB19D9E7D}" type="pres">
      <dgm:prSet presAssocID="{60994C1D-C1F0-47E6-917B-FF9A110CD46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EF83CF-9835-4B9B-A3B8-F21B7E938E60}" srcId="{C19C44C6-85FE-49D4-BF05-63D257E4E146}" destId="{3490DEB3-D15A-4F06-93E8-250F876D8905}" srcOrd="0" destOrd="0" parTransId="{A3AED9F6-00EA-4916-886F-FD75998DCC31}" sibTransId="{74A3529F-CD0A-410F-8DBB-32A6DBEE4D4E}"/>
    <dgm:cxn modelId="{BCF00C4E-71AA-42D4-AE05-1A2C858C8338}" type="presOf" srcId="{C19C44C6-85FE-49D4-BF05-63D257E4E146}" destId="{40D9B1B4-1FB1-456D-B281-61932F06EBFF}" srcOrd="0" destOrd="0" presId="urn:microsoft.com/office/officeart/2005/8/layout/vList2"/>
    <dgm:cxn modelId="{E5D32192-B90C-4287-8BAC-BAE9F03B28FF}" type="presOf" srcId="{60994C1D-C1F0-47E6-917B-FF9A110CD46A}" destId="{13080811-7883-4969-B952-18C7F74B6D21}" srcOrd="0" destOrd="0" presId="urn:microsoft.com/office/officeart/2005/8/layout/vList2"/>
    <dgm:cxn modelId="{C8B50B23-65A4-4D11-BD28-F862CB7F7529}" type="presOf" srcId="{179BD46B-B7A0-4E6F-B6E5-E1FB22B46775}" destId="{243DB44D-8D96-4185-BF46-54E78492F3B9}" srcOrd="0" destOrd="0" presId="urn:microsoft.com/office/officeart/2005/8/layout/vList2"/>
    <dgm:cxn modelId="{99C96E0E-3498-473B-88DB-0DB0D3592172}" srcId="{3490DEB3-D15A-4F06-93E8-250F876D8905}" destId="{179BD46B-B7A0-4E6F-B6E5-E1FB22B46775}" srcOrd="0" destOrd="0" parTransId="{F192649F-35F9-44E7-951B-A316E036EBC6}" sibTransId="{745EC7BC-BEB1-40BD-90B0-CAED99567D8E}"/>
    <dgm:cxn modelId="{E07B7697-D805-4739-B9FB-55A5BE328249}" type="presOf" srcId="{EBBBCD88-460D-42D4-AEFE-331E01684014}" destId="{62957F34-DE3A-4218-827C-24E0042E8F3D}" srcOrd="0" destOrd="0" presId="urn:microsoft.com/office/officeart/2005/8/layout/vList2"/>
    <dgm:cxn modelId="{E926A31F-4E1A-4FCD-8528-A9840BDFF1A3}" srcId="{C19C44C6-85FE-49D4-BF05-63D257E4E146}" destId="{60994C1D-C1F0-47E6-917B-FF9A110CD46A}" srcOrd="2" destOrd="0" parTransId="{DA0A1A1A-28B2-485A-A6CA-28C92D78B7E7}" sibTransId="{29B5FA1E-40E0-4A71-840A-DE757D0C5C6E}"/>
    <dgm:cxn modelId="{63929C40-0101-4D03-B401-6B293E02E091}" srcId="{C19C44C6-85FE-49D4-BF05-63D257E4E146}" destId="{EBBBCD88-460D-42D4-AEFE-331E01684014}" srcOrd="1" destOrd="0" parTransId="{10BF32C0-0D81-4D72-8D2F-F8E37DFFF0D1}" sibTransId="{F16EAF74-2AB6-4718-A20E-533A821D47FF}"/>
    <dgm:cxn modelId="{85ACFE09-E498-41F7-A86D-8BA86515313A}" type="presOf" srcId="{CB7BC920-A10E-4324-98DD-6212A8DE0952}" destId="{57C27CA7-6772-4820-B5CC-F88FB19D9E7D}" srcOrd="0" destOrd="0" presId="urn:microsoft.com/office/officeart/2005/8/layout/vList2"/>
    <dgm:cxn modelId="{BA130F2C-7F95-4A93-A07C-5677C53473D6}" type="presOf" srcId="{3490DEB3-D15A-4F06-93E8-250F876D8905}" destId="{95DEE8BD-5E37-4EB8-8AAE-6863DDD9ADA2}" srcOrd="0" destOrd="0" presId="urn:microsoft.com/office/officeart/2005/8/layout/vList2"/>
    <dgm:cxn modelId="{87ADB705-99EB-4C66-A3C5-D6E8AB4145D7}" srcId="{60994C1D-C1F0-47E6-917B-FF9A110CD46A}" destId="{CB7BC920-A10E-4324-98DD-6212A8DE0952}" srcOrd="0" destOrd="0" parTransId="{765C911A-E87C-4665-9D9E-3DE7A4C6A6F0}" sibTransId="{4647B075-645A-4FFA-8A66-3F48D3359FAA}"/>
    <dgm:cxn modelId="{3A326ACA-55F5-4DF7-8C78-85A613A604D5}" type="presParOf" srcId="{40D9B1B4-1FB1-456D-B281-61932F06EBFF}" destId="{95DEE8BD-5E37-4EB8-8AAE-6863DDD9ADA2}" srcOrd="0" destOrd="0" presId="urn:microsoft.com/office/officeart/2005/8/layout/vList2"/>
    <dgm:cxn modelId="{15F015A2-EF80-4CDA-953A-4E81CC894663}" type="presParOf" srcId="{40D9B1B4-1FB1-456D-B281-61932F06EBFF}" destId="{243DB44D-8D96-4185-BF46-54E78492F3B9}" srcOrd="1" destOrd="0" presId="urn:microsoft.com/office/officeart/2005/8/layout/vList2"/>
    <dgm:cxn modelId="{443DB23E-FB0B-4D51-A5F9-1166978395AB}" type="presParOf" srcId="{40D9B1B4-1FB1-456D-B281-61932F06EBFF}" destId="{62957F34-DE3A-4218-827C-24E0042E8F3D}" srcOrd="2" destOrd="0" presId="urn:microsoft.com/office/officeart/2005/8/layout/vList2"/>
    <dgm:cxn modelId="{E2CC234E-9602-4198-BD4E-02EA64E30B9C}" type="presParOf" srcId="{40D9B1B4-1FB1-456D-B281-61932F06EBFF}" destId="{8A813D19-CFD7-49F1-A3B9-408EB9CBA386}" srcOrd="3" destOrd="0" presId="urn:microsoft.com/office/officeart/2005/8/layout/vList2"/>
    <dgm:cxn modelId="{113AA1E1-6763-48F4-B11F-1A5C86823307}" type="presParOf" srcId="{40D9B1B4-1FB1-456D-B281-61932F06EBFF}" destId="{13080811-7883-4969-B952-18C7F74B6D21}" srcOrd="4" destOrd="0" presId="urn:microsoft.com/office/officeart/2005/8/layout/vList2"/>
    <dgm:cxn modelId="{8FE08EEC-8485-4363-9877-944157A5DE0F}" type="presParOf" srcId="{40D9B1B4-1FB1-456D-B281-61932F06EBFF}" destId="{57C27CA7-6772-4820-B5CC-F88FB19D9E7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B0EB67-6277-403E-BA6E-4C834F2FA730}" type="doc">
      <dgm:prSet loTypeId="urn:microsoft.com/office/officeart/2005/8/layout/vList2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A17614B1-B255-494C-8564-D4107F9F89C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ndara" pitchFamily="34" charset="0"/>
              <a:cs typeface="Arial" pitchFamily="34" charset="0"/>
            </a:rPr>
            <a:t>ОПАСНЫЙ КОНТЕНТ</a:t>
          </a:r>
          <a:endParaRPr lang="ru-RU" dirty="0">
            <a:solidFill>
              <a:schemeClr val="tx1"/>
            </a:solidFill>
          </a:endParaRPr>
        </a:p>
      </dgm:t>
    </dgm:pt>
    <dgm:pt modelId="{6933F842-D1D6-4F1F-8EC1-EF33F83BDF56}" type="parTrans" cxnId="{CF624651-E34A-4BEA-B674-AEDAA9085334}">
      <dgm:prSet/>
      <dgm:spPr/>
      <dgm:t>
        <a:bodyPr/>
        <a:lstStyle/>
        <a:p>
          <a:endParaRPr lang="ru-RU"/>
        </a:p>
      </dgm:t>
    </dgm:pt>
    <dgm:pt modelId="{A5B63A58-D7E7-46F9-87DF-D16D56A9C1B2}" type="sibTrans" cxnId="{CF624651-E34A-4BEA-B674-AEDAA9085334}">
      <dgm:prSet/>
      <dgm:spPr/>
      <dgm:t>
        <a:bodyPr/>
        <a:lstStyle/>
        <a:p>
          <a:endParaRPr lang="ru-RU"/>
        </a:p>
      </dgm:t>
    </dgm:pt>
    <dgm:pt modelId="{4DD07069-F786-4CBA-88DF-6153712B585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ndara" pitchFamily="34" charset="0"/>
              <a:cs typeface="Arial" pitchFamily="34" charset="0"/>
            </a:rPr>
            <a:t>КИБЕРБУЛЛИНГ</a:t>
          </a:r>
          <a:endParaRPr lang="ru-RU" dirty="0">
            <a:solidFill>
              <a:schemeClr val="tx1"/>
            </a:solidFill>
          </a:endParaRPr>
        </a:p>
      </dgm:t>
    </dgm:pt>
    <dgm:pt modelId="{12B8D4EE-3932-44A9-BD61-926BD1A21006}" type="parTrans" cxnId="{60760BBA-002C-400D-A864-BBFCDDB9C3ED}">
      <dgm:prSet/>
      <dgm:spPr/>
      <dgm:t>
        <a:bodyPr/>
        <a:lstStyle/>
        <a:p>
          <a:endParaRPr lang="ru-RU"/>
        </a:p>
      </dgm:t>
    </dgm:pt>
    <dgm:pt modelId="{429734BC-768C-429B-9877-BF79FA9E55BE}" type="sibTrans" cxnId="{60760BBA-002C-400D-A864-BBFCDDB9C3ED}">
      <dgm:prSet/>
      <dgm:spPr/>
      <dgm:t>
        <a:bodyPr/>
        <a:lstStyle/>
        <a:p>
          <a:endParaRPr lang="ru-RU"/>
        </a:p>
      </dgm:t>
    </dgm:pt>
    <dgm:pt modelId="{4B3CC4A8-3F59-4F6F-B948-BA794BA2EE5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ndara" pitchFamily="34" charset="0"/>
              <a:cs typeface="Arial" pitchFamily="34" charset="0"/>
            </a:rPr>
            <a:t>ВСТРЕЧИ С ОНЛАЙН-НЕЗНАКОМЦАМИ</a:t>
          </a:r>
          <a:endParaRPr lang="ru-RU" dirty="0">
            <a:solidFill>
              <a:schemeClr val="tx1"/>
            </a:solidFill>
          </a:endParaRPr>
        </a:p>
      </dgm:t>
    </dgm:pt>
    <dgm:pt modelId="{95A351EE-A3B9-46ED-B2D4-5D8B46B7B48E}" type="parTrans" cxnId="{CD2843DF-ABBC-493B-9930-D4DA9117D4DD}">
      <dgm:prSet/>
      <dgm:spPr/>
      <dgm:t>
        <a:bodyPr/>
        <a:lstStyle/>
        <a:p>
          <a:endParaRPr lang="ru-RU"/>
        </a:p>
      </dgm:t>
    </dgm:pt>
    <dgm:pt modelId="{7BAF1E67-FECC-4663-8BE4-766353791CF6}" type="sibTrans" cxnId="{CD2843DF-ABBC-493B-9930-D4DA9117D4DD}">
      <dgm:prSet/>
      <dgm:spPr/>
      <dgm:t>
        <a:bodyPr/>
        <a:lstStyle/>
        <a:p>
          <a:endParaRPr lang="ru-RU"/>
        </a:p>
      </dgm:t>
    </dgm:pt>
    <dgm:pt modelId="{C2C5CA8F-9420-4492-BA2D-118DD469731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ndara" pitchFamily="34" charset="0"/>
              <a:cs typeface="Arial" pitchFamily="34" charset="0"/>
            </a:rPr>
            <a:t>КИБЕРМОШЕННИЧЕСТВА И ВИРУСЫ</a:t>
          </a:r>
          <a:endParaRPr lang="ru-RU" dirty="0">
            <a:solidFill>
              <a:schemeClr val="tx1"/>
            </a:solidFill>
          </a:endParaRPr>
        </a:p>
      </dgm:t>
    </dgm:pt>
    <dgm:pt modelId="{150A0C26-B2E4-43D1-9770-0A66378A7902}" type="parTrans" cxnId="{99801DFC-6CAD-40A4-A4C8-CBE7B532BC27}">
      <dgm:prSet/>
      <dgm:spPr/>
      <dgm:t>
        <a:bodyPr/>
        <a:lstStyle/>
        <a:p>
          <a:endParaRPr lang="ru-RU"/>
        </a:p>
      </dgm:t>
    </dgm:pt>
    <dgm:pt modelId="{38D8E725-1DED-43F8-AD06-5094FA2DA2CA}" type="sibTrans" cxnId="{99801DFC-6CAD-40A4-A4C8-CBE7B532BC27}">
      <dgm:prSet/>
      <dgm:spPr/>
      <dgm:t>
        <a:bodyPr/>
        <a:lstStyle/>
        <a:p>
          <a:endParaRPr lang="ru-RU"/>
        </a:p>
      </dgm:t>
    </dgm:pt>
    <dgm:pt modelId="{F62BAF65-59FC-4D5B-A15A-439231024AA9}">
      <dgm:prSet phldrT="[Текст]"/>
      <dgm:spPr/>
      <dgm:t>
        <a:bodyPr/>
        <a:lstStyle/>
        <a:p>
          <a:r>
            <a:rPr lang="ru-RU" b="1" cap="all" smtClean="0">
              <a:solidFill>
                <a:schemeClr val="tx1"/>
              </a:solidFill>
              <a:latin typeface="Candara" pitchFamily="34" charset="0"/>
              <a:cs typeface="Arial" pitchFamily="34" charset="0"/>
            </a:rPr>
            <a:t>Интернет зависимость</a:t>
          </a:r>
          <a:endParaRPr lang="ru-RU" dirty="0">
            <a:solidFill>
              <a:schemeClr val="tx1"/>
            </a:solidFill>
          </a:endParaRPr>
        </a:p>
      </dgm:t>
    </dgm:pt>
    <dgm:pt modelId="{D8ED9919-4963-4A41-8EA6-BE1627649B3E}" type="parTrans" cxnId="{ADCD148D-D047-4661-86C6-E9E97CFC82E9}">
      <dgm:prSet/>
      <dgm:spPr/>
      <dgm:t>
        <a:bodyPr/>
        <a:lstStyle/>
        <a:p>
          <a:endParaRPr lang="ru-RU"/>
        </a:p>
      </dgm:t>
    </dgm:pt>
    <dgm:pt modelId="{21F8D363-02C5-4098-8C47-F3EBDB9C9FCC}" type="sibTrans" cxnId="{ADCD148D-D047-4661-86C6-E9E97CFC82E9}">
      <dgm:prSet/>
      <dgm:spPr/>
      <dgm:t>
        <a:bodyPr/>
        <a:lstStyle/>
        <a:p>
          <a:endParaRPr lang="ru-RU"/>
        </a:p>
      </dgm:t>
    </dgm:pt>
    <dgm:pt modelId="{72561942-22D0-46ED-A644-04082FACAB34}" type="pres">
      <dgm:prSet presAssocID="{43B0EB67-6277-403E-BA6E-4C834F2FA7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F57E6A-ED6F-43D7-999F-1163B093CA00}" type="pres">
      <dgm:prSet presAssocID="{A17614B1-B255-494C-8564-D4107F9F89C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575C5-C3F5-4E6A-B6E4-3C8D28353AA1}" type="pres">
      <dgm:prSet presAssocID="{A5B63A58-D7E7-46F9-87DF-D16D56A9C1B2}" presName="spacer" presStyleCnt="0"/>
      <dgm:spPr/>
    </dgm:pt>
    <dgm:pt modelId="{212766E9-51D4-4C59-96ED-1F8F2BC0A5B1}" type="pres">
      <dgm:prSet presAssocID="{4DD07069-F786-4CBA-88DF-6153712B585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06D94-94C4-487B-8354-E3AE0B673DE9}" type="pres">
      <dgm:prSet presAssocID="{429734BC-768C-429B-9877-BF79FA9E55BE}" presName="spacer" presStyleCnt="0"/>
      <dgm:spPr/>
    </dgm:pt>
    <dgm:pt modelId="{8A74D321-09B4-41D2-9D15-E935D18BEFA5}" type="pres">
      <dgm:prSet presAssocID="{4B3CC4A8-3F59-4F6F-B948-BA794BA2EE5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09173-6E64-4B1F-BC3F-F373E8072078}" type="pres">
      <dgm:prSet presAssocID="{7BAF1E67-FECC-4663-8BE4-766353791CF6}" presName="spacer" presStyleCnt="0"/>
      <dgm:spPr/>
    </dgm:pt>
    <dgm:pt modelId="{8ABBE73A-F129-4CED-8C73-667BF4BC3367}" type="pres">
      <dgm:prSet presAssocID="{C2C5CA8F-9420-4492-BA2D-118DD469731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CAC92-96EA-406B-9BED-C5AF555B609A}" type="pres">
      <dgm:prSet presAssocID="{38D8E725-1DED-43F8-AD06-5094FA2DA2CA}" presName="spacer" presStyleCnt="0"/>
      <dgm:spPr/>
    </dgm:pt>
    <dgm:pt modelId="{9F2C51CF-8D31-4F22-9C83-7D0AD12196AF}" type="pres">
      <dgm:prSet presAssocID="{F62BAF65-59FC-4D5B-A15A-439231024AA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04A3C9-1936-4153-9977-F08A08D2659A}" type="presOf" srcId="{4B3CC4A8-3F59-4F6F-B948-BA794BA2EE5C}" destId="{8A74D321-09B4-41D2-9D15-E935D18BEFA5}" srcOrd="0" destOrd="0" presId="urn:microsoft.com/office/officeart/2005/8/layout/vList2"/>
    <dgm:cxn modelId="{ADCD148D-D047-4661-86C6-E9E97CFC82E9}" srcId="{43B0EB67-6277-403E-BA6E-4C834F2FA730}" destId="{F62BAF65-59FC-4D5B-A15A-439231024AA9}" srcOrd="4" destOrd="0" parTransId="{D8ED9919-4963-4A41-8EA6-BE1627649B3E}" sibTransId="{21F8D363-02C5-4098-8C47-F3EBDB9C9FCC}"/>
    <dgm:cxn modelId="{CF624651-E34A-4BEA-B674-AEDAA9085334}" srcId="{43B0EB67-6277-403E-BA6E-4C834F2FA730}" destId="{A17614B1-B255-494C-8564-D4107F9F89C1}" srcOrd="0" destOrd="0" parTransId="{6933F842-D1D6-4F1F-8EC1-EF33F83BDF56}" sibTransId="{A5B63A58-D7E7-46F9-87DF-D16D56A9C1B2}"/>
    <dgm:cxn modelId="{D43D5227-13BC-4CBA-B59A-31B07725C659}" type="presOf" srcId="{F62BAF65-59FC-4D5B-A15A-439231024AA9}" destId="{9F2C51CF-8D31-4F22-9C83-7D0AD12196AF}" srcOrd="0" destOrd="0" presId="urn:microsoft.com/office/officeart/2005/8/layout/vList2"/>
    <dgm:cxn modelId="{DDD64981-319A-4FBD-B92C-7C2B05E77E21}" type="presOf" srcId="{43B0EB67-6277-403E-BA6E-4C834F2FA730}" destId="{72561942-22D0-46ED-A644-04082FACAB34}" srcOrd="0" destOrd="0" presId="urn:microsoft.com/office/officeart/2005/8/layout/vList2"/>
    <dgm:cxn modelId="{D7917F2B-3ACF-4614-A686-7D1F316A7BFF}" type="presOf" srcId="{4DD07069-F786-4CBA-88DF-6153712B5850}" destId="{212766E9-51D4-4C59-96ED-1F8F2BC0A5B1}" srcOrd="0" destOrd="0" presId="urn:microsoft.com/office/officeart/2005/8/layout/vList2"/>
    <dgm:cxn modelId="{CD2843DF-ABBC-493B-9930-D4DA9117D4DD}" srcId="{43B0EB67-6277-403E-BA6E-4C834F2FA730}" destId="{4B3CC4A8-3F59-4F6F-B948-BA794BA2EE5C}" srcOrd="2" destOrd="0" parTransId="{95A351EE-A3B9-46ED-B2D4-5D8B46B7B48E}" sibTransId="{7BAF1E67-FECC-4663-8BE4-766353791CF6}"/>
    <dgm:cxn modelId="{182A1864-F46B-4868-AF74-7FFC6F5868C7}" type="presOf" srcId="{C2C5CA8F-9420-4492-BA2D-118DD4697314}" destId="{8ABBE73A-F129-4CED-8C73-667BF4BC3367}" srcOrd="0" destOrd="0" presId="urn:microsoft.com/office/officeart/2005/8/layout/vList2"/>
    <dgm:cxn modelId="{1982719F-76E7-469B-97C8-F8F36EC1355B}" type="presOf" srcId="{A17614B1-B255-494C-8564-D4107F9F89C1}" destId="{F6F57E6A-ED6F-43D7-999F-1163B093CA00}" srcOrd="0" destOrd="0" presId="urn:microsoft.com/office/officeart/2005/8/layout/vList2"/>
    <dgm:cxn modelId="{60760BBA-002C-400D-A864-BBFCDDB9C3ED}" srcId="{43B0EB67-6277-403E-BA6E-4C834F2FA730}" destId="{4DD07069-F786-4CBA-88DF-6153712B5850}" srcOrd="1" destOrd="0" parTransId="{12B8D4EE-3932-44A9-BD61-926BD1A21006}" sibTransId="{429734BC-768C-429B-9877-BF79FA9E55BE}"/>
    <dgm:cxn modelId="{99801DFC-6CAD-40A4-A4C8-CBE7B532BC27}" srcId="{43B0EB67-6277-403E-BA6E-4C834F2FA730}" destId="{C2C5CA8F-9420-4492-BA2D-118DD4697314}" srcOrd="3" destOrd="0" parTransId="{150A0C26-B2E4-43D1-9770-0A66378A7902}" sibTransId="{38D8E725-1DED-43F8-AD06-5094FA2DA2CA}"/>
    <dgm:cxn modelId="{33780191-9C80-449B-829F-2E6C6BEFEA23}" type="presParOf" srcId="{72561942-22D0-46ED-A644-04082FACAB34}" destId="{F6F57E6A-ED6F-43D7-999F-1163B093CA00}" srcOrd="0" destOrd="0" presId="urn:microsoft.com/office/officeart/2005/8/layout/vList2"/>
    <dgm:cxn modelId="{49B87C44-FE2F-44EA-8957-4D1E6720C281}" type="presParOf" srcId="{72561942-22D0-46ED-A644-04082FACAB34}" destId="{417575C5-C3F5-4E6A-B6E4-3C8D28353AA1}" srcOrd="1" destOrd="0" presId="urn:microsoft.com/office/officeart/2005/8/layout/vList2"/>
    <dgm:cxn modelId="{A0FE235D-A1E2-474A-BF93-0E425DE808DE}" type="presParOf" srcId="{72561942-22D0-46ED-A644-04082FACAB34}" destId="{212766E9-51D4-4C59-96ED-1F8F2BC0A5B1}" srcOrd="2" destOrd="0" presId="urn:microsoft.com/office/officeart/2005/8/layout/vList2"/>
    <dgm:cxn modelId="{B1D8308C-8D8D-4113-A33F-B8D10B50D43D}" type="presParOf" srcId="{72561942-22D0-46ED-A644-04082FACAB34}" destId="{23206D94-94C4-487B-8354-E3AE0B673DE9}" srcOrd="3" destOrd="0" presId="urn:microsoft.com/office/officeart/2005/8/layout/vList2"/>
    <dgm:cxn modelId="{612595DB-4E14-43F9-BA65-EFF0A6AE0AD3}" type="presParOf" srcId="{72561942-22D0-46ED-A644-04082FACAB34}" destId="{8A74D321-09B4-41D2-9D15-E935D18BEFA5}" srcOrd="4" destOrd="0" presId="urn:microsoft.com/office/officeart/2005/8/layout/vList2"/>
    <dgm:cxn modelId="{BA429A05-91B1-4FA5-B101-0FFA0D0081DF}" type="presParOf" srcId="{72561942-22D0-46ED-A644-04082FACAB34}" destId="{F8009173-6E64-4B1F-BC3F-F373E8072078}" srcOrd="5" destOrd="0" presId="urn:microsoft.com/office/officeart/2005/8/layout/vList2"/>
    <dgm:cxn modelId="{99F0798E-0D03-4C6C-9534-94A75B46E6A3}" type="presParOf" srcId="{72561942-22D0-46ED-A644-04082FACAB34}" destId="{8ABBE73A-F129-4CED-8C73-667BF4BC3367}" srcOrd="6" destOrd="0" presId="urn:microsoft.com/office/officeart/2005/8/layout/vList2"/>
    <dgm:cxn modelId="{6E936A92-893C-428C-9E0D-9A17D14A2C1A}" type="presParOf" srcId="{72561942-22D0-46ED-A644-04082FACAB34}" destId="{A79CAC92-96EA-406B-9BED-C5AF555B609A}" srcOrd="7" destOrd="0" presId="urn:microsoft.com/office/officeart/2005/8/layout/vList2"/>
    <dgm:cxn modelId="{D5182699-F349-45CE-AFA4-5BD640120BF4}" type="presParOf" srcId="{72561942-22D0-46ED-A644-04082FACAB34}" destId="{9F2C51CF-8D31-4F22-9C83-7D0AD12196A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1C0A6E-876D-49E5-AAD1-46771BAAF3BC}" type="doc">
      <dgm:prSet loTypeId="urn:microsoft.com/office/officeart/2005/8/layout/vList2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B2452454-F16D-4A5E-A147-0F06EB552EBD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1.	Не размещай информацию о твоем адресе, паспортных данных, распорядке дня, своих планах или планах родителей.  Это может спровоцировать мошенников.</a:t>
          </a:r>
          <a:endParaRPr lang="ru-RU" sz="1800" dirty="0">
            <a:solidFill>
              <a:schemeClr val="tx1"/>
            </a:solidFill>
          </a:endParaRPr>
        </a:p>
      </dgm:t>
    </dgm:pt>
    <dgm:pt modelId="{68035426-D0D8-42D7-901A-3AC1CE9617DD}" type="parTrans" cxnId="{4DE05D27-E70C-45D2-A65E-46A6248153C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298BE51-DD5F-4DE9-A9A3-AD26F4D08227}" type="sibTrans" cxnId="{4DE05D27-E70C-45D2-A65E-46A6248153C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6157BE9-AFB1-4170-BD96-6F38E6726D69}">
      <dgm:prSet custT="1"/>
      <dgm:spPr/>
      <dgm:t>
        <a:bodyPr/>
        <a:lstStyle/>
        <a:p>
          <a:pPr rtl="0"/>
          <a:r>
            <a:rPr lang="ru-RU" sz="1800" smtClean="0">
              <a:solidFill>
                <a:schemeClr val="tx1"/>
              </a:solidFill>
            </a:rPr>
            <a:t>2.	Номера мобильных и асек — тоже информация не для посторонних глаз. Спамеры не дремлют!</a:t>
          </a:r>
          <a:endParaRPr lang="ru-RU" sz="1800">
            <a:solidFill>
              <a:schemeClr val="tx1"/>
            </a:solidFill>
          </a:endParaRPr>
        </a:p>
      </dgm:t>
    </dgm:pt>
    <dgm:pt modelId="{0C3BBA37-7231-4503-8930-A103F7C9E2F4}" type="parTrans" cxnId="{B530C1CD-431A-447D-8CE5-75ACBA9D8CF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19376CC-B1BB-43B7-A785-BBB85D160640}" type="sibTrans" cxnId="{B530C1CD-431A-447D-8CE5-75ACBA9D8CF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EDCC3FE-4D42-4485-8E5B-0579C7172C32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3.	Твои фото или видео могут смотреть и посторонние люди. Не все они те, за кого себя выдают. </a:t>
          </a:r>
          <a:endParaRPr lang="ru-RU" sz="1800" dirty="0">
            <a:solidFill>
              <a:schemeClr val="tx1"/>
            </a:solidFill>
          </a:endParaRPr>
        </a:p>
      </dgm:t>
    </dgm:pt>
    <dgm:pt modelId="{96A79127-9B47-4FDD-B771-BDFB5EE40B7D}" type="parTrans" cxnId="{054D5F4B-6595-4776-8546-04F5DBC8EFF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24FA110-2A3D-41A4-BB4F-2C5D3A4754CD}" type="sibTrans" cxnId="{054D5F4B-6595-4776-8546-04F5DBC8EFF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C6116A9-2122-4E1F-B736-143758088AFB}">
      <dgm:prSet custT="1"/>
      <dgm:spPr/>
      <dgm:t>
        <a:bodyPr/>
        <a:lstStyle/>
        <a:p>
          <a:pPr rtl="0"/>
          <a:r>
            <a:rPr lang="ru-RU" sz="1800" smtClean="0">
              <a:solidFill>
                <a:schemeClr val="tx1"/>
              </a:solidFill>
            </a:rPr>
            <a:t>4.	Осторожно встречайся в реале со своими знакомыми из Интернета!</a:t>
          </a:r>
          <a:endParaRPr lang="ru-RU" sz="1800">
            <a:solidFill>
              <a:schemeClr val="tx1"/>
            </a:solidFill>
          </a:endParaRPr>
        </a:p>
      </dgm:t>
    </dgm:pt>
    <dgm:pt modelId="{CD2C7D05-0860-41B8-A974-4AE1141C1BBE}" type="parTrans" cxnId="{2016AF17-B184-4602-AFF9-C54F55D72A1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AB2529F-2E36-4D5C-916C-0C94D0113BFC}" type="sibTrans" cxnId="{2016AF17-B184-4602-AFF9-C54F55D72A1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FC4FE46-16F7-4BD9-B22F-7E2585FAA031}">
      <dgm:prSet custT="1"/>
      <dgm:spPr/>
      <dgm:t>
        <a:bodyPr/>
        <a:lstStyle/>
        <a:p>
          <a:pPr rtl="0"/>
          <a:r>
            <a:rPr lang="ru-RU" sz="1800" smtClean="0">
              <a:solidFill>
                <a:schemeClr val="tx1"/>
              </a:solidFill>
            </a:rPr>
            <a:t>5.	Если тебя преследует и оскорбляют в интернете, делают разные  непристойные предложения — не бойся сказать об этом старшим.</a:t>
          </a:r>
          <a:endParaRPr lang="ru-RU" sz="1800">
            <a:solidFill>
              <a:schemeClr val="tx1"/>
            </a:solidFill>
          </a:endParaRPr>
        </a:p>
      </dgm:t>
    </dgm:pt>
    <dgm:pt modelId="{C045A477-4A5E-451A-A5B6-B0105A8D15A5}" type="parTrans" cxnId="{C83FF3A1-166A-4472-BD43-D6BD35A71D4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73E3D96-9A36-4250-B814-10C553E7ECB9}" type="sibTrans" cxnId="{C83FF3A1-166A-4472-BD43-D6BD35A71D4C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3910CAA-9DBD-40B2-A091-FF31B7E1133D}">
      <dgm:prSet custT="1"/>
      <dgm:spPr/>
      <dgm:t>
        <a:bodyPr/>
        <a:lstStyle/>
        <a:p>
          <a:pPr rtl="0"/>
          <a:r>
            <a:rPr lang="ru-RU" sz="1800" smtClean="0">
              <a:solidFill>
                <a:schemeClr val="tx1"/>
              </a:solidFill>
            </a:rPr>
            <a:t>6.	Не общайся с троллями — интернет-хамами. Не порть себе настроение.</a:t>
          </a:r>
          <a:endParaRPr lang="ru-RU" sz="1800">
            <a:solidFill>
              <a:schemeClr val="tx1"/>
            </a:solidFill>
          </a:endParaRPr>
        </a:p>
      </dgm:t>
    </dgm:pt>
    <dgm:pt modelId="{C3364C0E-F9FC-497C-9A1C-78C78C4DEF4B}" type="parTrans" cxnId="{2CA4E199-B2E0-45C3-AD98-E1441F2C286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0EAF718-77D4-4730-9B39-26E62B5F9B7E}" type="sibTrans" cxnId="{2CA4E199-B2E0-45C3-AD98-E1441F2C286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2A6477E-4F26-4961-9F04-EC0E47A39AA1}" type="pres">
      <dgm:prSet presAssocID="{B51C0A6E-876D-49E5-AAD1-46771BAAF3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532C7B-1C1D-4A2C-897D-5974CE526F91}" type="pres">
      <dgm:prSet presAssocID="{B2452454-F16D-4A5E-A147-0F06EB552EB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7559B-DC9A-48A5-B78E-025E8EC6F59E}" type="pres">
      <dgm:prSet presAssocID="{F298BE51-DD5F-4DE9-A9A3-AD26F4D08227}" presName="spacer" presStyleCnt="0"/>
      <dgm:spPr/>
      <dgm:t>
        <a:bodyPr/>
        <a:lstStyle/>
        <a:p>
          <a:endParaRPr lang="ru-RU"/>
        </a:p>
      </dgm:t>
    </dgm:pt>
    <dgm:pt modelId="{648DCEAA-9A8F-4A9F-B791-E5BF56D00F8E}" type="pres">
      <dgm:prSet presAssocID="{36157BE9-AFB1-4170-BD96-6F38E6726D6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5C4AF-386A-43F8-9827-51ECF8A176AF}" type="pres">
      <dgm:prSet presAssocID="{819376CC-B1BB-43B7-A785-BBB85D160640}" presName="spacer" presStyleCnt="0"/>
      <dgm:spPr/>
      <dgm:t>
        <a:bodyPr/>
        <a:lstStyle/>
        <a:p>
          <a:endParaRPr lang="ru-RU"/>
        </a:p>
      </dgm:t>
    </dgm:pt>
    <dgm:pt modelId="{34FEF30F-384F-415D-BD6F-850990FF1AEE}" type="pres">
      <dgm:prSet presAssocID="{AEDCC3FE-4D42-4485-8E5B-0579C7172C3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D885E-D9DD-45A5-AD5F-2F13B1A74A7A}" type="pres">
      <dgm:prSet presAssocID="{124FA110-2A3D-41A4-BB4F-2C5D3A4754CD}" presName="spacer" presStyleCnt="0"/>
      <dgm:spPr/>
      <dgm:t>
        <a:bodyPr/>
        <a:lstStyle/>
        <a:p>
          <a:endParaRPr lang="ru-RU"/>
        </a:p>
      </dgm:t>
    </dgm:pt>
    <dgm:pt modelId="{4C0A1E51-735E-4012-810C-43F280A44C31}" type="pres">
      <dgm:prSet presAssocID="{1C6116A9-2122-4E1F-B736-143758088AF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ADDB1-3AFD-4938-91A2-D36E80E8A7A1}" type="pres">
      <dgm:prSet presAssocID="{EAB2529F-2E36-4D5C-916C-0C94D0113BFC}" presName="spacer" presStyleCnt="0"/>
      <dgm:spPr/>
      <dgm:t>
        <a:bodyPr/>
        <a:lstStyle/>
        <a:p>
          <a:endParaRPr lang="ru-RU"/>
        </a:p>
      </dgm:t>
    </dgm:pt>
    <dgm:pt modelId="{BC0B4B4C-8653-4702-830B-C2C0466AE13B}" type="pres">
      <dgm:prSet presAssocID="{EFC4FE46-16F7-4BD9-B22F-7E2585FAA03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CE20D-0F32-478F-834D-AB05C143A051}" type="pres">
      <dgm:prSet presAssocID="{573E3D96-9A36-4250-B814-10C553E7ECB9}" presName="spacer" presStyleCnt="0"/>
      <dgm:spPr/>
      <dgm:t>
        <a:bodyPr/>
        <a:lstStyle/>
        <a:p>
          <a:endParaRPr lang="ru-RU"/>
        </a:p>
      </dgm:t>
    </dgm:pt>
    <dgm:pt modelId="{19C4AA56-EA2A-40E7-950E-297F776948C1}" type="pres">
      <dgm:prSet presAssocID="{93910CAA-9DBD-40B2-A091-FF31B7E1133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E05D27-E70C-45D2-A65E-46A6248153C3}" srcId="{B51C0A6E-876D-49E5-AAD1-46771BAAF3BC}" destId="{B2452454-F16D-4A5E-A147-0F06EB552EBD}" srcOrd="0" destOrd="0" parTransId="{68035426-D0D8-42D7-901A-3AC1CE9617DD}" sibTransId="{F298BE51-DD5F-4DE9-A9A3-AD26F4D08227}"/>
    <dgm:cxn modelId="{C83FF3A1-166A-4472-BD43-D6BD35A71D4C}" srcId="{B51C0A6E-876D-49E5-AAD1-46771BAAF3BC}" destId="{EFC4FE46-16F7-4BD9-B22F-7E2585FAA031}" srcOrd="4" destOrd="0" parTransId="{C045A477-4A5E-451A-A5B6-B0105A8D15A5}" sibTransId="{573E3D96-9A36-4250-B814-10C553E7ECB9}"/>
    <dgm:cxn modelId="{2CA4E199-B2E0-45C3-AD98-E1441F2C2863}" srcId="{B51C0A6E-876D-49E5-AAD1-46771BAAF3BC}" destId="{93910CAA-9DBD-40B2-A091-FF31B7E1133D}" srcOrd="5" destOrd="0" parTransId="{C3364C0E-F9FC-497C-9A1C-78C78C4DEF4B}" sibTransId="{F0EAF718-77D4-4730-9B39-26E62B5F9B7E}"/>
    <dgm:cxn modelId="{9B3AC5FA-CFCD-4D6D-A87C-705E087F7DB5}" type="presOf" srcId="{93910CAA-9DBD-40B2-A091-FF31B7E1133D}" destId="{19C4AA56-EA2A-40E7-950E-297F776948C1}" srcOrd="0" destOrd="0" presId="urn:microsoft.com/office/officeart/2005/8/layout/vList2"/>
    <dgm:cxn modelId="{3C7344A7-969D-4E9F-B947-3D5852B9FE8A}" type="presOf" srcId="{AEDCC3FE-4D42-4485-8E5B-0579C7172C32}" destId="{34FEF30F-384F-415D-BD6F-850990FF1AEE}" srcOrd="0" destOrd="0" presId="urn:microsoft.com/office/officeart/2005/8/layout/vList2"/>
    <dgm:cxn modelId="{F9BB74F9-0874-409F-A30A-AC6611DB3DFA}" type="presOf" srcId="{B51C0A6E-876D-49E5-AAD1-46771BAAF3BC}" destId="{C2A6477E-4F26-4961-9F04-EC0E47A39AA1}" srcOrd="0" destOrd="0" presId="urn:microsoft.com/office/officeart/2005/8/layout/vList2"/>
    <dgm:cxn modelId="{2016AF17-B184-4602-AFF9-C54F55D72A19}" srcId="{B51C0A6E-876D-49E5-AAD1-46771BAAF3BC}" destId="{1C6116A9-2122-4E1F-B736-143758088AFB}" srcOrd="3" destOrd="0" parTransId="{CD2C7D05-0860-41B8-A974-4AE1141C1BBE}" sibTransId="{EAB2529F-2E36-4D5C-916C-0C94D0113BFC}"/>
    <dgm:cxn modelId="{311D63ED-1D41-4A3E-B730-76306CFA4F6C}" type="presOf" srcId="{36157BE9-AFB1-4170-BD96-6F38E6726D69}" destId="{648DCEAA-9A8F-4A9F-B791-E5BF56D00F8E}" srcOrd="0" destOrd="0" presId="urn:microsoft.com/office/officeart/2005/8/layout/vList2"/>
    <dgm:cxn modelId="{054D5F4B-6595-4776-8546-04F5DBC8EFFB}" srcId="{B51C0A6E-876D-49E5-AAD1-46771BAAF3BC}" destId="{AEDCC3FE-4D42-4485-8E5B-0579C7172C32}" srcOrd="2" destOrd="0" parTransId="{96A79127-9B47-4FDD-B771-BDFB5EE40B7D}" sibTransId="{124FA110-2A3D-41A4-BB4F-2C5D3A4754CD}"/>
    <dgm:cxn modelId="{B530C1CD-431A-447D-8CE5-75ACBA9D8CF2}" srcId="{B51C0A6E-876D-49E5-AAD1-46771BAAF3BC}" destId="{36157BE9-AFB1-4170-BD96-6F38E6726D69}" srcOrd="1" destOrd="0" parTransId="{0C3BBA37-7231-4503-8930-A103F7C9E2F4}" sibTransId="{819376CC-B1BB-43B7-A785-BBB85D160640}"/>
    <dgm:cxn modelId="{17C97824-EBDE-4D7B-BD84-007654213E82}" type="presOf" srcId="{EFC4FE46-16F7-4BD9-B22F-7E2585FAA031}" destId="{BC0B4B4C-8653-4702-830B-C2C0466AE13B}" srcOrd="0" destOrd="0" presId="urn:microsoft.com/office/officeart/2005/8/layout/vList2"/>
    <dgm:cxn modelId="{8039D8BE-4850-4C74-97BD-95FE0A4CB708}" type="presOf" srcId="{1C6116A9-2122-4E1F-B736-143758088AFB}" destId="{4C0A1E51-735E-4012-810C-43F280A44C31}" srcOrd="0" destOrd="0" presId="urn:microsoft.com/office/officeart/2005/8/layout/vList2"/>
    <dgm:cxn modelId="{8EECFA84-425F-405D-9F7B-DA98EC437154}" type="presOf" srcId="{B2452454-F16D-4A5E-A147-0F06EB552EBD}" destId="{63532C7B-1C1D-4A2C-897D-5974CE526F91}" srcOrd="0" destOrd="0" presId="urn:microsoft.com/office/officeart/2005/8/layout/vList2"/>
    <dgm:cxn modelId="{9C2C8455-46D9-48DE-9412-4529C54E6AAF}" type="presParOf" srcId="{C2A6477E-4F26-4961-9F04-EC0E47A39AA1}" destId="{63532C7B-1C1D-4A2C-897D-5974CE526F91}" srcOrd="0" destOrd="0" presId="urn:microsoft.com/office/officeart/2005/8/layout/vList2"/>
    <dgm:cxn modelId="{32C018DD-308B-4E21-BD36-5EAA7ABF8F99}" type="presParOf" srcId="{C2A6477E-4F26-4961-9F04-EC0E47A39AA1}" destId="{A997559B-DC9A-48A5-B78E-025E8EC6F59E}" srcOrd="1" destOrd="0" presId="urn:microsoft.com/office/officeart/2005/8/layout/vList2"/>
    <dgm:cxn modelId="{1D2B1919-21CE-4CFF-A391-6BBB5E489856}" type="presParOf" srcId="{C2A6477E-4F26-4961-9F04-EC0E47A39AA1}" destId="{648DCEAA-9A8F-4A9F-B791-E5BF56D00F8E}" srcOrd="2" destOrd="0" presId="urn:microsoft.com/office/officeart/2005/8/layout/vList2"/>
    <dgm:cxn modelId="{B36B1641-6F7F-4152-8D76-8EA1E3BA6B15}" type="presParOf" srcId="{C2A6477E-4F26-4961-9F04-EC0E47A39AA1}" destId="{DF75C4AF-386A-43F8-9827-51ECF8A176AF}" srcOrd="3" destOrd="0" presId="urn:microsoft.com/office/officeart/2005/8/layout/vList2"/>
    <dgm:cxn modelId="{55F40DE2-1706-4341-A5C4-5C0FF3CCBDF2}" type="presParOf" srcId="{C2A6477E-4F26-4961-9F04-EC0E47A39AA1}" destId="{34FEF30F-384F-415D-BD6F-850990FF1AEE}" srcOrd="4" destOrd="0" presId="urn:microsoft.com/office/officeart/2005/8/layout/vList2"/>
    <dgm:cxn modelId="{26807150-86AF-4F13-A3B0-37D5D5224BB2}" type="presParOf" srcId="{C2A6477E-4F26-4961-9F04-EC0E47A39AA1}" destId="{C52D885E-D9DD-45A5-AD5F-2F13B1A74A7A}" srcOrd="5" destOrd="0" presId="urn:microsoft.com/office/officeart/2005/8/layout/vList2"/>
    <dgm:cxn modelId="{37AB1421-29E2-44C8-B563-E6DC24E9A2D7}" type="presParOf" srcId="{C2A6477E-4F26-4961-9F04-EC0E47A39AA1}" destId="{4C0A1E51-735E-4012-810C-43F280A44C31}" srcOrd="6" destOrd="0" presId="urn:microsoft.com/office/officeart/2005/8/layout/vList2"/>
    <dgm:cxn modelId="{4AB21C8B-90CD-4D86-8CE9-25DA8A2125B1}" type="presParOf" srcId="{C2A6477E-4F26-4961-9F04-EC0E47A39AA1}" destId="{FDAADDB1-3AFD-4938-91A2-D36E80E8A7A1}" srcOrd="7" destOrd="0" presId="urn:microsoft.com/office/officeart/2005/8/layout/vList2"/>
    <dgm:cxn modelId="{2F243804-E630-41CF-8BE1-6F5340A795E3}" type="presParOf" srcId="{C2A6477E-4F26-4961-9F04-EC0E47A39AA1}" destId="{BC0B4B4C-8653-4702-830B-C2C0466AE13B}" srcOrd="8" destOrd="0" presId="urn:microsoft.com/office/officeart/2005/8/layout/vList2"/>
    <dgm:cxn modelId="{FB337F3A-4A69-4C47-BA2D-51C31ACD948B}" type="presParOf" srcId="{C2A6477E-4F26-4961-9F04-EC0E47A39AA1}" destId="{657CE20D-0F32-478F-834D-AB05C143A051}" srcOrd="9" destOrd="0" presId="urn:microsoft.com/office/officeart/2005/8/layout/vList2"/>
    <dgm:cxn modelId="{8741868E-70F2-4E85-BFFB-CFF3190A6E46}" type="presParOf" srcId="{C2A6477E-4F26-4961-9F04-EC0E47A39AA1}" destId="{19C4AA56-EA2A-40E7-950E-297F776948C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B1C9FD-49C2-4561-A72A-2F1349DD5E5B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ru-RU"/>
        </a:p>
      </dgm:t>
    </dgm:pt>
    <dgm:pt modelId="{8E25163D-E220-4101-AB7C-CB1CB0FBD45B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1. 	Покупай только в надежных, проверенных местах.</a:t>
          </a:r>
          <a:endParaRPr lang="ru-RU">
            <a:solidFill>
              <a:schemeClr val="tx1"/>
            </a:solidFill>
          </a:endParaRPr>
        </a:p>
      </dgm:t>
    </dgm:pt>
    <dgm:pt modelId="{AB44BDEB-16AB-45C3-9452-F2CE24378870}" type="parTrans" cxnId="{971D6687-C2F1-45BD-8A48-777F6E83D9CF}">
      <dgm:prSet/>
      <dgm:spPr/>
      <dgm:t>
        <a:bodyPr/>
        <a:lstStyle/>
        <a:p>
          <a:endParaRPr lang="ru-RU"/>
        </a:p>
      </dgm:t>
    </dgm:pt>
    <dgm:pt modelId="{48BD948B-2253-4B25-87BF-D23FBBC708BC}" type="sibTrans" cxnId="{971D6687-C2F1-45BD-8A48-777F6E83D9CF}">
      <dgm:prSet/>
      <dgm:spPr/>
      <dgm:t>
        <a:bodyPr/>
        <a:lstStyle/>
        <a:p>
          <a:endParaRPr lang="ru-RU"/>
        </a:p>
      </dgm:t>
    </dgm:pt>
    <dgm:pt modelId="{43F152A8-E26D-4E64-9549-5BE421279FC3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2. 	Внимательно и полностью прочитай описание продукта.</a:t>
          </a:r>
          <a:endParaRPr lang="ru-RU" dirty="0">
            <a:solidFill>
              <a:schemeClr val="tx1"/>
            </a:solidFill>
          </a:endParaRPr>
        </a:p>
      </dgm:t>
    </dgm:pt>
    <dgm:pt modelId="{B683FE58-EA27-4D79-90F1-4F261ED9DB06}" type="parTrans" cxnId="{27BF40CC-6FCA-4FBE-83BA-3D3A774179C4}">
      <dgm:prSet/>
      <dgm:spPr/>
      <dgm:t>
        <a:bodyPr/>
        <a:lstStyle/>
        <a:p>
          <a:endParaRPr lang="ru-RU"/>
        </a:p>
      </dgm:t>
    </dgm:pt>
    <dgm:pt modelId="{AEFC9DF6-5FAC-4DB4-8C9F-DF4663B09280}" type="sibTrans" cxnId="{27BF40CC-6FCA-4FBE-83BA-3D3A774179C4}">
      <dgm:prSet/>
      <dgm:spPr/>
      <dgm:t>
        <a:bodyPr/>
        <a:lstStyle/>
        <a:p>
          <a:endParaRPr lang="ru-RU"/>
        </a:p>
      </dgm:t>
    </dgm:pt>
    <dgm:pt modelId="{BC893992-7D1B-422A-A41C-D2ABADE3D856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3. 	Обрати внимание на цену, учти стоимость доставки!  </a:t>
          </a:r>
          <a:endParaRPr lang="ru-RU">
            <a:solidFill>
              <a:schemeClr val="tx1"/>
            </a:solidFill>
          </a:endParaRPr>
        </a:p>
      </dgm:t>
    </dgm:pt>
    <dgm:pt modelId="{0D4254AA-CAB4-452B-B258-E77B20958AAE}" type="parTrans" cxnId="{22FBD4DD-988F-4DCE-B25C-5943971D5221}">
      <dgm:prSet/>
      <dgm:spPr/>
      <dgm:t>
        <a:bodyPr/>
        <a:lstStyle/>
        <a:p>
          <a:endParaRPr lang="ru-RU"/>
        </a:p>
      </dgm:t>
    </dgm:pt>
    <dgm:pt modelId="{D4A53FE1-2C34-42E6-93A4-379D29706865}" type="sibTrans" cxnId="{22FBD4DD-988F-4DCE-B25C-5943971D5221}">
      <dgm:prSet/>
      <dgm:spPr/>
      <dgm:t>
        <a:bodyPr/>
        <a:lstStyle/>
        <a:p>
          <a:endParaRPr lang="ru-RU"/>
        </a:p>
      </dgm:t>
    </dgm:pt>
    <dgm:pt modelId="{C8CA212A-DDE2-414B-BBC1-461D3679C057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4. 	Не доверяй чересчур низким ценам!</a:t>
          </a:r>
          <a:endParaRPr lang="ru-RU">
            <a:solidFill>
              <a:schemeClr val="tx1"/>
            </a:solidFill>
          </a:endParaRPr>
        </a:p>
      </dgm:t>
    </dgm:pt>
    <dgm:pt modelId="{C6CE3273-0CBC-4ADC-9D6D-3FF31F47A8F8}" type="parTrans" cxnId="{0B43CAAB-203B-4A65-87C4-15C54E9B719C}">
      <dgm:prSet/>
      <dgm:spPr/>
      <dgm:t>
        <a:bodyPr/>
        <a:lstStyle/>
        <a:p>
          <a:endParaRPr lang="ru-RU"/>
        </a:p>
      </dgm:t>
    </dgm:pt>
    <dgm:pt modelId="{32364DCF-291B-4BF7-B66F-797DE28E2CA7}" type="sibTrans" cxnId="{0B43CAAB-203B-4A65-87C4-15C54E9B719C}">
      <dgm:prSet/>
      <dgm:spPr/>
      <dgm:t>
        <a:bodyPr/>
        <a:lstStyle/>
        <a:p>
          <a:endParaRPr lang="ru-RU"/>
        </a:p>
      </dgm:t>
    </dgm:pt>
    <dgm:pt modelId="{C33D59B4-F11D-40C4-9380-CB8191467897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5. 	Не бойся звонить и уточнять!</a:t>
          </a:r>
          <a:endParaRPr lang="ru-RU">
            <a:solidFill>
              <a:schemeClr val="tx1"/>
            </a:solidFill>
          </a:endParaRPr>
        </a:p>
      </dgm:t>
    </dgm:pt>
    <dgm:pt modelId="{226F0904-9D6D-4738-8CF7-891804871959}" type="parTrans" cxnId="{02BD2A75-C496-4278-9EF5-E894B2E2066B}">
      <dgm:prSet/>
      <dgm:spPr/>
      <dgm:t>
        <a:bodyPr/>
        <a:lstStyle/>
        <a:p>
          <a:endParaRPr lang="ru-RU"/>
        </a:p>
      </dgm:t>
    </dgm:pt>
    <dgm:pt modelId="{079D27EE-6976-4021-99E6-9E4C6691AE84}" type="sibTrans" cxnId="{02BD2A75-C496-4278-9EF5-E894B2E2066B}">
      <dgm:prSet/>
      <dgm:spPr/>
      <dgm:t>
        <a:bodyPr/>
        <a:lstStyle/>
        <a:p>
          <a:endParaRPr lang="ru-RU"/>
        </a:p>
      </dgm:t>
    </dgm:pt>
    <dgm:pt modelId="{100B076B-461A-4F7D-8BAD-21C24DCE9087}">
      <dgm:prSet/>
      <dgm:spPr/>
      <dgm:t>
        <a:bodyPr/>
        <a:lstStyle/>
        <a:p>
          <a:pPr rtl="0"/>
          <a:r>
            <a:rPr lang="ru-RU" smtClean="0">
              <a:solidFill>
                <a:schemeClr val="tx1"/>
              </a:solidFill>
            </a:rPr>
            <a:t>6. 	Выбери проверенную службу доставки.</a:t>
          </a:r>
          <a:endParaRPr lang="ru-RU">
            <a:solidFill>
              <a:schemeClr val="tx1"/>
            </a:solidFill>
          </a:endParaRPr>
        </a:p>
      </dgm:t>
    </dgm:pt>
    <dgm:pt modelId="{948B45E4-4B28-45CC-8AC7-E25409A143EB}" type="parTrans" cxnId="{A0EAC9AC-5CC0-40AC-B89A-D04407ADA369}">
      <dgm:prSet/>
      <dgm:spPr/>
      <dgm:t>
        <a:bodyPr/>
        <a:lstStyle/>
        <a:p>
          <a:endParaRPr lang="ru-RU"/>
        </a:p>
      </dgm:t>
    </dgm:pt>
    <dgm:pt modelId="{D59F125D-5FCD-4602-9E67-1574384A043B}" type="sibTrans" cxnId="{A0EAC9AC-5CC0-40AC-B89A-D04407ADA369}">
      <dgm:prSet/>
      <dgm:spPr/>
      <dgm:t>
        <a:bodyPr/>
        <a:lstStyle/>
        <a:p>
          <a:endParaRPr lang="ru-RU"/>
        </a:p>
      </dgm:t>
    </dgm:pt>
    <dgm:pt modelId="{5CF39C27-E864-4EF9-868A-0E08F9DF9B38}" type="pres">
      <dgm:prSet presAssocID="{9FB1C9FD-49C2-4561-A72A-2F1349DD5E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16559C-F7AA-462C-BEB7-BCD4B4870E1A}" type="pres">
      <dgm:prSet presAssocID="{8E25163D-E220-4101-AB7C-CB1CB0FBD45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B0B99-227B-4A89-B311-7C011374CD53}" type="pres">
      <dgm:prSet presAssocID="{48BD948B-2253-4B25-87BF-D23FBBC708BC}" presName="spacer" presStyleCnt="0"/>
      <dgm:spPr/>
    </dgm:pt>
    <dgm:pt modelId="{93673D62-A95C-48BB-BDB0-E6434FCA7911}" type="pres">
      <dgm:prSet presAssocID="{43F152A8-E26D-4E64-9549-5BE421279FC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59FA8-191F-4F43-8178-09C541E13B6E}" type="pres">
      <dgm:prSet presAssocID="{AEFC9DF6-5FAC-4DB4-8C9F-DF4663B09280}" presName="spacer" presStyleCnt="0"/>
      <dgm:spPr/>
    </dgm:pt>
    <dgm:pt modelId="{177A53C9-6707-4C22-95C9-F00D4D1C6A94}" type="pres">
      <dgm:prSet presAssocID="{BC893992-7D1B-422A-A41C-D2ABADE3D85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E5947-18D2-4536-B556-5FA708BDE315}" type="pres">
      <dgm:prSet presAssocID="{D4A53FE1-2C34-42E6-93A4-379D29706865}" presName="spacer" presStyleCnt="0"/>
      <dgm:spPr/>
    </dgm:pt>
    <dgm:pt modelId="{38BAA2C8-E410-45CD-B2F6-4D49C80BDC46}" type="pres">
      <dgm:prSet presAssocID="{C8CA212A-DDE2-414B-BBC1-461D3679C05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323F4-6050-446A-AC3E-274FAD9C964F}" type="pres">
      <dgm:prSet presAssocID="{32364DCF-291B-4BF7-B66F-797DE28E2CA7}" presName="spacer" presStyleCnt="0"/>
      <dgm:spPr/>
    </dgm:pt>
    <dgm:pt modelId="{79D73207-337E-4D6F-831A-29FE13F2CDF1}" type="pres">
      <dgm:prSet presAssocID="{C33D59B4-F11D-40C4-9380-CB819146789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DCA1F-6CC5-44BB-A9AA-1F43227BB2BA}" type="pres">
      <dgm:prSet presAssocID="{079D27EE-6976-4021-99E6-9E4C6691AE84}" presName="spacer" presStyleCnt="0"/>
      <dgm:spPr/>
    </dgm:pt>
    <dgm:pt modelId="{817563C9-7250-4E72-84A8-F283DE2C0E36}" type="pres">
      <dgm:prSet presAssocID="{100B076B-461A-4F7D-8BAD-21C24DCE908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1D6687-C2F1-45BD-8A48-777F6E83D9CF}" srcId="{9FB1C9FD-49C2-4561-A72A-2F1349DD5E5B}" destId="{8E25163D-E220-4101-AB7C-CB1CB0FBD45B}" srcOrd="0" destOrd="0" parTransId="{AB44BDEB-16AB-45C3-9452-F2CE24378870}" sibTransId="{48BD948B-2253-4B25-87BF-D23FBBC708BC}"/>
    <dgm:cxn modelId="{9D26B8E2-43C6-41D5-A8DF-77B58AE16D31}" type="presOf" srcId="{43F152A8-E26D-4E64-9549-5BE421279FC3}" destId="{93673D62-A95C-48BB-BDB0-E6434FCA7911}" srcOrd="0" destOrd="0" presId="urn:microsoft.com/office/officeart/2005/8/layout/vList2"/>
    <dgm:cxn modelId="{12C29AC9-2327-4A2B-A0ED-8629A2457E71}" type="presOf" srcId="{C33D59B4-F11D-40C4-9380-CB8191467897}" destId="{79D73207-337E-4D6F-831A-29FE13F2CDF1}" srcOrd="0" destOrd="0" presId="urn:microsoft.com/office/officeart/2005/8/layout/vList2"/>
    <dgm:cxn modelId="{27BF40CC-6FCA-4FBE-83BA-3D3A774179C4}" srcId="{9FB1C9FD-49C2-4561-A72A-2F1349DD5E5B}" destId="{43F152A8-E26D-4E64-9549-5BE421279FC3}" srcOrd="1" destOrd="0" parTransId="{B683FE58-EA27-4D79-90F1-4F261ED9DB06}" sibTransId="{AEFC9DF6-5FAC-4DB4-8C9F-DF4663B09280}"/>
    <dgm:cxn modelId="{22FBD4DD-988F-4DCE-B25C-5943971D5221}" srcId="{9FB1C9FD-49C2-4561-A72A-2F1349DD5E5B}" destId="{BC893992-7D1B-422A-A41C-D2ABADE3D856}" srcOrd="2" destOrd="0" parTransId="{0D4254AA-CAB4-452B-B258-E77B20958AAE}" sibTransId="{D4A53FE1-2C34-42E6-93A4-379D29706865}"/>
    <dgm:cxn modelId="{6D8A8584-8D64-4832-8730-A5D9EBCDDFCC}" type="presOf" srcId="{8E25163D-E220-4101-AB7C-CB1CB0FBD45B}" destId="{BC16559C-F7AA-462C-BEB7-BCD4B4870E1A}" srcOrd="0" destOrd="0" presId="urn:microsoft.com/office/officeart/2005/8/layout/vList2"/>
    <dgm:cxn modelId="{B40CDD8B-3AC1-4609-84AB-DB6561E44667}" type="presOf" srcId="{9FB1C9FD-49C2-4561-A72A-2F1349DD5E5B}" destId="{5CF39C27-E864-4EF9-868A-0E08F9DF9B38}" srcOrd="0" destOrd="0" presId="urn:microsoft.com/office/officeart/2005/8/layout/vList2"/>
    <dgm:cxn modelId="{373D4E79-115E-44D7-AFCF-7F6BD27FFDED}" type="presOf" srcId="{BC893992-7D1B-422A-A41C-D2ABADE3D856}" destId="{177A53C9-6707-4C22-95C9-F00D4D1C6A94}" srcOrd="0" destOrd="0" presId="urn:microsoft.com/office/officeart/2005/8/layout/vList2"/>
    <dgm:cxn modelId="{A0EAC9AC-5CC0-40AC-B89A-D04407ADA369}" srcId="{9FB1C9FD-49C2-4561-A72A-2F1349DD5E5B}" destId="{100B076B-461A-4F7D-8BAD-21C24DCE9087}" srcOrd="5" destOrd="0" parTransId="{948B45E4-4B28-45CC-8AC7-E25409A143EB}" sibTransId="{D59F125D-5FCD-4602-9E67-1574384A043B}"/>
    <dgm:cxn modelId="{0B43CAAB-203B-4A65-87C4-15C54E9B719C}" srcId="{9FB1C9FD-49C2-4561-A72A-2F1349DD5E5B}" destId="{C8CA212A-DDE2-414B-BBC1-461D3679C057}" srcOrd="3" destOrd="0" parTransId="{C6CE3273-0CBC-4ADC-9D6D-3FF31F47A8F8}" sibTransId="{32364DCF-291B-4BF7-B66F-797DE28E2CA7}"/>
    <dgm:cxn modelId="{0F01C722-9212-4292-8CEC-AA5A1339CD50}" type="presOf" srcId="{100B076B-461A-4F7D-8BAD-21C24DCE9087}" destId="{817563C9-7250-4E72-84A8-F283DE2C0E36}" srcOrd="0" destOrd="0" presId="urn:microsoft.com/office/officeart/2005/8/layout/vList2"/>
    <dgm:cxn modelId="{02BD2A75-C496-4278-9EF5-E894B2E2066B}" srcId="{9FB1C9FD-49C2-4561-A72A-2F1349DD5E5B}" destId="{C33D59B4-F11D-40C4-9380-CB8191467897}" srcOrd="4" destOrd="0" parTransId="{226F0904-9D6D-4738-8CF7-891804871959}" sibTransId="{079D27EE-6976-4021-99E6-9E4C6691AE84}"/>
    <dgm:cxn modelId="{EC17CA87-CDAF-4982-9124-7BA138B0D8FB}" type="presOf" srcId="{C8CA212A-DDE2-414B-BBC1-461D3679C057}" destId="{38BAA2C8-E410-45CD-B2F6-4D49C80BDC46}" srcOrd="0" destOrd="0" presId="urn:microsoft.com/office/officeart/2005/8/layout/vList2"/>
    <dgm:cxn modelId="{8523D0CA-A807-407F-9D8E-87C1A09B3209}" type="presParOf" srcId="{5CF39C27-E864-4EF9-868A-0E08F9DF9B38}" destId="{BC16559C-F7AA-462C-BEB7-BCD4B4870E1A}" srcOrd="0" destOrd="0" presId="urn:microsoft.com/office/officeart/2005/8/layout/vList2"/>
    <dgm:cxn modelId="{6956E305-CE22-426F-8ADD-EAB2370173DE}" type="presParOf" srcId="{5CF39C27-E864-4EF9-868A-0E08F9DF9B38}" destId="{39BB0B99-227B-4A89-B311-7C011374CD53}" srcOrd="1" destOrd="0" presId="urn:microsoft.com/office/officeart/2005/8/layout/vList2"/>
    <dgm:cxn modelId="{2891DC72-27A5-4554-B012-85B50A506875}" type="presParOf" srcId="{5CF39C27-E864-4EF9-868A-0E08F9DF9B38}" destId="{93673D62-A95C-48BB-BDB0-E6434FCA7911}" srcOrd="2" destOrd="0" presId="urn:microsoft.com/office/officeart/2005/8/layout/vList2"/>
    <dgm:cxn modelId="{3F65B008-DF0D-461E-A20C-DCE1FB1A6008}" type="presParOf" srcId="{5CF39C27-E864-4EF9-868A-0E08F9DF9B38}" destId="{DD959FA8-191F-4F43-8178-09C541E13B6E}" srcOrd="3" destOrd="0" presId="urn:microsoft.com/office/officeart/2005/8/layout/vList2"/>
    <dgm:cxn modelId="{D2F522EE-4203-4A01-9FB5-5A407956D99C}" type="presParOf" srcId="{5CF39C27-E864-4EF9-868A-0E08F9DF9B38}" destId="{177A53C9-6707-4C22-95C9-F00D4D1C6A94}" srcOrd="4" destOrd="0" presId="urn:microsoft.com/office/officeart/2005/8/layout/vList2"/>
    <dgm:cxn modelId="{7BAC41AD-7C63-4621-956E-2B22E8D76211}" type="presParOf" srcId="{5CF39C27-E864-4EF9-868A-0E08F9DF9B38}" destId="{9B7E5947-18D2-4536-B556-5FA708BDE315}" srcOrd="5" destOrd="0" presId="urn:microsoft.com/office/officeart/2005/8/layout/vList2"/>
    <dgm:cxn modelId="{508F74CD-018E-4E0A-B6D2-9BAEEE3988C5}" type="presParOf" srcId="{5CF39C27-E864-4EF9-868A-0E08F9DF9B38}" destId="{38BAA2C8-E410-45CD-B2F6-4D49C80BDC46}" srcOrd="6" destOrd="0" presId="urn:microsoft.com/office/officeart/2005/8/layout/vList2"/>
    <dgm:cxn modelId="{BCA3E531-F4AA-4EBD-BB06-C19A05C0CB65}" type="presParOf" srcId="{5CF39C27-E864-4EF9-868A-0E08F9DF9B38}" destId="{585323F4-6050-446A-AC3E-274FAD9C964F}" srcOrd="7" destOrd="0" presId="urn:microsoft.com/office/officeart/2005/8/layout/vList2"/>
    <dgm:cxn modelId="{08AD1646-1A81-40A9-8157-ED4C808C0457}" type="presParOf" srcId="{5CF39C27-E864-4EF9-868A-0E08F9DF9B38}" destId="{79D73207-337E-4D6F-831A-29FE13F2CDF1}" srcOrd="8" destOrd="0" presId="urn:microsoft.com/office/officeart/2005/8/layout/vList2"/>
    <dgm:cxn modelId="{FC323E82-3D4B-4F78-A0F2-53C246FAAFAE}" type="presParOf" srcId="{5CF39C27-E864-4EF9-868A-0E08F9DF9B38}" destId="{6DFDCA1F-6CC5-44BB-A9AA-1F43227BB2BA}" srcOrd="9" destOrd="0" presId="urn:microsoft.com/office/officeart/2005/8/layout/vList2"/>
    <dgm:cxn modelId="{7E3AABF0-97B0-43FA-A991-8004D9CF969E}" type="presParOf" srcId="{5CF39C27-E864-4EF9-868A-0E08F9DF9B38}" destId="{817563C9-7250-4E72-84A8-F283DE2C0E3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5C5C49-7E1C-42F9-9D70-41A65EB1F3FE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3D603FE-1346-4C03-A892-57CC7548CD4A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6.       Не посещай подозрительные сайты и сайты «для взрослых».  Подавляющее большинство из них содержат вирусы, непременно атакующие твой компьютер при первом же посещении.</a:t>
          </a:r>
          <a:endParaRPr lang="ru-RU" sz="1800" dirty="0">
            <a:solidFill>
              <a:schemeClr val="tx1"/>
            </a:solidFill>
          </a:endParaRPr>
        </a:p>
      </dgm:t>
    </dgm:pt>
    <dgm:pt modelId="{292FC872-AA83-4C14-821F-8518D2FBBEF0}" type="parTrans" cxnId="{FB4F4A40-C311-41CA-A162-E689CAF4B10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A7D01D8-2D4D-4415-B389-2FAD04189598}" type="sibTrans" cxnId="{FB4F4A40-C311-41CA-A162-E689CAF4B10D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D4A3E7D-0749-4C0E-A1DE-6AB65C4B021E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7.       Используй современные операционные системы, не дающие изменять важные файлы без ведома пользователя.</a:t>
          </a:r>
          <a:endParaRPr lang="ru-RU" sz="1800" dirty="0">
            <a:solidFill>
              <a:schemeClr val="tx1"/>
            </a:solidFill>
          </a:endParaRPr>
        </a:p>
      </dgm:t>
    </dgm:pt>
    <dgm:pt modelId="{0ABB715A-61FB-4DFC-951E-7379701F6955}" type="parTrans" cxnId="{AFC51BD4-42F3-424B-9B5F-F0A23DFF0AB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E211E20-C50E-4846-9038-65C06267A40E}" type="sibTrans" cxnId="{AFC51BD4-42F3-424B-9B5F-F0A23DFF0AB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BF12EFC-BE2F-452F-8870-100B5CDE2884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8.       Используй внешние носители информации только от проверенных источников. </a:t>
          </a:r>
          <a:endParaRPr lang="ru-RU" sz="1800" dirty="0">
            <a:solidFill>
              <a:schemeClr val="tx1"/>
            </a:solidFill>
          </a:endParaRPr>
        </a:p>
      </dgm:t>
    </dgm:pt>
    <dgm:pt modelId="{D5A685E7-BFFD-4512-B235-C991815B1695}" type="parTrans" cxnId="{13D87F12-406F-4AF9-BFE4-4A052DBD4E6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797ABE4-E1E7-439C-905A-BEF40F7D805F}" type="sibTrans" cxnId="{13D87F12-406F-4AF9-BFE4-4A052DBD4E63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193AE6A-7C04-4E1E-978B-558E50F692FD}">
      <dgm:prSet custT="1"/>
      <dgm:spPr/>
      <dgm:t>
        <a:bodyPr/>
        <a:lstStyle/>
        <a:p>
          <a:pPr rtl="0"/>
          <a:r>
            <a:rPr lang="ru-RU" sz="1800" smtClean="0">
              <a:solidFill>
                <a:schemeClr val="tx1"/>
              </a:solidFill>
            </a:rPr>
            <a:t>9.       Своевременно устанавливай обновления.</a:t>
          </a:r>
          <a:endParaRPr lang="ru-RU" sz="1800">
            <a:solidFill>
              <a:schemeClr val="tx1"/>
            </a:solidFill>
          </a:endParaRPr>
        </a:p>
      </dgm:t>
    </dgm:pt>
    <dgm:pt modelId="{68BC17DC-36A1-4739-BCCA-CA4B2D32C6D7}" type="parTrans" cxnId="{D4AC53F4-0E18-4310-8860-46AB388AE8A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9A384C4-5C6C-4F82-AC30-AAAD017C53AC}" type="sibTrans" cxnId="{D4AC53F4-0E18-4310-8860-46AB388AE8A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91D55D5-DDE3-4E5A-B75F-6DB60045264A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10.       Используй надежные пароли (с большим количеством символов) и храни их в секрете. </a:t>
          </a:r>
          <a:endParaRPr lang="ru-RU" sz="1800" dirty="0">
            <a:solidFill>
              <a:schemeClr val="tx1"/>
            </a:solidFill>
          </a:endParaRPr>
        </a:p>
      </dgm:t>
    </dgm:pt>
    <dgm:pt modelId="{4AE58990-74CF-4ACD-8EDC-99E1D9BF7617}" type="parTrans" cxnId="{4ECCB12E-D612-48A6-A03C-1DD35A0ECC8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1B538D9-5111-4E60-8D0D-BD28DE05F27F}" type="sibTrans" cxnId="{4ECCB12E-D612-48A6-A03C-1DD35A0ECC8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43B6DFE-B01D-49DF-A1EF-9BD6B500E6FF}" type="pres">
      <dgm:prSet presAssocID="{B75C5C49-7E1C-42F9-9D70-41A65EB1F3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5FE8EB-81A6-46CE-AA35-CF4168501A64}" type="pres">
      <dgm:prSet presAssocID="{53D603FE-1346-4C03-A892-57CC7548CD4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B95D7-7E18-4518-81A6-21841C2AC943}" type="pres">
      <dgm:prSet presAssocID="{0A7D01D8-2D4D-4415-B389-2FAD04189598}" presName="spacer" presStyleCnt="0"/>
      <dgm:spPr/>
    </dgm:pt>
    <dgm:pt modelId="{E268881A-7AE5-42A2-9649-9F970B67EFED}" type="pres">
      <dgm:prSet presAssocID="{0D4A3E7D-0749-4C0E-A1DE-6AB65C4B021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36177-B4D6-4FE4-98CD-DC2E004EC835}" type="pres">
      <dgm:prSet presAssocID="{6E211E20-C50E-4846-9038-65C06267A40E}" presName="spacer" presStyleCnt="0"/>
      <dgm:spPr/>
    </dgm:pt>
    <dgm:pt modelId="{DABFC8B3-EED8-4DB3-ABC7-9287861BB251}" type="pres">
      <dgm:prSet presAssocID="{9BF12EFC-BE2F-452F-8870-100B5CDE288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D38FF-C951-4D66-B1BB-4EDCB24899D6}" type="pres">
      <dgm:prSet presAssocID="{F797ABE4-E1E7-439C-905A-BEF40F7D805F}" presName="spacer" presStyleCnt="0"/>
      <dgm:spPr/>
    </dgm:pt>
    <dgm:pt modelId="{70B27186-7365-4220-BBB4-98EBC4AEB9E5}" type="pres">
      <dgm:prSet presAssocID="{E193AE6A-7C04-4E1E-978B-558E50F692F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2323D-704C-4EA7-8891-91645A9DD27F}" type="pres">
      <dgm:prSet presAssocID="{49A384C4-5C6C-4F82-AC30-AAAD017C53AC}" presName="spacer" presStyleCnt="0"/>
      <dgm:spPr/>
    </dgm:pt>
    <dgm:pt modelId="{B33A164A-73AF-491E-9340-FA720B9023F2}" type="pres">
      <dgm:prSet presAssocID="{591D55D5-DDE3-4E5A-B75F-6DB60045264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695256-689E-43D0-8B0F-D9384204441D}" type="presOf" srcId="{0D4A3E7D-0749-4C0E-A1DE-6AB65C4B021E}" destId="{E268881A-7AE5-42A2-9649-9F970B67EFED}" srcOrd="0" destOrd="0" presId="urn:microsoft.com/office/officeart/2005/8/layout/vList2"/>
    <dgm:cxn modelId="{13D87F12-406F-4AF9-BFE4-4A052DBD4E63}" srcId="{B75C5C49-7E1C-42F9-9D70-41A65EB1F3FE}" destId="{9BF12EFC-BE2F-452F-8870-100B5CDE2884}" srcOrd="2" destOrd="0" parTransId="{D5A685E7-BFFD-4512-B235-C991815B1695}" sibTransId="{F797ABE4-E1E7-439C-905A-BEF40F7D805F}"/>
    <dgm:cxn modelId="{5C642E60-906E-4DC3-ABE0-AC28D89AA9FE}" type="presOf" srcId="{591D55D5-DDE3-4E5A-B75F-6DB60045264A}" destId="{B33A164A-73AF-491E-9340-FA720B9023F2}" srcOrd="0" destOrd="0" presId="urn:microsoft.com/office/officeart/2005/8/layout/vList2"/>
    <dgm:cxn modelId="{4ECCB12E-D612-48A6-A03C-1DD35A0ECC88}" srcId="{B75C5C49-7E1C-42F9-9D70-41A65EB1F3FE}" destId="{591D55D5-DDE3-4E5A-B75F-6DB60045264A}" srcOrd="4" destOrd="0" parTransId="{4AE58990-74CF-4ACD-8EDC-99E1D9BF7617}" sibTransId="{31B538D9-5111-4E60-8D0D-BD28DE05F27F}"/>
    <dgm:cxn modelId="{D4AC53F4-0E18-4310-8860-46AB388AE8A2}" srcId="{B75C5C49-7E1C-42F9-9D70-41A65EB1F3FE}" destId="{E193AE6A-7C04-4E1E-978B-558E50F692FD}" srcOrd="3" destOrd="0" parTransId="{68BC17DC-36A1-4739-BCCA-CA4B2D32C6D7}" sibTransId="{49A384C4-5C6C-4F82-AC30-AAAD017C53AC}"/>
    <dgm:cxn modelId="{AFC51BD4-42F3-424B-9B5F-F0A23DFF0AB1}" srcId="{B75C5C49-7E1C-42F9-9D70-41A65EB1F3FE}" destId="{0D4A3E7D-0749-4C0E-A1DE-6AB65C4B021E}" srcOrd="1" destOrd="0" parTransId="{0ABB715A-61FB-4DFC-951E-7379701F6955}" sibTransId="{6E211E20-C50E-4846-9038-65C06267A40E}"/>
    <dgm:cxn modelId="{8E5DAA09-1E47-425A-BF76-1DC279C81144}" type="presOf" srcId="{E193AE6A-7C04-4E1E-978B-558E50F692FD}" destId="{70B27186-7365-4220-BBB4-98EBC4AEB9E5}" srcOrd="0" destOrd="0" presId="urn:microsoft.com/office/officeart/2005/8/layout/vList2"/>
    <dgm:cxn modelId="{16F699D4-6332-434F-A429-9434459C2BCE}" type="presOf" srcId="{9BF12EFC-BE2F-452F-8870-100B5CDE2884}" destId="{DABFC8B3-EED8-4DB3-ABC7-9287861BB251}" srcOrd="0" destOrd="0" presId="urn:microsoft.com/office/officeart/2005/8/layout/vList2"/>
    <dgm:cxn modelId="{FB4F4A40-C311-41CA-A162-E689CAF4B10D}" srcId="{B75C5C49-7E1C-42F9-9D70-41A65EB1F3FE}" destId="{53D603FE-1346-4C03-A892-57CC7548CD4A}" srcOrd="0" destOrd="0" parTransId="{292FC872-AA83-4C14-821F-8518D2FBBEF0}" sibTransId="{0A7D01D8-2D4D-4415-B389-2FAD04189598}"/>
    <dgm:cxn modelId="{CBC265E2-A921-4BD0-A94E-8448AE03A45B}" type="presOf" srcId="{53D603FE-1346-4C03-A892-57CC7548CD4A}" destId="{C15FE8EB-81A6-46CE-AA35-CF4168501A64}" srcOrd="0" destOrd="0" presId="urn:microsoft.com/office/officeart/2005/8/layout/vList2"/>
    <dgm:cxn modelId="{1DF14BE6-DCA2-4D4F-BCE6-89606335F24A}" type="presOf" srcId="{B75C5C49-7E1C-42F9-9D70-41A65EB1F3FE}" destId="{C43B6DFE-B01D-49DF-A1EF-9BD6B500E6FF}" srcOrd="0" destOrd="0" presId="urn:microsoft.com/office/officeart/2005/8/layout/vList2"/>
    <dgm:cxn modelId="{441F5AC6-68B0-4611-9A1A-544874663CA1}" type="presParOf" srcId="{C43B6DFE-B01D-49DF-A1EF-9BD6B500E6FF}" destId="{C15FE8EB-81A6-46CE-AA35-CF4168501A64}" srcOrd="0" destOrd="0" presId="urn:microsoft.com/office/officeart/2005/8/layout/vList2"/>
    <dgm:cxn modelId="{9392F36A-F484-406C-A6AD-F298FBF82541}" type="presParOf" srcId="{C43B6DFE-B01D-49DF-A1EF-9BD6B500E6FF}" destId="{E7CB95D7-7E18-4518-81A6-21841C2AC943}" srcOrd="1" destOrd="0" presId="urn:microsoft.com/office/officeart/2005/8/layout/vList2"/>
    <dgm:cxn modelId="{CEE08B0E-8887-4351-9B70-2D01D372098B}" type="presParOf" srcId="{C43B6DFE-B01D-49DF-A1EF-9BD6B500E6FF}" destId="{E268881A-7AE5-42A2-9649-9F970B67EFED}" srcOrd="2" destOrd="0" presId="urn:microsoft.com/office/officeart/2005/8/layout/vList2"/>
    <dgm:cxn modelId="{A6D18BA7-29C4-4F8E-B7DD-A5A5442DE48E}" type="presParOf" srcId="{C43B6DFE-B01D-49DF-A1EF-9BD6B500E6FF}" destId="{06836177-B4D6-4FE4-98CD-DC2E004EC835}" srcOrd="3" destOrd="0" presId="urn:microsoft.com/office/officeart/2005/8/layout/vList2"/>
    <dgm:cxn modelId="{ACAD40A6-DB0E-428D-8305-F86A7578BC2A}" type="presParOf" srcId="{C43B6DFE-B01D-49DF-A1EF-9BD6B500E6FF}" destId="{DABFC8B3-EED8-4DB3-ABC7-9287861BB251}" srcOrd="4" destOrd="0" presId="urn:microsoft.com/office/officeart/2005/8/layout/vList2"/>
    <dgm:cxn modelId="{89C6D924-E4A4-4E25-B138-C4018925A442}" type="presParOf" srcId="{C43B6DFE-B01D-49DF-A1EF-9BD6B500E6FF}" destId="{3B0D38FF-C951-4D66-B1BB-4EDCB24899D6}" srcOrd="5" destOrd="0" presId="urn:microsoft.com/office/officeart/2005/8/layout/vList2"/>
    <dgm:cxn modelId="{79ED6900-E553-45A7-963B-3B32F5FA534C}" type="presParOf" srcId="{C43B6DFE-B01D-49DF-A1EF-9BD6B500E6FF}" destId="{70B27186-7365-4220-BBB4-98EBC4AEB9E5}" srcOrd="6" destOrd="0" presId="urn:microsoft.com/office/officeart/2005/8/layout/vList2"/>
    <dgm:cxn modelId="{8C6B4ADE-FDA4-4A65-AD0C-16F4E4F2B3C2}" type="presParOf" srcId="{C43B6DFE-B01D-49DF-A1EF-9BD6B500E6FF}" destId="{BBF2323D-704C-4EA7-8891-91645A9DD27F}" srcOrd="7" destOrd="0" presId="urn:microsoft.com/office/officeart/2005/8/layout/vList2"/>
    <dgm:cxn modelId="{0971CD1A-DA0C-40BA-BBCE-69AB8C9511E8}" type="presParOf" srcId="{C43B6DFE-B01D-49DF-A1EF-9BD6B500E6FF}" destId="{B33A164A-73AF-491E-9340-FA720B9023F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8534A-7B63-4E97-9A0C-E46D0001AE27}">
      <dsp:nvSpPr>
        <dsp:cNvPr id="0" name=""/>
        <dsp:cNvSpPr/>
      </dsp:nvSpPr>
      <dsp:spPr>
        <a:xfrm>
          <a:off x="0" y="661519"/>
          <a:ext cx="11798300" cy="3369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World Wide Web, WWW </a:t>
          </a:r>
          <a:r>
            <a:rPr lang="ru-RU" sz="1800" kern="1200" smtClean="0"/>
            <a:t>— Всемирная паутина</a:t>
          </a:r>
          <a:endParaRPr lang="ru-RU" sz="1800" kern="1200"/>
        </a:p>
      </dsp:txBody>
      <dsp:txXfrm>
        <a:off x="16447" y="677966"/>
        <a:ext cx="11765406" cy="304029"/>
      </dsp:txXfrm>
    </dsp:sp>
    <dsp:sp modelId="{223A419E-00C6-43C2-9694-903B67C44180}">
      <dsp:nvSpPr>
        <dsp:cNvPr id="0" name=""/>
        <dsp:cNvSpPr/>
      </dsp:nvSpPr>
      <dsp:spPr>
        <a:xfrm>
          <a:off x="0" y="1007963"/>
          <a:ext cx="11798300" cy="6618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 1957 </a:t>
          </a:r>
          <a:r>
            <a:rPr lang="ru-RU" sz="1800" kern="1200" dirty="0" smtClean="0"/>
            <a:t>году Министерство обороны США посчитало, что на случай войны нужна </a:t>
          </a:r>
          <a:br>
            <a:rPr lang="ru-RU" sz="1800" kern="1200" dirty="0" smtClean="0"/>
          </a:br>
          <a:r>
            <a:rPr lang="ru-RU" sz="1800" kern="1200" dirty="0" smtClean="0"/>
            <a:t>надежная система передачи информации. Компьютерная сеть была названа </a:t>
          </a:r>
          <a:r>
            <a:rPr lang="en-US" sz="1800" kern="1200" dirty="0" smtClean="0"/>
            <a:t>ARPANET </a:t>
          </a:r>
          <a:r>
            <a:rPr lang="ru-RU" sz="1800" kern="1200" dirty="0" smtClean="0"/>
            <a:t>и в 1969 году сеть объединила научные учреждения, которые занимались разработкой этого проекта. </a:t>
          </a:r>
          <a:endParaRPr lang="ru-RU" sz="1800" kern="1200" dirty="0"/>
        </a:p>
      </dsp:txBody>
      <dsp:txXfrm>
        <a:off x="32309" y="1040272"/>
        <a:ext cx="11733682" cy="597229"/>
      </dsp:txXfrm>
    </dsp:sp>
    <dsp:sp modelId="{1AD495C9-B037-4457-B1B5-AB90E9817F34}">
      <dsp:nvSpPr>
        <dsp:cNvPr id="0" name=""/>
        <dsp:cNvSpPr/>
      </dsp:nvSpPr>
      <dsp:spPr>
        <a:xfrm>
          <a:off x="0" y="1679331"/>
          <a:ext cx="11798300" cy="4972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К 1971 </a:t>
          </a:r>
          <a:r>
            <a:rPr lang="ru-RU" sz="1800" kern="1200" smtClean="0"/>
            <a:t>году была разработана первая программа для отправки электронной почты </a:t>
          </a:r>
          <a:br>
            <a:rPr lang="ru-RU" sz="1800" kern="1200" smtClean="0"/>
          </a:br>
          <a:r>
            <a:rPr lang="ru-RU" sz="1800" kern="1200" smtClean="0"/>
            <a:t>по сети. В 1973 году сеть стала международной.</a:t>
          </a:r>
          <a:endParaRPr lang="ru-RU" sz="1800" kern="1200"/>
        </a:p>
      </dsp:txBody>
      <dsp:txXfrm>
        <a:off x="24275" y="1703606"/>
        <a:ext cx="11749750" cy="448724"/>
      </dsp:txXfrm>
    </dsp:sp>
    <dsp:sp modelId="{3008C0A2-3151-4161-B02C-21ABBC91E038}">
      <dsp:nvSpPr>
        <dsp:cNvPr id="0" name=""/>
        <dsp:cNvSpPr/>
      </dsp:nvSpPr>
      <dsp:spPr>
        <a:xfrm>
          <a:off x="0" y="2186126"/>
          <a:ext cx="11798300" cy="4972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В 1984 </a:t>
          </a:r>
          <a:r>
            <a:rPr lang="ru-RU" sz="1800" kern="1200" smtClean="0"/>
            <a:t>году была разработана система доменных имен.</a:t>
          </a:r>
          <a:endParaRPr lang="ru-RU" sz="1800" kern="1200"/>
        </a:p>
      </dsp:txBody>
      <dsp:txXfrm>
        <a:off x="24275" y="2210401"/>
        <a:ext cx="11749750" cy="448724"/>
      </dsp:txXfrm>
    </dsp:sp>
    <dsp:sp modelId="{2E4AC4E4-416E-4C40-9529-A529F7C7CD98}">
      <dsp:nvSpPr>
        <dsp:cNvPr id="0" name=""/>
        <dsp:cNvSpPr/>
      </dsp:nvSpPr>
      <dsp:spPr>
        <a:xfrm>
          <a:off x="0" y="2692921"/>
          <a:ext cx="11798300" cy="4972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В 1988 </a:t>
          </a:r>
          <a:r>
            <a:rPr lang="ru-RU" sz="1800" kern="1200" smtClean="0"/>
            <a:t>году в Интернете стало возможно общение в режиме реальном времени (чат).</a:t>
          </a:r>
          <a:endParaRPr lang="ru-RU" sz="1800" kern="1200"/>
        </a:p>
      </dsp:txBody>
      <dsp:txXfrm>
        <a:off x="24275" y="2717196"/>
        <a:ext cx="11749750" cy="448724"/>
      </dsp:txXfrm>
    </dsp:sp>
    <dsp:sp modelId="{76F5E005-7706-4EFE-B493-B94CDF9FB013}">
      <dsp:nvSpPr>
        <dsp:cNvPr id="0" name=""/>
        <dsp:cNvSpPr/>
      </dsp:nvSpPr>
      <dsp:spPr>
        <a:xfrm>
          <a:off x="0" y="3199716"/>
          <a:ext cx="11798300" cy="4972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В 1989 </a:t>
          </a:r>
          <a:r>
            <a:rPr lang="ru-RU" sz="1800" kern="1200" smtClean="0"/>
            <a:t>году в Европе родилась концепция Всемирной паутины. </a:t>
          </a:r>
          <a:endParaRPr lang="ru-RU" sz="1800" kern="1200"/>
        </a:p>
      </dsp:txBody>
      <dsp:txXfrm>
        <a:off x="24275" y="3223991"/>
        <a:ext cx="11749750" cy="448724"/>
      </dsp:txXfrm>
    </dsp:sp>
    <dsp:sp modelId="{A9FEF023-9046-4BF8-AF6D-B9C75D4AC6FE}">
      <dsp:nvSpPr>
        <dsp:cNvPr id="0" name=""/>
        <dsp:cNvSpPr/>
      </dsp:nvSpPr>
      <dsp:spPr>
        <a:xfrm>
          <a:off x="0" y="3706510"/>
          <a:ext cx="11798300" cy="4972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В 1990 </a:t>
          </a:r>
          <a:r>
            <a:rPr lang="ru-RU" sz="1800" kern="1200" smtClean="0"/>
            <a:t>году сеть ARPANET прекратила свое существование. В том же году </a:t>
          </a:r>
          <a:br>
            <a:rPr lang="ru-RU" sz="1800" kern="1200" smtClean="0"/>
          </a:br>
          <a:r>
            <a:rPr lang="ru-RU" sz="1800" kern="1200" smtClean="0"/>
            <a:t>было зафиксировано первое подключение к Интернету по телефонной линии.</a:t>
          </a:r>
          <a:endParaRPr lang="ru-RU" sz="1800" kern="1200"/>
        </a:p>
      </dsp:txBody>
      <dsp:txXfrm>
        <a:off x="24275" y="3730785"/>
        <a:ext cx="11749750" cy="448724"/>
      </dsp:txXfrm>
    </dsp:sp>
    <dsp:sp modelId="{8F8073B5-C70B-42E4-A1A8-AD42F513F41C}">
      <dsp:nvSpPr>
        <dsp:cNvPr id="0" name=""/>
        <dsp:cNvSpPr/>
      </dsp:nvSpPr>
      <dsp:spPr>
        <a:xfrm>
          <a:off x="0" y="4213305"/>
          <a:ext cx="11798300" cy="4972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В 1991 </a:t>
          </a:r>
          <a:r>
            <a:rPr lang="ru-RU" sz="1800" kern="1200" smtClean="0"/>
            <a:t>году Всемирная паутина стала общедоступна.</a:t>
          </a:r>
          <a:endParaRPr lang="ru-RU" sz="1800" kern="1200"/>
        </a:p>
      </dsp:txBody>
      <dsp:txXfrm>
        <a:off x="24275" y="4237580"/>
        <a:ext cx="11749750" cy="4487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D9F3E-40BC-46AA-9DF8-2AE43D138482}">
      <dsp:nvSpPr>
        <dsp:cNvPr id="0" name=""/>
        <dsp:cNvSpPr/>
      </dsp:nvSpPr>
      <dsp:spPr>
        <a:xfrm>
          <a:off x="0" y="58969"/>
          <a:ext cx="114427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Интернет дает возможность</a:t>
          </a:r>
          <a:r>
            <a:rPr lang="ru-RU" sz="3600" kern="1200" dirty="0" smtClean="0">
              <a:solidFill>
                <a:schemeClr val="tx1"/>
              </a:solidFill>
            </a:rPr>
            <a:t>: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42151" y="101120"/>
        <a:ext cx="11358398" cy="779158"/>
      </dsp:txXfrm>
    </dsp:sp>
    <dsp:sp modelId="{D805AC8C-D5A0-4E54-BC1E-2BE109B26612}">
      <dsp:nvSpPr>
        <dsp:cNvPr id="0" name=""/>
        <dsp:cNvSpPr/>
      </dsp:nvSpPr>
      <dsp:spPr>
        <a:xfrm>
          <a:off x="0" y="922429"/>
          <a:ext cx="11442700" cy="409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306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smtClean="0"/>
            <a:t>получать информацию</a:t>
          </a:r>
          <a:endParaRPr lang="ru-RU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/>
            <a:t>общаться и находить новых друзей</a:t>
          </a:r>
          <a:endParaRPr lang="ru-RU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smtClean="0"/>
            <a:t>учиться (не только находить полезную информацию для учебы </a:t>
          </a:r>
          <a:br>
            <a:rPr lang="ru-RU" sz="2800" kern="1200" smtClean="0"/>
          </a:br>
          <a:r>
            <a:rPr lang="ru-RU" sz="2800" kern="1200" smtClean="0"/>
            <a:t>в офф-лайн, но и учиться он-лайн, например, изучать </a:t>
          </a:r>
          <a:br>
            <a:rPr lang="ru-RU" sz="2800" kern="1200" smtClean="0"/>
          </a:br>
          <a:r>
            <a:rPr lang="ru-RU" sz="2800" kern="1200" smtClean="0"/>
            <a:t>иностранные языки)</a:t>
          </a:r>
          <a:endParaRPr lang="ru-RU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/>
            <a:t>представить другим свое творчество </a:t>
          </a:r>
          <a:br>
            <a:rPr lang="ru-RU" sz="2800" kern="1200" dirty="0" smtClean="0"/>
          </a:br>
          <a:r>
            <a:rPr lang="ru-RU" sz="2800" kern="1200" dirty="0" smtClean="0"/>
            <a:t>(например, стихи или фото)</a:t>
          </a:r>
          <a:endParaRPr lang="ru-RU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smtClean="0"/>
            <a:t>покупать товары и услуги, оплачивать услуги ЖКХ и не только</a:t>
          </a:r>
          <a:endParaRPr lang="ru-RU" sz="2800" kern="120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smtClean="0"/>
            <a:t>обращаться за помощью и помогать другим людям</a:t>
          </a:r>
          <a:endParaRPr lang="ru-RU" sz="2800" kern="1200"/>
        </a:p>
      </dsp:txBody>
      <dsp:txXfrm>
        <a:off x="0" y="922429"/>
        <a:ext cx="11442700" cy="4098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2F783-E130-4689-8BBA-5773398D9C42}">
      <dsp:nvSpPr>
        <dsp:cNvPr id="0" name=""/>
        <dsp:cNvSpPr/>
      </dsp:nvSpPr>
      <dsp:spPr>
        <a:xfrm>
          <a:off x="0" y="397777"/>
          <a:ext cx="10845800" cy="875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 1984 году к Интернету было подключено всего 1000 компьютеров. Уже через 16 лет их число увеличилось до 90 млн. </a:t>
          </a:r>
          <a:endParaRPr lang="ru-RU" sz="2200" kern="1200" dirty="0"/>
        </a:p>
      </dsp:txBody>
      <dsp:txXfrm>
        <a:off x="42722" y="440499"/>
        <a:ext cx="10760356" cy="789716"/>
      </dsp:txXfrm>
    </dsp:sp>
    <dsp:sp modelId="{1528E93B-BA54-4C79-9C54-01498A448C9F}">
      <dsp:nvSpPr>
        <dsp:cNvPr id="0" name=""/>
        <dsp:cNvSpPr/>
      </dsp:nvSpPr>
      <dsp:spPr>
        <a:xfrm>
          <a:off x="0" y="1336297"/>
          <a:ext cx="10845800" cy="875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Сегодня Интернетом пользуются более 2 миллиардов человек.</a:t>
          </a:r>
          <a:endParaRPr lang="ru-RU" sz="2200" kern="1200"/>
        </a:p>
      </dsp:txBody>
      <dsp:txXfrm>
        <a:off x="42722" y="1379019"/>
        <a:ext cx="10760356" cy="789716"/>
      </dsp:txXfrm>
    </dsp:sp>
    <dsp:sp modelId="{20E44FD2-E6B9-4BB6-B3AA-357152022DF8}">
      <dsp:nvSpPr>
        <dsp:cNvPr id="0" name=""/>
        <dsp:cNvSpPr/>
      </dsp:nvSpPr>
      <dsp:spPr>
        <a:xfrm>
          <a:off x="0" y="2274817"/>
          <a:ext cx="10845800" cy="875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По данным опросов, люди ходят в интернет для того чтобы отдыхать (около 35% опрошенных),  знакомиться (20%), учиться (15%), работать (15%) и  общаться (15%).</a:t>
          </a:r>
          <a:endParaRPr lang="ru-RU" sz="2200" kern="1200"/>
        </a:p>
      </dsp:txBody>
      <dsp:txXfrm>
        <a:off x="42722" y="2317539"/>
        <a:ext cx="10760356" cy="789716"/>
      </dsp:txXfrm>
    </dsp:sp>
    <dsp:sp modelId="{DE667F6E-22BA-4501-A93A-80A444A05300}">
      <dsp:nvSpPr>
        <dsp:cNvPr id="0" name=""/>
        <dsp:cNvSpPr/>
      </dsp:nvSpPr>
      <dsp:spPr>
        <a:xfrm>
          <a:off x="0" y="3213337"/>
          <a:ext cx="10845800" cy="875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В сети насчитывается более 615 миллионов сайтов.</a:t>
          </a:r>
          <a:endParaRPr lang="ru-RU" sz="2200" kern="1200"/>
        </a:p>
      </dsp:txBody>
      <dsp:txXfrm>
        <a:off x="42722" y="3256059"/>
        <a:ext cx="10760356" cy="7897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EBD5B-4FBE-4084-ADB3-45681E37D1EE}">
      <dsp:nvSpPr>
        <dsp:cNvPr id="0" name=""/>
        <dsp:cNvSpPr/>
      </dsp:nvSpPr>
      <dsp:spPr>
        <a:xfrm>
          <a:off x="0" y="50138"/>
          <a:ext cx="10515600" cy="527670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solidFill>
                <a:schemeClr val="tx1"/>
              </a:solidFill>
            </a:rPr>
            <a:t>Чудо-методики заработка</a:t>
          </a:r>
          <a:endParaRPr lang="ru-RU" sz="2200" kern="1200">
            <a:solidFill>
              <a:schemeClr val="tx1"/>
            </a:solidFill>
          </a:endParaRPr>
        </a:p>
      </dsp:txBody>
      <dsp:txXfrm>
        <a:off x="25759" y="75897"/>
        <a:ext cx="10464082" cy="476152"/>
      </dsp:txXfrm>
    </dsp:sp>
    <dsp:sp modelId="{1EF9E3CF-C63F-4AC6-840A-94D2A2B256D7}">
      <dsp:nvSpPr>
        <dsp:cNvPr id="0" name=""/>
        <dsp:cNvSpPr/>
      </dsp:nvSpPr>
      <dsp:spPr>
        <a:xfrm>
          <a:off x="0" y="577808"/>
          <a:ext cx="105156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tx1"/>
              </a:solidFill>
            </a:rPr>
            <a:t>Тебе предлагают купить некую секретную методику, которая позволяет зарабатывать 100–150$ в день, практически ничего не делая. 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0" y="577808"/>
        <a:ext cx="10515600" cy="535095"/>
      </dsp:txXfrm>
    </dsp:sp>
    <dsp:sp modelId="{16AE2173-63FD-4D4F-BC1B-2E49175F8200}">
      <dsp:nvSpPr>
        <dsp:cNvPr id="0" name=""/>
        <dsp:cNvSpPr/>
      </dsp:nvSpPr>
      <dsp:spPr>
        <a:xfrm>
          <a:off x="0" y="1112903"/>
          <a:ext cx="10515600" cy="527670"/>
        </a:xfrm>
        <a:prstGeom prst="roundRect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solidFill>
                <a:schemeClr val="tx1"/>
              </a:solidFill>
            </a:rPr>
            <a:t>Письма счастья</a:t>
          </a:r>
          <a:endParaRPr lang="ru-RU" sz="2200" kern="1200">
            <a:solidFill>
              <a:schemeClr val="tx1"/>
            </a:solidFill>
          </a:endParaRPr>
        </a:p>
      </dsp:txBody>
      <dsp:txXfrm>
        <a:off x="25759" y="1138662"/>
        <a:ext cx="10464082" cy="476152"/>
      </dsp:txXfrm>
    </dsp:sp>
    <dsp:sp modelId="{2A803E2B-80EC-46BD-9165-7BEF15CF7696}">
      <dsp:nvSpPr>
        <dsp:cNvPr id="0" name=""/>
        <dsp:cNvSpPr/>
      </dsp:nvSpPr>
      <dsp:spPr>
        <a:xfrm>
          <a:off x="0" y="1640574"/>
          <a:ext cx="105156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tx1"/>
              </a:solidFill>
            </a:rPr>
            <a:t>Из письма ты вдруг узнаешь, что выиграл в лотерею или что-то в таком духе, </a:t>
          </a:r>
          <a:br>
            <a:rPr lang="ru-RU" sz="1700" kern="1200" dirty="0" smtClean="0">
              <a:solidFill>
                <a:schemeClr val="tx1"/>
              </a:solidFill>
            </a:rPr>
          </a:br>
          <a:r>
            <a:rPr lang="ru-RU" sz="1700" kern="1200" dirty="0" smtClean="0">
              <a:solidFill>
                <a:schemeClr val="tx1"/>
              </a:solidFill>
            </a:rPr>
            <a:t>но для того, чтобы получить выигрыш нужно оплатить какой-то налог. 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0" y="1640574"/>
        <a:ext cx="10515600" cy="535095"/>
      </dsp:txXfrm>
    </dsp:sp>
    <dsp:sp modelId="{768AA9CD-BFD7-46F6-B77D-4D2B42366C30}">
      <dsp:nvSpPr>
        <dsp:cNvPr id="0" name=""/>
        <dsp:cNvSpPr/>
      </dsp:nvSpPr>
      <dsp:spPr>
        <a:xfrm>
          <a:off x="0" y="2175669"/>
          <a:ext cx="10515600" cy="527670"/>
        </a:xfrm>
        <a:prstGeom prst="roundRect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solidFill>
                <a:schemeClr val="tx1"/>
              </a:solidFill>
            </a:rPr>
            <a:t>СМС-мошенничество</a:t>
          </a:r>
          <a:endParaRPr lang="ru-RU" sz="2200" kern="1200">
            <a:solidFill>
              <a:schemeClr val="tx1"/>
            </a:solidFill>
          </a:endParaRPr>
        </a:p>
      </dsp:txBody>
      <dsp:txXfrm>
        <a:off x="25759" y="2201428"/>
        <a:ext cx="10464082" cy="476152"/>
      </dsp:txXfrm>
    </dsp:sp>
    <dsp:sp modelId="{D27942C5-1393-4A7E-99C9-3EC0A4161967}">
      <dsp:nvSpPr>
        <dsp:cNvPr id="0" name=""/>
        <dsp:cNvSpPr/>
      </dsp:nvSpPr>
      <dsp:spPr>
        <a:xfrm>
          <a:off x="0" y="2703339"/>
          <a:ext cx="105156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tx1"/>
              </a:solidFill>
            </a:rPr>
            <a:t>Тебе предлагают купить гороскоп  или способ похудеть, прочитать чужие </a:t>
          </a:r>
          <a:r>
            <a:rPr lang="ru-RU" sz="1700" kern="1200" dirty="0" err="1" smtClean="0">
              <a:solidFill>
                <a:schemeClr val="tx1"/>
              </a:solidFill>
            </a:rPr>
            <a:t>смски</a:t>
          </a:r>
          <a:r>
            <a:rPr lang="ru-RU" sz="1700" kern="1200" dirty="0" smtClean="0">
              <a:solidFill>
                <a:schemeClr val="tx1"/>
              </a:solidFill>
            </a:rPr>
            <a:t> или сообщения в социальной сети, а за это тебе нужно отослать смс на короткий номер. 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0" y="2703339"/>
        <a:ext cx="10515600" cy="535095"/>
      </dsp:txXfrm>
    </dsp:sp>
    <dsp:sp modelId="{73144B2E-EC30-4109-BA49-C2BD0BA66169}">
      <dsp:nvSpPr>
        <dsp:cNvPr id="0" name=""/>
        <dsp:cNvSpPr/>
      </dsp:nvSpPr>
      <dsp:spPr>
        <a:xfrm>
          <a:off x="0" y="3238434"/>
          <a:ext cx="10515600" cy="527670"/>
        </a:xfrm>
        <a:prstGeom prst="round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solidFill>
                <a:schemeClr val="tx1"/>
              </a:solidFill>
            </a:rPr>
            <a:t>Кардинг</a:t>
          </a:r>
          <a:endParaRPr lang="ru-RU" sz="2200" kern="1200">
            <a:solidFill>
              <a:schemeClr val="tx1"/>
            </a:solidFill>
          </a:endParaRPr>
        </a:p>
      </dsp:txBody>
      <dsp:txXfrm>
        <a:off x="25759" y="3264193"/>
        <a:ext cx="10464082" cy="476152"/>
      </dsp:txXfrm>
    </dsp:sp>
    <dsp:sp modelId="{4B3B1640-F04F-4DE5-87A1-6F680DD01B5C}">
      <dsp:nvSpPr>
        <dsp:cNvPr id="0" name=""/>
        <dsp:cNvSpPr/>
      </dsp:nvSpPr>
      <dsp:spPr>
        <a:xfrm>
          <a:off x="0" y="3766104"/>
          <a:ext cx="105156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>
              <a:solidFill>
                <a:schemeClr val="tx1"/>
              </a:solidFill>
            </a:rPr>
            <a:t>Мошенники стараются, как можно быстрее, получить доступ к твоей банковской карте, для этих целей используют фиктивные интернет-магазины.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0" y="3766104"/>
        <a:ext cx="10515600" cy="535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57E6A-ED6F-43D7-999F-1163B093CA00}">
      <dsp:nvSpPr>
        <dsp:cNvPr id="0" name=""/>
        <dsp:cNvSpPr/>
      </dsp:nvSpPr>
      <dsp:spPr>
        <a:xfrm>
          <a:off x="0" y="6826"/>
          <a:ext cx="10515600" cy="79150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  <a:latin typeface="Candara" pitchFamily="34" charset="0"/>
              <a:cs typeface="Arial" pitchFamily="34" charset="0"/>
            </a:rPr>
            <a:t>ОПАСНЫЙ КОНТЕНТ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38638" y="45464"/>
        <a:ext cx="10438324" cy="714229"/>
      </dsp:txXfrm>
    </dsp:sp>
    <dsp:sp modelId="{212766E9-51D4-4C59-96ED-1F8F2BC0A5B1}">
      <dsp:nvSpPr>
        <dsp:cNvPr id="0" name=""/>
        <dsp:cNvSpPr/>
      </dsp:nvSpPr>
      <dsp:spPr>
        <a:xfrm>
          <a:off x="0" y="893371"/>
          <a:ext cx="10515600" cy="79150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  <a:latin typeface="Candara" pitchFamily="34" charset="0"/>
              <a:cs typeface="Arial" pitchFamily="34" charset="0"/>
            </a:rPr>
            <a:t>КИБЕРБУЛЛИНГ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38638" y="932009"/>
        <a:ext cx="10438324" cy="714229"/>
      </dsp:txXfrm>
    </dsp:sp>
    <dsp:sp modelId="{8A74D321-09B4-41D2-9D15-E935D18BEFA5}">
      <dsp:nvSpPr>
        <dsp:cNvPr id="0" name=""/>
        <dsp:cNvSpPr/>
      </dsp:nvSpPr>
      <dsp:spPr>
        <a:xfrm>
          <a:off x="0" y="1779916"/>
          <a:ext cx="10515600" cy="79150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  <a:latin typeface="Candara" pitchFamily="34" charset="0"/>
              <a:cs typeface="Arial" pitchFamily="34" charset="0"/>
            </a:rPr>
            <a:t>ВСТРЕЧИ С ОНЛАЙН-НЕЗНАКОМЦАМИ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38638" y="1818554"/>
        <a:ext cx="10438324" cy="714229"/>
      </dsp:txXfrm>
    </dsp:sp>
    <dsp:sp modelId="{8ABBE73A-F129-4CED-8C73-667BF4BC3367}">
      <dsp:nvSpPr>
        <dsp:cNvPr id="0" name=""/>
        <dsp:cNvSpPr/>
      </dsp:nvSpPr>
      <dsp:spPr>
        <a:xfrm>
          <a:off x="0" y="2666461"/>
          <a:ext cx="10515600" cy="79150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  <a:latin typeface="Candara" pitchFamily="34" charset="0"/>
              <a:cs typeface="Arial" pitchFamily="34" charset="0"/>
            </a:rPr>
            <a:t>КИБЕРМОШЕННИЧЕСТВА И ВИРУСЫ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38638" y="2705099"/>
        <a:ext cx="10438324" cy="714229"/>
      </dsp:txXfrm>
    </dsp:sp>
    <dsp:sp modelId="{9F2C51CF-8D31-4F22-9C83-7D0AD12196AF}">
      <dsp:nvSpPr>
        <dsp:cNvPr id="0" name=""/>
        <dsp:cNvSpPr/>
      </dsp:nvSpPr>
      <dsp:spPr>
        <a:xfrm>
          <a:off x="0" y="3553006"/>
          <a:ext cx="10515600" cy="791505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cap="all" smtClean="0">
              <a:solidFill>
                <a:schemeClr val="tx1"/>
              </a:solidFill>
              <a:latin typeface="Candara" pitchFamily="34" charset="0"/>
              <a:cs typeface="Arial" pitchFamily="34" charset="0"/>
            </a:rPr>
            <a:t>Интернет зависимость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38638" y="3591644"/>
        <a:ext cx="10438324" cy="7142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32C7B-1C1D-4A2C-897D-5974CE526F91}">
      <dsp:nvSpPr>
        <dsp:cNvPr id="0" name=""/>
        <dsp:cNvSpPr/>
      </dsp:nvSpPr>
      <dsp:spPr>
        <a:xfrm>
          <a:off x="0" y="891"/>
          <a:ext cx="10515600" cy="678851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1.	Не размещай информацию о твоем адресе, паспортных данных, распорядке дня, своих планах или планах родителей.  Это может спровоцировать мошенников.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3139" y="34030"/>
        <a:ext cx="10449322" cy="612573"/>
      </dsp:txXfrm>
    </dsp:sp>
    <dsp:sp modelId="{648DCEAA-9A8F-4A9F-B791-E5BF56D00F8E}">
      <dsp:nvSpPr>
        <dsp:cNvPr id="0" name=""/>
        <dsp:cNvSpPr/>
      </dsp:nvSpPr>
      <dsp:spPr>
        <a:xfrm>
          <a:off x="0" y="693439"/>
          <a:ext cx="10515600" cy="678851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</a:rPr>
            <a:t>2.	Номера мобильных и асек — тоже информация не для посторонних глаз. Спамеры не дремлют!</a:t>
          </a:r>
          <a:endParaRPr lang="ru-RU" sz="1800" kern="1200">
            <a:solidFill>
              <a:schemeClr val="tx1"/>
            </a:solidFill>
          </a:endParaRPr>
        </a:p>
      </dsp:txBody>
      <dsp:txXfrm>
        <a:off x="33139" y="726578"/>
        <a:ext cx="10449322" cy="612573"/>
      </dsp:txXfrm>
    </dsp:sp>
    <dsp:sp modelId="{34FEF30F-384F-415D-BD6F-850990FF1AEE}">
      <dsp:nvSpPr>
        <dsp:cNvPr id="0" name=""/>
        <dsp:cNvSpPr/>
      </dsp:nvSpPr>
      <dsp:spPr>
        <a:xfrm>
          <a:off x="0" y="1385987"/>
          <a:ext cx="10515600" cy="678851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3.	Твои фото или видео могут смотреть и посторонние люди. Не все они те, за кого себя выдают.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3139" y="1419126"/>
        <a:ext cx="10449322" cy="612573"/>
      </dsp:txXfrm>
    </dsp:sp>
    <dsp:sp modelId="{4C0A1E51-735E-4012-810C-43F280A44C31}">
      <dsp:nvSpPr>
        <dsp:cNvPr id="0" name=""/>
        <dsp:cNvSpPr/>
      </dsp:nvSpPr>
      <dsp:spPr>
        <a:xfrm>
          <a:off x="0" y="2078535"/>
          <a:ext cx="10515600" cy="678851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</a:rPr>
            <a:t>4.	Осторожно встречайся в реале со своими знакомыми из Интернета!</a:t>
          </a:r>
          <a:endParaRPr lang="ru-RU" sz="1800" kern="1200">
            <a:solidFill>
              <a:schemeClr val="tx1"/>
            </a:solidFill>
          </a:endParaRPr>
        </a:p>
      </dsp:txBody>
      <dsp:txXfrm>
        <a:off x="33139" y="2111674"/>
        <a:ext cx="10449322" cy="612573"/>
      </dsp:txXfrm>
    </dsp:sp>
    <dsp:sp modelId="{BC0B4B4C-8653-4702-830B-C2C0466AE13B}">
      <dsp:nvSpPr>
        <dsp:cNvPr id="0" name=""/>
        <dsp:cNvSpPr/>
      </dsp:nvSpPr>
      <dsp:spPr>
        <a:xfrm>
          <a:off x="0" y="2771084"/>
          <a:ext cx="10515600" cy="678851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</a:rPr>
            <a:t>5.	Если тебя преследует и оскорбляют в интернете, делают разные  непристойные предложения — не бойся сказать об этом старшим.</a:t>
          </a:r>
          <a:endParaRPr lang="ru-RU" sz="1800" kern="1200">
            <a:solidFill>
              <a:schemeClr val="tx1"/>
            </a:solidFill>
          </a:endParaRPr>
        </a:p>
      </dsp:txBody>
      <dsp:txXfrm>
        <a:off x="33139" y="2804223"/>
        <a:ext cx="10449322" cy="612573"/>
      </dsp:txXfrm>
    </dsp:sp>
    <dsp:sp modelId="{19C4AA56-EA2A-40E7-950E-297F776948C1}">
      <dsp:nvSpPr>
        <dsp:cNvPr id="0" name=""/>
        <dsp:cNvSpPr/>
      </dsp:nvSpPr>
      <dsp:spPr>
        <a:xfrm>
          <a:off x="0" y="3463632"/>
          <a:ext cx="10515600" cy="678851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</a:rPr>
            <a:t>6.	Не общайся с троллями — интернет-хамами. Не порть себе настроение.</a:t>
          </a:r>
          <a:endParaRPr lang="ru-RU" sz="1800" kern="1200">
            <a:solidFill>
              <a:schemeClr val="tx1"/>
            </a:solidFill>
          </a:endParaRPr>
        </a:p>
      </dsp:txBody>
      <dsp:txXfrm>
        <a:off x="33139" y="3496771"/>
        <a:ext cx="10449322" cy="6125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6559C-F7AA-462C-BEB7-BCD4B4870E1A}">
      <dsp:nvSpPr>
        <dsp:cNvPr id="0" name=""/>
        <dsp:cNvSpPr/>
      </dsp:nvSpPr>
      <dsp:spPr>
        <a:xfrm>
          <a:off x="0" y="38484"/>
          <a:ext cx="10515600" cy="64759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solidFill>
                <a:schemeClr val="tx1"/>
              </a:solidFill>
            </a:rPr>
            <a:t>1. 	Покупай только в надежных, проверенных местах.</a:t>
          </a:r>
          <a:endParaRPr lang="ru-RU" sz="2700" kern="1200">
            <a:solidFill>
              <a:schemeClr val="tx1"/>
            </a:solidFill>
          </a:endParaRPr>
        </a:p>
      </dsp:txBody>
      <dsp:txXfrm>
        <a:off x="31613" y="70097"/>
        <a:ext cx="10452374" cy="584369"/>
      </dsp:txXfrm>
    </dsp:sp>
    <dsp:sp modelId="{93673D62-A95C-48BB-BDB0-E6434FCA7911}">
      <dsp:nvSpPr>
        <dsp:cNvPr id="0" name=""/>
        <dsp:cNvSpPr/>
      </dsp:nvSpPr>
      <dsp:spPr>
        <a:xfrm>
          <a:off x="0" y="763839"/>
          <a:ext cx="10515600" cy="647595"/>
        </a:xfrm>
        <a:prstGeom prst="roundRect">
          <a:avLst/>
        </a:prstGeom>
        <a:solidFill>
          <a:schemeClr val="accent1">
            <a:shade val="80000"/>
            <a:hueOff val="54253"/>
            <a:satOff val="1035"/>
            <a:lumOff val="4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2. 	Внимательно и полностью прочитай описание продукта.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31613" y="795452"/>
        <a:ext cx="10452374" cy="584369"/>
      </dsp:txXfrm>
    </dsp:sp>
    <dsp:sp modelId="{177A53C9-6707-4C22-95C9-F00D4D1C6A94}">
      <dsp:nvSpPr>
        <dsp:cNvPr id="0" name=""/>
        <dsp:cNvSpPr/>
      </dsp:nvSpPr>
      <dsp:spPr>
        <a:xfrm>
          <a:off x="0" y="1489194"/>
          <a:ext cx="10515600" cy="647595"/>
        </a:xfrm>
        <a:prstGeom prst="roundRect">
          <a:avLst/>
        </a:prstGeom>
        <a:solidFill>
          <a:schemeClr val="accent1">
            <a:shade val="80000"/>
            <a:hueOff val="108505"/>
            <a:satOff val="2070"/>
            <a:lumOff val="91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solidFill>
                <a:schemeClr val="tx1"/>
              </a:solidFill>
            </a:rPr>
            <a:t>3. 	Обрати внимание на цену, учти стоимость доставки!  </a:t>
          </a:r>
          <a:endParaRPr lang="ru-RU" sz="2700" kern="1200">
            <a:solidFill>
              <a:schemeClr val="tx1"/>
            </a:solidFill>
          </a:endParaRPr>
        </a:p>
      </dsp:txBody>
      <dsp:txXfrm>
        <a:off x="31613" y="1520807"/>
        <a:ext cx="10452374" cy="584369"/>
      </dsp:txXfrm>
    </dsp:sp>
    <dsp:sp modelId="{38BAA2C8-E410-45CD-B2F6-4D49C80BDC46}">
      <dsp:nvSpPr>
        <dsp:cNvPr id="0" name=""/>
        <dsp:cNvSpPr/>
      </dsp:nvSpPr>
      <dsp:spPr>
        <a:xfrm>
          <a:off x="0" y="2214549"/>
          <a:ext cx="10515600" cy="647595"/>
        </a:xfrm>
        <a:prstGeom prst="roundRect">
          <a:avLst/>
        </a:prstGeom>
        <a:solidFill>
          <a:schemeClr val="accent1">
            <a:shade val="80000"/>
            <a:hueOff val="162758"/>
            <a:satOff val="3105"/>
            <a:lumOff val="137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solidFill>
                <a:schemeClr val="tx1"/>
              </a:solidFill>
            </a:rPr>
            <a:t>4. 	Не доверяй чересчур низким ценам!</a:t>
          </a:r>
          <a:endParaRPr lang="ru-RU" sz="2700" kern="1200">
            <a:solidFill>
              <a:schemeClr val="tx1"/>
            </a:solidFill>
          </a:endParaRPr>
        </a:p>
      </dsp:txBody>
      <dsp:txXfrm>
        <a:off x="31613" y="2246162"/>
        <a:ext cx="10452374" cy="584369"/>
      </dsp:txXfrm>
    </dsp:sp>
    <dsp:sp modelId="{79D73207-337E-4D6F-831A-29FE13F2CDF1}">
      <dsp:nvSpPr>
        <dsp:cNvPr id="0" name=""/>
        <dsp:cNvSpPr/>
      </dsp:nvSpPr>
      <dsp:spPr>
        <a:xfrm>
          <a:off x="0" y="2939904"/>
          <a:ext cx="10515600" cy="647595"/>
        </a:xfrm>
        <a:prstGeom prst="roundRect">
          <a:avLst/>
        </a:prstGeom>
        <a:solidFill>
          <a:schemeClr val="accent1">
            <a:shade val="80000"/>
            <a:hueOff val="217011"/>
            <a:satOff val="4140"/>
            <a:lumOff val="182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solidFill>
                <a:schemeClr val="tx1"/>
              </a:solidFill>
            </a:rPr>
            <a:t>5. 	Не бойся звонить и уточнять!</a:t>
          </a:r>
          <a:endParaRPr lang="ru-RU" sz="2700" kern="1200">
            <a:solidFill>
              <a:schemeClr val="tx1"/>
            </a:solidFill>
          </a:endParaRPr>
        </a:p>
      </dsp:txBody>
      <dsp:txXfrm>
        <a:off x="31613" y="2971517"/>
        <a:ext cx="10452374" cy="584369"/>
      </dsp:txXfrm>
    </dsp:sp>
    <dsp:sp modelId="{817563C9-7250-4E72-84A8-F283DE2C0E36}">
      <dsp:nvSpPr>
        <dsp:cNvPr id="0" name=""/>
        <dsp:cNvSpPr/>
      </dsp:nvSpPr>
      <dsp:spPr>
        <a:xfrm>
          <a:off x="0" y="3665259"/>
          <a:ext cx="10515600" cy="647595"/>
        </a:xfrm>
        <a:prstGeom prst="round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>
              <a:solidFill>
                <a:schemeClr val="tx1"/>
              </a:solidFill>
            </a:rPr>
            <a:t>6. 	Выбери проверенную службу доставки.</a:t>
          </a:r>
          <a:endParaRPr lang="ru-RU" sz="2700" kern="1200">
            <a:solidFill>
              <a:schemeClr val="tx1"/>
            </a:solidFill>
          </a:endParaRPr>
        </a:p>
      </dsp:txBody>
      <dsp:txXfrm>
        <a:off x="31613" y="3696872"/>
        <a:ext cx="10452374" cy="5843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F2A68-ED95-4098-9F94-154E64C9CA04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A74BA-0A95-4354-B431-9E89ADC49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58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506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733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97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20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56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 ЗАВИСИМОСТЬ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Всем известны признаки зависимости от азартных игр: потеря ощущения времени, невозможность остановиться, эйфория при нахождении за игровым автоматом, раздражение и беспокойство  при невозможности  поиграть.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Подобным образом проявляется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Интернет-зависимоть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ребенок теряет ощущение времени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трудом прекращает пользоваться Интернетом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испытывает эйфорию, находясь за компьютером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раздражен, если нет возможности выйти в Интернет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442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69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71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0A90-FA69-42AC-AB0C-7E1BAB4C309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1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3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3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5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05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77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1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39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C2452-61F3-4350-841E-29460F3D9EC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1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88B2-2108-4917-A4DA-67338126CFEC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BC52-228B-4673-8D00-630F6B061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7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88B2-2108-4917-A4DA-67338126CFEC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BC52-228B-4673-8D00-630F6B061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0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88B2-2108-4917-A4DA-67338126CFEC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BC52-228B-4673-8D00-630F6B061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2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88B2-2108-4917-A4DA-67338126CFEC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BC52-228B-4673-8D00-630F6B061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3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88B2-2108-4917-A4DA-67338126CFEC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BC52-228B-4673-8D00-630F6B061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88B2-2108-4917-A4DA-67338126CFEC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BC52-228B-4673-8D00-630F6B061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63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88B2-2108-4917-A4DA-67338126CFEC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BC52-228B-4673-8D00-630F6B061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88B2-2108-4917-A4DA-67338126CFEC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BC52-228B-4673-8D00-630F6B061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9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88B2-2108-4917-A4DA-67338126CFEC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BC52-228B-4673-8D00-630F6B061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4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88B2-2108-4917-A4DA-67338126CFEC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BC52-228B-4673-8D00-630F6B061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3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88B2-2108-4917-A4DA-67338126CFEC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7BC52-228B-4673-8D00-630F6B061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1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A88B2-2108-4917-A4DA-67338126CFEC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7BC52-228B-4673-8D00-630F6B061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47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Безопасность детей в интернете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Николаева Татьяна Викторовна, проректор по </a:t>
            </a:r>
            <a:r>
              <a:rPr lang="ru-RU" smtClean="0"/>
              <a:t>научно-методической работе, </a:t>
            </a:r>
            <a:r>
              <a:rPr lang="ru-RU" dirty="0" err="1" smtClean="0"/>
              <a:t>к.п.н</a:t>
            </a:r>
            <a:r>
              <a:rPr lang="ru-RU" dirty="0" smtClean="0"/>
              <a:t>., доцент</a:t>
            </a:r>
            <a:endParaRPr lang="ru-RU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572014"/>
              </p:ext>
            </p:extLst>
          </p:nvPr>
        </p:nvGraphicFramePr>
        <p:xfrm>
          <a:off x="8977313" y="607505"/>
          <a:ext cx="25257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r:id="rId3" imgW="4710600" imgH="1058400" progId="">
                  <p:embed/>
                </p:oleObj>
              </mc:Choice>
              <mc:Fallback>
                <p:oleObj r:id="rId3" imgW="4710600" imgH="1058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7313" y="607505"/>
                        <a:ext cx="252571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761221" y="472799"/>
            <a:ext cx="4214813" cy="619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Областное государственное бюджетное образовательное учреждение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дополнительного профессионального образования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«Костромской областной 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3793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cap="all" dirty="0" smtClean="0"/>
              <a:t>Конфиденциальность информации </a:t>
            </a:r>
            <a:br>
              <a:rPr lang="ru-RU" b="1" cap="all" dirty="0" smtClean="0"/>
            </a:br>
            <a:r>
              <a:rPr lang="ru-RU" b="1" cap="all" dirty="0" smtClean="0"/>
              <a:t>в Социальных сетях</a:t>
            </a:r>
            <a:endParaRPr lang="ru-RU" b="1" cap="all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1404" y="2626792"/>
            <a:ext cx="4968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>
                <a:latin typeface="Candara" pitchFamily="34" charset="0"/>
                <a:cs typeface="Arial" pitchFamily="34" charset="0"/>
              </a:rPr>
              <a:t>Имя и фамилия</a:t>
            </a:r>
          </a:p>
          <a:p>
            <a:pPr marL="92075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>
                <a:latin typeface="Candara" pitchFamily="34" charset="0"/>
                <a:cs typeface="Arial" pitchFamily="34" charset="0"/>
              </a:rPr>
              <a:t>Фотография, на которой ясно видно лицо</a:t>
            </a:r>
          </a:p>
          <a:p>
            <a:pPr marL="92075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>
                <a:latin typeface="Candara" pitchFamily="34" charset="0"/>
                <a:cs typeface="Arial" pitchFamily="34" charset="0"/>
              </a:rPr>
              <a:t>Номер школы</a:t>
            </a:r>
          </a:p>
          <a:p>
            <a:pPr marL="92075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>
                <a:latin typeface="Candara" pitchFamily="34" charset="0"/>
                <a:cs typeface="Arial" pitchFamily="34" charset="0"/>
              </a:rPr>
              <a:t>Возраст</a:t>
            </a:r>
          </a:p>
          <a:p>
            <a:pPr marL="92075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>
                <a:latin typeface="Candara" pitchFamily="34" charset="0"/>
                <a:cs typeface="Arial" pitchFamily="34" charset="0"/>
              </a:rPr>
              <a:t>Мобильный и домашний телефон</a:t>
            </a:r>
          </a:p>
          <a:p>
            <a:pPr marL="92075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>
                <a:latin typeface="Candara" pitchFamily="34" charset="0"/>
                <a:cs typeface="Arial" pitchFamily="34" charset="0"/>
              </a:rPr>
              <a:t>Домашний адрес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112224" y="4509120"/>
            <a:ext cx="0" cy="1656184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359696" y="5229200"/>
            <a:ext cx="4680520" cy="998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algn="r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800" dirty="0">
                <a:latin typeface="Candara" pitchFamily="34" charset="0"/>
                <a:cs typeface="Arial" pitchFamily="34" charset="0"/>
              </a:rPr>
              <a:t> Около трети профилей в </a:t>
            </a:r>
            <a:r>
              <a:rPr lang="ru-RU" sz="2800" dirty="0" err="1">
                <a:latin typeface="Candara" pitchFamily="34" charset="0"/>
                <a:cs typeface="Arial" pitchFamily="34" charset="0"/>
              </a:rPr>
              <a:t>соцсетях</a:t>
            </a:r>
            <a:r>
              <a:rPr lang="ru-RU" sz="2800" dirty="0">
                <a:latin typeface="Candara" pitchFamily="34" charset="0"/>
                <a:cs typeface="Arial" pitchFamily="34" charset="0"/>
              </a:rPr>
              <a:t> находятся в открытом доступе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159896" y="6165304"/>
            <a:ext cx="2952328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6924512" y="2105904"/>
            <a:ext cx="2390144" cy="2381512"/>
            <a:chOff x="5400512" y="2105904"/>
            <a:chExt cx="2390144" cy="2381512"/>
          </a:xfrm>
        </p:grpSpPr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5436096" y="2132856"/>
              <a:ext cx="2354560" cy="23545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ирог 13"/>
            <p:cNvSpPr>
              <a:spLocks noChangeAspect="1"/>
            </p:cNvSpPr>
            <p:nvPr/>
          </p:nvSpPr>
          <p:spPr>
            <a:xfrm rot="3483741">
              <a:off x="5400512" y="2105904"/>
              <a:ext cx="2376264" cy="2376264"/>
            </a:xfrm>
            <a:prstGeom prst="pie">
              <a:avLst>
                <a:gd name="adj1" fmla="val 16156998"/>
                <a:gd name="adj2" fmla="val 1940253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 anchorCtr="1">
              <a:noAutofit/>
            </a:bodyPr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32240" y="3356992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Candara" pitchFamily="34" charset="0"/>
                </a:rPr>
                <a:t>30%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35360" y="1844025"/>
            <a:ext cx="7920880" cy="70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800" dirty="0">
                <a:latin typeface="Candara" pitchFamily="34" charset="0"/>
                <a:cs typeface="Arial" pitchFamily="34" charset="0"/>
              </a:rPr>
              <a:t>	Какую информацию размещают </a:t>
            </a:r>
            <a:br>
              <a:rPr lang="ru-RU" sz="2800" dirty="0">
                <a:latin typeface="Candara" pitchFamily="34" charset="0"/>
                <a:cs typeface="Arial" pitchFamily="34" charset="0"/>
              </a:rPr>
            </a:br>
            <a:r>
              <a:rPr lang="ru-RU" sz="2800" dirty="0">
                <a:latin typeface="Candara" pitchFamily="34" charset="0"/>
                <a:cs typeface="Arial" pitchFamily="34" charset="0"/>
              </a:rPr>
              <a:t>дети в социальных сетях?</a:t>
            </a:r>
          </a:p>
        </p:txBody>
      </p:sp>
    </p:spTree>
    <p:extLst>
      <p:ext uri="{BB962C8B-B14F-4D97-AF65-F5344CB8AC3E}">
        <p14:creationId xmlns:p14="http://schemas.microsoft.com/office/powerpoint/2010/main" val="1507150546"/>
      </p:ext>
    </p:extLst>
  </p:cSld>
  <p:clrMapOvr>
    <a:masterClrMapping/>
  </p:clrMapOvr>
  <p:transition advTm="1672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Пользование детьми Интернетом с родителями и без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1893094"/>
            <a:ext cx="6732588" cy="4616632"/>
          </a:xfrm>
        </p:spPr>
      </p:pic>
      <p:sp>
        <p:nvSpPr>
          <p:cNvPr id="5" name="TextBox 4"/>
          <p:cNvSpPr txBox="1"/>
          <p:nvPr/>
        </p:nvSpPr>
        <p:spPr>
          <a:xfrm>
            <a:off x="8089900" y="1154414"/>
            <a:ext cx="3657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4 лет до 14-ти от 1,5% до 3% юных интернет-пользователей пользуются сетью вместе с родителями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С </a:t>
            </a:r>
            <a:r>
              <a:rPr lang="ru-RU" dirty="0"/>
              <a:t>11-летнего возраста фиксируется активный рост посещений сети детской аудиторией (с 7% до 11,9%) и одновременно учащение пользования Интернетом без присмотра взрослых. С 12 лет количество контролируемых родителями при перемещениях в Интернете начинает сокращаться (с 3,1% до 1,1%). Общее количество пользователей до 14 лет составляет около 18% интернет-аудитории нашей страны.</a:t>
            </a:r>
          </a:p>
        </p:txBody>
      </p:sp>
    </p:spTree>
    <p:extLst>
      <p:ext uri="{BB962C8B-B14F-4D97-AF65-F5344CB8AC3E}">
        <p14:creationId xmlns:p14="http://schemas.microsoft.com/office/powerpoint/2010/main" val="23315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dirty="0">
                <a:latin typeface="DINPro-Bold" pitchFamily="124" charset="0"/>
              </a:rPr>
              <a:t>Какие виды </a:t>
            </a:r>
            <a:r>
              <a:rPr lang="ru-RU" altLang="ru-RU" sz="3600" dirty="0" smtClean="0">
                <a:latin typeface="DINPro-Bold" pitchFamily="124" charset="0"/>
              </a:rPr>
              <a:t>мошенничества в </a:t>
            </a:r>
            <a:r>
              <a:rPr lang="ru-RU" altLang="ru-RU" sz="3600" dirty="0">
                <a:latin typeface="DINPro-Bold" pitchFamily="124" charset="0"/>
              </a:rPr>
              <a:t>Интернете</a:t>
            </a:r>
            <a:br>
              <a:rPr lang="ru-RU" altLang="ru-RU" sz="3600" dirty="0">
                <a:latin typeface="DINPro-Bold" pitchFamily="124" charset="0"/>
              </a:rPr>
            </a:br>
            <a:r>
              <a:rPr lang="ru-RU" altLang="ru-RU" sz="3600" dirty="0">
                <a:latin typeface="DINPro-Bold" pitchFamily="124" charset="0"/>
              </a:rPr>
              <a:t>существуют</a:t>
            </a:r>
            <a:r>
              <a:rPr lang="ru-RU" altLang="ru-RU" sz="3600" dirty="0" smtClean="0">
                <a:latin typeface="DINPro-Bold" pitchFamily="124" charset="0"/>
              </a:rPr>
              <a:t>?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8660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19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dirty="0">
                <a:latin typeface="DINPro-Bold" pitchFamily="124" charset="0"/>
              </a:rPr>
              <a:t>Какие виды </a:t>
            </a:r>
            <a:r>
              <a:rPr lang="ru-RU" altLang="ru-RU" sz="3600" dirty="0" smtClean="0">
                <a:latin typeface="DINPro-Bold" pitchFamily="124" charset="0"/>
              </a:rPr>
              <a:t>мошенничества в </a:t>
            </a:r>
            <a:r>
              <a:rPr lang="ru-RU" altLang="ru-RU" sz="3600" dirty="0">
                <a:latin typeface="DINPro-Bold" pitchFamily="124" charset="0"/>
              </a:rPr>
              <a:t>Интернете</a:t>
            </a:r>
            <a:br>
              <a:rPr lang="ru-RU" altLang="ru-RU" sz="3600" dirty="0">
                <a:latin typeface="DINPro-Bold" pitchFamily="124" charset="0"/>
              </a:rPr>
            </a:br>
            <a:r>
              <a:rPr lang="ru-RU" altLang="ru-RU" sz="3600" dirty="0">
                <a:latin typeface="DINPro-Bold" pitchFamily="124" charset="0"/>
              </a:rPr>
              <a:t>существуют</a:t>
            </a:r>
            <a:r>
              <a:rPr lang="ru-RU" altLang="ru-RU" sz="3600" dirty="0" smtClean="0">
                <a:latin typeface="DINPro-Bold" pitchFamily="124" charset="0"/>
              </a:rPr>
              <a:t>?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901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19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latin typeface="DINPro-Bold" pitchFamily="124" charset="0"/>
              </a:rPr>
              <a:t>Как защитить </a:t>
            </a:r>
            <a:r>
              <a:rPr lang="ru-RU" altLang="ru-RU" dirty="0" smtClean="0">
                <a:latin typeface="DINPro-Bold" pitchFamily="124" charset="0"/>
              </a:rPr>
              <a:t>себя </a:t>
            </a:r>
            <a:r>
              <a:rPr lang="ru-RU" altLang="ru-RU" dirty="0">
                <a:latin typeface="DINPro-Bold" pitchFamily="124" charset="0"/>
              </a:rPr>
              <a:t>от спама </a:t>
            </a:r>
            <a:r>
              <a:rPr lang="ru-RU" altLang="ru-RU" dirty="0" smtClean="0">
                <a:latin typeface="DINPro-Bold" pitchFamily="124" charset="0"/>
              </a:rPr>
              <a:t>в </a:t>
            </a:r>
            <a:r>
              <a:rPr lang="ru-RU" altLang="ru-RU" dirty="0">
                <a:latin typeface="DINPro-Bold" pitchFamily="124" charset="0"/>
              </a:rPr>
              <a:t>Интернете?</a:t>
            </a:r>
            <a:br>
              <a:rPr lang="ru-RU" altLang="ru-RU" dirty="0">
                <a:latin typeface="DINPro-Bold" pitchFamily="12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752775"/>
              </p:ext>
            </p:extLst>
          </p:nvPr>
        </p:nvGraphicFramePr>
        <p:xfrm>
          <a:off x="660400" y="1333500"/>
          <a:ext cx="10693400" cy="4843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4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Какие существуют риски при пользовании интернетом, и как их можно снизить? </a:t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5592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14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063552" y="1700808"/>
            <a:ext cx="2592000" cy="75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198000" rIns="0" bIns="162000">
            <a:spAutoFit/>
          </a:bodyPr>
          <a:lstStyle/>
          <a:p>
            <a:pPr marL="92075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>
                <a:latin typeface="Candara" pitchFamily="34" charset="0"/>
                <a:cs typeface="Arial" pitchFamily="34" charset="0"/>
              </a:rPr>
              <a:t>	   </a:t>
            </a:r>
            <a:r>
              <a:rPr lang="ru-RU" sz="2800" dirty="0">
                <a:latin typeface="Candara" pitchFamily="34" charset="0"/>
                <a:cs typeface="Arial" pitchFamily="34" charset="0"/>
              </a:rPr>
              <a:t>«Взрослый</a:t>
            </a:r>
            <a:r>
              <a:rPr lang="ru-RU" sz="2800" b="1" dirty="0">
                <a:latin typeface="Candara" pitchFamily="34" charset="0"/>
                <a:cs typeface="Arial" pitchFamily="34" charset="0"/>
              </a:rPr>
              <a:t>»</a:t>
            </a:r>
            <a:endParaRPr lang="ru-RU" sz="2800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7392144" y="1700809"/>
            <a:ext cx="2592288" cy="7548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rIns="0">
            <a:spAutoFit/>
          </a:bodyPr>
          <a:lstStyle/>
          <a:p>
            <a:pPr marL="92075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>
                <a:latin typeface="Candara" pitchFamily="34" charset="0"/>
                <a:cs typeface="Arial" pitchFamily="34" charset="0"/>
              </a:rPr>
              <a:t>	</a:t>
            </a:r>
            <a:r>
              <a:rPr lang="ru-RU" sz="2800" dirty="0">
                <a:latin typeface="Candara" pitchFamily="34" charset="0"/>
                <a:cs typeface="Arial" pitchFamily="34" charset="0"/>
              </a:rPr>
              <a:t>Пропаганда насилия</a:t>
            </a:r>
          </a:p>
        </p:txBody>
      </p:sp>
      <p:sp>
        <p:nvSpPr>
          <p:cNvPr id="258" name="Скругленный прямоугольник 257"/>
          <p:cNvSpPr/>
          <p:nvPr/>
        </p:nvSpPr>
        <p:spPr>
          <a:xfrm>
            <a:off x="4727848" y="1700809"/>
            <a:ext cx="2592288" cy="7548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rIns="0">
            <a:spAutoFit/>
          </a:bodyPr>
          <a:lstStyle/>
          <a:p>
            <a:pPr marL="92075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>
                <a:latin typeface="Candara" pitchFamily="34" charset="0"/>
                <a:cs typeface="Arial" pitchFamily="34" charset="0"/>
              </a:rPr>
              <a:t>	    </a:t>
            </a:r>
            <a:r>
              <a:rPr lang="ru-RU" sz="2800" dirty="0">
                <a:latin typeface="Candara" pitchFamily="34" charset="0"/>
                <a:cs typeface="Arial" pitchFamily="34" charset="0"/>
              </a:rPr>
              <a:t>Опасный для   </a:t>
            </a:r>
            <a:br>
              <a:rPr lang="ru-RU" sz="2800" dirty="0">
                <a:latin typeface="Candara" pitchFamily="34" charset="0"/>
                <a:cs typeface="Arial" pitchFamily="34" charset="0"/>
              </a:rPr>
            </a:br>
            <a:r>
              <a:rPr lang="ru-RU" sz="2800" dirty="0">
                <a:latin typeface="Candara" pitchFamily="34" charset="0"/>
                <a:cs typeface="Arial" pitchFamily="34" charset="0"/>
              </a:rPr>
              <a:t>   здоровья</a:t>
            </a:r>
          </a:p>
        </p:txBody>
      </p:sp>
      <p:sp>
        <p:nvSpPr>
          <p:cNvPr id="260" name="Прямоугольник 259"/>
          <p:cNvSpPr/>
          <p:nvPr/>
        </p:nvSpPr>
        <p:spPr>
          <a:xfrm>
            <a:off x="2207568" y="2492897"/>
            <a:ext cx="2304256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>
                <a:latin typeface="Candara" pitchFamily="34" charset="0"/>
                <a:cs typeface="Arial" pitchFamily="34" charset="0"/>
              </a:rPr>
              <a:t>	Видео и изображения сексуального характера</a:t>
            </a:r>
            <a:endParaRPr lang="ru-RU" sz="2800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261" name="Прямоугольник 260"/>
          <p:cNvSpPr/>
          <p:nvPr/>
        </p:nvSpPr>
        <p:spPr>
          <a:xfrm>
            <a:off x="7608168" y="2492896"/>
            <a:ext cx="2376264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>
                <a:latin typeface="Candara" pitchFamily="34" charset="0"/>
                <a:cs typeface="Arial" pitchFamily="34" charset="0"/>
              </a:rPr>
              <a:t>	Ненависть и агрессия к людям</a:t>
            </a:r>
          </a:p>
        </p:txBody>
      </p:sp>
      <p:sp>
        <p:nvSpPr>
          <p:cNvPr id="262" name="Прямоугольник 261"/>
          <p:cNvSpPr/>
          <p:nvPr/>
        </p:nvSpPr>
        <p:spPr>
          <a:xfrm>
            <a:off x="4871864" y="2492897"/>
            <a:ext cx="2592288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>
                <a:latin typeface="Candara" pitchFamily="34" charset="0"/>
                <a:cs typeface="Arial" pitchFamily="34" charset="0"/>
              </a:rPr>
              <a:t>	Способы употребления наркотиков </a:t>
            </a:r>
          </a:p>
        </p:txBody>
      </p:sp>
      <p:cxnSp>
        <p:nvCxnSpPr>
          <p:cNvPr id="269" name="Прямая соединительная линия 268"/>
          <p:cNvCxnSpPr/>
          <p:nvPr/>
        </p:nvCxnSpPr>
        <p:spPr>
          <a:xfrm>
            <a:off x="2207568" y="2492897"/>
            <a:ext cx="0" cy="60877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Овал 274"/>
          <p:cNvSpPr>
            <a:spLocks noChangeAspect="1"/>
          </p:cNvSpPr>
          <p:nvPr/>
        </p:nvSpPr>
        <p:spPr>
          <a:xfrm>
            <a:off x="2171992" y="3068960"/>
            <a:ext cx="72008" cy="720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6" name="Прямая соединительная линия 275"/>
          <p:cNvCxnSpPr>
            <a:endCxn id="306" idx="1"/>
          </p:cNvCxnSpPr>
          <p:nvPr/>
        </p:nvCxnSpPr>
        <p:spPr>
          <a:xfrm>
            <a:off x="7608168" y="2492897"/>
            <a:ext cx="0" cy="185328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Овал 276"/>
          <p:cNvSpPr>
            <a:spLocks noChangeAspect="1"/>
          </p:cNvSpPr>
          <p:nvPr/>
        </p:nvSpPr>
        <p:spPr>
          <a:xfrm>
            <a:off x="7572279" y="2708920"/>
            <a:ext cx="72008" cy="720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3" name="Овал 282"/>
          <p:cNvSpPr>
            <a:spLocks noChangeAspect="1"/>
          </p:cNvSpPr>
          <p:nvPr/>
        </p:nvSpPr>
        <p:spPr>
          <a:xfrm>
            <a:off x="7572279" y="3463200"/>
            <a:ext cx="72008" cy="720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Овал 285"/>
          <p:cNvSpPr>
            <a:spLocks noChangeAspect="1"/>
          </p:cNvSpPr>
          <p:nvPr/>
        </p:nvSpPr>
        <p:spPr>
          <a:xfrm>
            <a:off x="7572272" y="4284000"/>
            <a:ext cx="72008" cy="720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7" name="Прямая соединительная линия 286"/>
          <p:cNvCxnSpPr>
            <a:endCxn id="291" idx="4"/>
          </p:cNvCxnSpPr>
          <p:nvPr/>
        </p:nvCxnSpPr>
        <p:spPr>
          <a:xfrm flipH="1">
            <a:off x="4871864" y="2492896"/>
            <a:ext cx="188" cy="2664296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Овал 287"/>
          <p:cNvSpPr>
            <a:spLocks noChangeAspect="1"/>
          </p:cNvSpPr>
          <p:nvPr/>
        </p:nvSpPr>
        <p:spPr>
          <a:xfrm>
            <a:off x="4835860" y="2852936"/>
            <a:ext cx="72008" cy="720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Овал 288"/>
          <p:cNvSpPr>
            <a:spLocks noChangeAspect="1"/>
          </p:cNvSpPr>
          <p:nvPr/>
        </p:nvSpPr>
        <p:spPr>
          <a:xfrm>
            <a:off x="4835860" y="3861048"/>
            <a:ext cx="72008" cy="720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Овал 290"/>
          <p:cNvSpPr>
            <a:spLocks noChangeAspect="1"/>
          </p:cNvSpPr>
          <p:nvPr/>
        </p:nvSpPr>
        <p:spPr>
          <a:xfrm>
            <a:off x="4835860" y="5085184"/>
            <a:ext cx="72008" cy="720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Прямоугольник 304"/>
          <p:cNvSpPr/>
          <p:nvPr/>
        </p:nvSpPr>
        <p:spPr>
          <a:xfrm>
            <a:off x="7608168" y="3212976"/>
            <a:ext cx="2376264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>
                <a:latin typeface="Candara" pitchFamily="34" charset="0"/>
                <a:cs typeface="Arial" pitchFamily="34" charset="0"/>
              </a:rPr>
              <a:t>	Издевательства над животными</a:t>
            </a:r>
          </a:p>
        </p:txBody>
      </p:sp>
      <p:sp>
        <p:nvSpPr>
          <p:cNvPr id="306" name="Прямоугольник 305"/>
          <p:cNvSpPr/>
          <p:nvPr/>
        </p:nvSpPr>
        <p:spPr>
          <a:xfrm>
            <a:off x="7608168" y="4005064"/>
            <a:ext cx="2376264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>
                <a:latin typeface="Candara" pitchFamily="34" charset="0"/>
                <a:cs typeface="Arial" pitchFamily="34" charset="0"/>
              </a:rPr>
              <a:t>	Расизм и экстремизм </a:t>
            </a:r>
            <a:endParaRPr lang="ru-RU" sz="2800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307" name="Прямоугольник 306"/>
          <p:cNvSpPr/>
          <p:nvPr/>
        </p:nvSpPr>
        <p:spPr>
          <a:xfrm>
            <a:off x="4871864" y="3501009"/>
            <a:ext cx="2592288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>
                <a:latin typeface="Candara" pitchFamily="34" charset="0"/>
                <a:cs typeface="Arial" pitchFamily="34" charset="0"/>
              </a:rPr>
              <a:t>	Пропаганда суицидальных действий</a:t>
            </a:r>
          </a:p>
        </p:txBody>
      </p:sp>
      <p:sp>
        <p:nvSpPr>
          <p:cNvPr id="308" name="Прямоугольник 307"/>
          <p:cNvSpPr/>
          <p:nvPr/>
        </p:nvSpPr>
        <p:spPr>
          <a:xfrm>
            <a:off x="4799856" y="4653137"/>
            <a:ext cx="2592288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000" dirty="0">
                <a:latin typeface="Candara" pitchFamily="34" charset="0"/>
                <a:cs typeface="Arial" pitchFamily="34" charset="0"/>
              </a:rPr>
              <a:t>	Чрезмерное похудение, булимия и </a:t>
            </a:r>
            <a:r>
              <a:rPr lang="ru-RU" sz="2000" dirty="0" err="1">
                <a:latin typeface="Candara" pitchFamily="34" charset="0"/>
                <a:cs typeface="Arial" pitchFamily="34" charset="0"/>
              </a:rPr>
              <a:t>анорексия</a:t>
            </a:r>
            <a:endParaRPr lang="ru-RU" sz="2000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539" name="Заголовок 1"/>
          <p:cNvSpPr>
            <a:spLocks noGrp="1"/>
          </p:cNvSpPr>
          <p:nvPr>
            <p:ph type="title"/>
          </p:nvPr>
        </p:nvSpPr>
        <p:spPr>
          <a:xfrm>
            <a:off x="2135560" y="274638"/>
            <a:ext cx="8075240" cy="850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cap="all" dirty="0"/>
              <a:t>Опасный </a:t>
            </a:r>
            <a:r>
              <a:rPr lang="ru-RU" sz="3200" b="1" cap="all" dirty="0" err="1"/>
              <a:t>контент</a:t>
            </a:r>
            <a:endParaRPr lang="ru-RU" sz="3200" b="1" cap="al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668481"/>
      </p:ext>
    </p:extLst>
  </p:cSld>
  <p:clrMapOvr>
    <a:masterClrMapping/>
  </p:clrMapOvr>
  <p:transition advTm="2287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304801"/>
            <a:ext cx="10833100" cy="1385888"/>
          </a:xfrm>
        </p:spPr>
        <p:txBody>
          <a:bodyPr>
            <a:noAutofit/>
          </a:bodyPr>
          <a:lstStyle/>
          <a:p>
            <a:r>
              <a:rPr lang="ru-RU" sz="3200" dirty="0"/>
              <a:t>Способы оградить детей от просмотра сайтов с нежелательным содержанием, используемые пользователями сети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1" y="1787611"/>
            <a:ext cx="4793929" cy="4967044"/>
          </a:xfrm>
        </p:spPr>
      </p:pic>
      <p:sp>
        <p:nvSpPr>
          <p:cNvPr id="5" name="TextBox 4"/>
          <p:cNvSpPr txBox="1"/>
          <p:nvPr/>
        </p:nvSpPr>
        <p:spPr>
          <a:xfrm>
            <a:off x="5346700" y="1549400"/>
            <a:ext cx="629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Согласно результатам опроса, самым надёжным респонденты считают </a:t>
            </a:r>
            <a:r>
              <a:rPr lang="ru-RU" b="1" dirty="0"/>
              <a:t>родительский контроль </a:t>
            </a:r>
            <a:r>
              <a:rPr lang="ru-RU" dirty="0"/>
              <a:t>– этот вариант выбрали </a:t>
            </a:r>
            <a:r>
              <a:rPr lang="ru-RU" b="1" dirty="0"/>
              <a:t>63%</a:t>
            </a:r>
            <a:r>
              <a:rPr lang="ru-RU" dirty="0"/>
              <a:t> респондентов. </a:t>
            </a:r>
            <a:endParaRPr lang="en-US" dirty="0" smtClean="0"/>
          </a:p>
          <a:p>
            <a:r>
              <a:rPr lang="ru-RU" dirty="0" smtClean="0"/>
              <a:t>Четверть </a:t>
            </a:r>
            <a:r>
              <a:rPr lang="ru-RU" dirty="0"/>
              <a:t>опрошенных с детьми в сеть не выходят, но используют программные ограничения просмотра нежелательных ресурсов – специальные настройки антивирусных модулей, </a:t>
            </a:r>
            <a:r>
              <a:rPr lang="ru-RU" dirty="0" err="1"/>
              <a:t>фаерволов</a:t>
            </a:r>
            <a:r>
              <a:rPr lang="ru-RU" dirty="0"/>
              <a:t>, специализированные программы для настройки «детского» и «взрослого» доступа в сеть</a:t>
            </a:r>
            <a:r>
              <a:rPr lang="ru-RU" dirty="0" smtClean="0"/>
              <a:t>.</a:t>
            </a:r>
          </a:p>
          <a:p>
            <a:r>
              <a:rPr lang="ru-RU" dirty="0"/>
              <a:t>Т</a:t>
            </a:r>
            <a:r>
              <a:rPr lang="ru-RU" dirty="0" smtClean="0"/>
              <a:t>олько </a:t>
            </a:r>
            <a:r>
              <a:rPr lang="ru-RU" b="1" dirty="0"/>
              <a:t>12% создают специальную «детскую» учётную запись компьютера</a:t>
            </a:r>
            <a:r>
              <a:rPr lang="ru-RU" dirty="0"/>
              <a:t>, применяя функции родительского контроля операционной системы, либо настраивая все подключения к сети соответствующим образом. Этот вариант отличается большей надёжностью и сложностью «обойти» детским пытливым умом сделанные родителями подключения, а также невозможностью доступа к родительским файлам и кэшу браузера, оставшемуся в памяти компьютера после пользования сетью старшими пользователями.</a:t>
            </a:r>
          </a:p>
        </p:txBody>
      </p:sp>
    </p:spTree>
    <p:extLst>
      <p:ext uri="{BB962C8B-B14F-4D97-AF65-F5344CB8AC3E}">
        <p14:creationId xmlns:p14="http://schemas.microsoft.com/office/powerpoint/2010/main" val="29185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332656"/>
            <a:ext cx="8075240" cy="850106"/>
          </a:xfrm>
        </p:spPr>
        <p:txBody>
          <a:bodyPr>
            <a:normAutofit/>
          </a:bodyPr>
          <a:lstStyle/>
          <a:p>
            <a:r>
              <a:rPr lang="ru-RU" sz="3200" b="1" cap="all" dirty="0" err="1"/>
              <a:t>Кибербуллинг</a:t>
            </a:r>
            <a:endParaRPr lang="ru-RU" sz="3200" b="1" cap="all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359696" y="1484784"/>
            <a:ext cx="65527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Candara" pitchFamily="34" charset="0"/>
              </a:rPr>
              <a:t>Запугивание, унижение, преследование с помощью электронной почты, социальных сетей, сервисов мгновенных сообщений, чатов и </a:t>
            </a:r>
            <a:r>
              <a:rPr lang="en-US" sz="2200" dirty="0">
                <a:latin typeface="Candara" pitchFamily="34" charset="0"/>
              </a:rPr>
              <a:t>web-</a:t>
            </a:r>
            <a:r>
              <a:rPr lang="ru-RU" sz="2200" dirty="0">
                <a:latin typeface="Candara" pitchFamily="34" charset="0"/>
              </a:rPr>
              <a:t>сайтов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503712" y="2924944"/>
            <a:ext cx="4320480" cy="2520280"/>
            <a:chOff x="1979712" y="2924944"/>
            <a:chExt cx="4320480" cy="252028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2924944"/>
              <a:ext cx="1296369" cy="1051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4869160"/>
              <a:ext cx="1224136" cy="550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4077072"/>
              <a:ext cx="1345438" cy="593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8104" y="4653136"/>
              <a:ext cx="792088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63888" y="4941168"/>
              <a:ext cx="1794797" cy="457276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07904" y="3212976"/>
              <a:ext cx="1359595" cy="1359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4" name="Прямая соединительная линия 53"/>
          <p:cNvCxnSpPr/>
          <p:nvPr/>
        </p:nvCxnSpPr>
        <p:spPr>
          <a:xfrm>
            <a:off x="3287688" y="1556792"/>
            <a:ext cx="0" cy="93610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366870"/>
      </p:ext>
    </p:extLst>
  </p:cSld>
  <p:clrMapOvr>
    <a:masterClrMapping/>
  </p:clrMapOvr>
  <p:transition advTm="641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332656"/>
            <a:ext cx="8075240" cy="850106"/>
          </a:xfrm>
        </p:spPr>
        <p:txBody>
          <a:bodyPr>
            <a:normAutofit/>
          </a:bodyPr>
          <a:lstStyle/>
          <a:p>
            <a:r>
              <a:rPr lang="ru-RU" sz="3200" b="1" cap="all" dirty="0" err="1"/>
              <a:t>Кибербуллинг</a:t>
            </a:r>
            <a:r>
              <a:rPr lang="ru-RU" sz="3200" b="1" cap="all" dirty="0"/>
              <a:t> в </a:t>
            </a:r>
            <a:r>
              <a:rPr lang="ru-RU" sz="3200" b="1" cap="all" dirty="0" err="1"/>
              <a:t>соцсетях</a:t>
            </a:r>
            <a:endParaRPr lang="ru-RU" sz="3200" b="1" cap="all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063553" y="3111889"/>
            <a:ext cx="8129703" cy="2856087"/>
            <a:chOff x="539552" y="3111888"/>
            <a:chExt cx="8129703" cy="285608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379" t="13897" r="3205" b="9670"/>
            <a:stretch>
              <a:fillRect/>
            </a:stretch>
          </p:blipFill>
          <p:spPr bwMode="auto">
            <a:xfrm>
              <a:off x="539552" y="3111888"/>
              <a:ext cx="5400600" cy="285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9618" t="39692" r="30980" b="37594"/>
            <a:stretch>
              <a:fillRect/>
            </a:stretch>
          </p:blipFill>
          <p:spPr bwMode="auto">
            <a:xfrm>
              <a:off x="5364088" y="4653136"/>
              <a:ext cx="3305167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Скругленный прямоугольник 5"/>
          <p:cNvSpPr/>
          <p:nvPr/>
        </p:nvSpPr>
        <p:spPr>
          <a:xfrm>
            <a:off x="3935760" y="2060849"/>
            <a:ext cx="6264696" cy="851297"/>
          </a:xfrm>
          <a:prstGeom prst="roundRect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2200" dirty="0">
                <a:latin typeface="Candara" pitchFamily="34" charset="0"/>
              </a:rPr>
              <a:t>Создание поддельной страницы на имя ребенка</a:t>
            </a:r>
          </a:p>
          <a:p>
            <a:r>
              <a:rPr lang="ru-RU" sz="2200" dirty="0">
                <a:latin typeface="Candara" pitchFamily="34" charset="0"/>
              </a:rPr>
              <a:t>Взлом существующей странички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63552" y="1268761"/>
            <a:ext cx="5112568" cy="85129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sz="2200" dirty="0">
                <a:latin typeface="Candara" pitchFamily="34" charset="0"/>
              </a:rPr>
              <a:t>Оскорбления в сообщениях</a:t>
            </a:r>
          </a:p>
          <a:p>
            <a:r>
              <a:rPr lang="ru-RU" sz="2200" dirty="0">
                <a:latin typeface="Candara" pitchFamily="34" charset="0"/>
              </a:rPr>
              <a:t>Размещение унизительного </a:t>
            </a:r>
            <a:r>
              <a:rPr lang="ru-RU" sz="2200" dirty="0" err="1">
                <a:latin typeface="Candara" pitchFamily="34" charset="0"/>
              </a:rPr>
              <a:t>контента</a:t>
            </a:r>
            <a:endParaRPr lang="ru-RU" sz="22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68676"/>
      </p:ext>
    </p:extLst>
  </p:cSld>
  <p:clrMapOvr>
    <a:masterClrMapping/>
  </p:clrMapOvr>
  <p:transition advTm="1408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200" y="420687"/>
            <a:ext cx="10515600" cy="1325563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DINPro" pitchFamily="124" charset="0"/>
              </a:rPr>
              <a:t>Когда появился Интернет и как расшифровывается “</a:t>
            </a:r>
            <a:r>
              <a:rPr lang="en-US" altLang="ru-RU" sz="3200" dirty="0">
                <a:latin typeface="DINPro" pitchFamily="124" charset="0"/>
              </a:rPr>
              <a:t>www”</a:t>
            </a:r>
            <a:r>
              <a:rPr lang="ru-RU" altLang="ru-RU" sz="3200" dirty="0">
                <a:latin typeface="DINPro" pitchFamily="124" charset="0"/>
              </a:rPr>
              <a:t>?</a:t>
            </a:r>
            <a:br>
              <a:rPr lang="ru-RU" altLang="ru-RU" sz="3200" dirty="0">
                <a:latin typeface="DINPro" pitchFamily="124" charset="0"/>
              </a:rPr>
            </a:br>
            <a:endParaRPr lang="ru-RU" sz="3200" dirty="0">
              <a:latin typeface="DINPro" pitchFamily="12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763896"/>
              </p:ext>
            </p:extLst>
          </p:nvPr>
        </p:nvGraphicFramePr>
        <p:xfrm>
          <a:off x="190500" y="1295400"/>
          <a:ext cx="11798300" cy="53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19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87960" y="427038"/>
            <a:ext cx="8075240" cy="85010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200" b="1" cap="all" dirty="0">
                <a:latin typeface="Arial" pitchFamily="34" charset="0"/>
                <a:ea typeface="+mj-ea"/>
                <a:cs typeface="Arial" pitchFamily="34" charset="0"/>
              </a:rPr>
              <a:t>Встречи с </a:t>
            </a:r>
            <a:r>
              <a:rPr lang="ru-RU" sz="3200" b="1" cap="all" dirty="0" err="1">
                <a:latin typeface="Arial" pitchFamily="34" charset="0"/>
                <a:ea typeface="+mj-ea"/>
                <a:cs typeface="Arial" pitchFamily="34" charset="0"/>
              </a:rPr>
              <a:t>онлайн-незнакомцами</a:t>
            </a:r>
            <a:endParaRPr lang="ru-RU" sz="3200" b="1" cap="all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79576" y="1412776"/>
            <a:ext cx="741682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err="1">
                <a:latin typeface="Candara" pitchFamily="34" charset="0"/>
                <a:ea typeface="+mj-ea"/>
                <a:cs typeface="Arial" pitchFamily="34" charset="0"/>
              </a:rPr>
              <a:t>Груминг</a:t>
            </a:r>
            <a:r>
              <a:rPr lang="ru-RU" dirty="0">
                <a:latin typeface="Candara" pitchFamily="34" charset="0"/>
              </a:rPr>
              <a:t> </a:t>
            </a:r>
            <a:endParaRPr lang="ru-RU" sz="2200" dirty="0">
              <a:latin typeface="Candara" pitchFamily="34" charset="0"/>
            </a:endParaRPr>
          </a:p>
          <a:p>
            <a:r>
              <a:rPr lang="ru-RU" sz="2100" dirty="0">
                <a:latin typeface="Candara" pitchFamily="34" charset="0"/>
              </a:rPr>
              <a:t>	</a:t>
            </a:r>
            <a:r>
              <a:rPr lang="ru-RU" sz="2200" dirty="0">
                <a:latin typeface="Candara" pitchFamily="34" charset="0"/>
              </a:rPr>
              <a:t>Установление дружеских отношений с ребенком с 	целью личной встречи и вступления с ним в 	сексуальные отношения</a:t>
            </a:r>
          </a:p>
        </p:txBody>
      </p:sp>
      <p:grpSp>
        <p:nvGrpSpPr>
          <p:cNvPr id="27" name="Группа 48"/>
          <p:cNvGrpSpPr>
            <a:grpSpLocks noChangeAspect="1"/>
          </p:cNvGrpSpPr>
          <p:nvPr/>
        </p:nvGrpSpPr>
        <p:grpSpPr>
          <a:xfrm>
            <a:off x="3143672" y="3068961"/>
            <a:ext cx="1099242" cy="2993369"/>
            <a:chOff x="7596336" y="1988840"/>
            <a:chExt cx="1656184" cy="422676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8" name="Овал 27"/>
            <p:cNvSpPr/>
            <p:nvPr/>
          </p:nvSpPr>
          <p:spPr>
            <a:xfrm>
              <a:off x="7956376" y="198884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7596336" y="3068960"/>
              <a:ext cx="458081" cy="13556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36"/>
            <p:cNvGrpSpPr/>
            <p:nvPr/>
          </p:nvGrpSpPr>
          <p:grpSpPr>
            <a:xfrm>
              <a:off x="7956376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37" name="Блок-схема: альтернативный процесс 36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" name="Группа 39"/>
            <p:cNvGrpSpPr/>
            <p:nvPr/>
          </p:nvGrpSpPr>
          <p:grpSpPr>
            <a:xfrm>
              <a:off x="8460432" y="3789040"/>
              <a:ext cx="432048" cy="2426568"/>
              <a:chOff x="5940152" y="3789040"/>
              <a:chExt cx="432048" cy="2426568"/>
            </a:xfrm>
            <a:grpFill/>
          </p:grpSpPr>
          <p:sp>
            <p:nvSpPr>
              <p:cNvPr id="35" name="Блок-схема: альтернативный процесс 34"/>
              <p:cNvSpPr/>
              <p:nvPr/>
            </p:nvSpPr>
            <p:spPr>
              <a:xfrm>
                <a:off x="5940152" y="3789040"/>
                <a:ext cx="432048" cy="2196824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5940152" y="5661248"/>
                <a:ext cx="432048" cy="5543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8825355" y="3068959"/>
              <a:ext cx="424955" cy="13556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альтернативный процесс 32"/>
            <p:cNvSpPr/>
            <p:nvPr/>
          </p:nvSpPr>
          <p:spPr>
            <a:xfrm>
              <a:off x="7596336" y="2996952"/>
              <a:ext cx="1656184" cy="792088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Трапеция 33"/>
            <p:cNvSpPr/>
            <p:nvPr/>
          </p:nvSpPr>
          <p:spPr>
            <a:xfrm>
              <a:off x="7956376" y="2996952"/>
              <a:ext cx="936104" cy="1800200"/>
            </a:xfrm>
            <a:prstGeom prst="trapezoid">
              <a:avLst>
                <a:gd name="adj" fmla="val 1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51"/>
          <p:cNvGrpSpPr>
            <a:grpSpLocks noChangeAspect="1"/>
          </p:cNvGrpSpPr>
          <p:nvPr/>
        </p:nvGrpSpPr>
        <p:grpSpPr>
          <a:xfrm>
            <a:off x="2783632" y="4221088"/>
            <a:ext cx="804762" cy="1953308"/>
            <a:chOff x="824400" y="1844824"/>
            <a:chExt cx="522943" cy="1211166"/>
          </a:xfrm>
          <a:solidFill>
            <a:schemeClr val="accent3"/>
          </a:solidFill>
        </p:grpSpPr>
        <p:grpSp>
          <p:nvGrpSpPr>
            <p:cNvPr id="15" name="Группа 33"/>
            <p:cNvGrpSpPr>
              <a:grpSpLocks noChangeAspect="1"/>
            </p:cNvGrpSpPr>
            <p:nvPr/>
          </p:nvGrpSpPr>
          <p:grpSpPr>
            <a:xfrm>
              <a:off x="827584" y="1844824"/>
              <a:ext cx="519759" cy="1211166"/>
              <a:chOff x="5436096" y="1988840"/>
              <a:chExt cx="1815255" cy="4226768"/>
            </a:xfrm>
            <a:grpFill/>
          </p:grpSpPr>
          <p:sp>
            <p:nvSpPr>
              <p:cNvPr id="17" name="Овал 14"/>
              <p:cNvSpPr/>
              <p:nvPr/>
            </p:nvSpPr>
            <p:spPr>
              <a:xfrm>
                <a:off x="5868144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Трапеция 17"/>
              <p:cNvSpPr/>
              <p:nvPr/>
            </p:nvSpPr>
            <p:spPr>
              <a:xfrm>
                <a:off x="5436096" y="2996952"/>
                <a:ext cx="1800200" cy="1800200"/>
              </a:xfrm>
              <a:prstGeom prst="trapezoid">
                <a:avLst>
                  <a:gd name="adj" fmla="val 383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 rot="20429360">
                <a:off x="6838206" y="3139794"/>
                <a:ext cx="413145" cy="127430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Трапеция 19"/>
              <p:cNvSpPr/>
              <p:nvPr/>
            </p:nvSpPr>
            <p:spPr>
              <a:xfrm>
                <a:off x="5436096" y="2996952"/>
                <a:ext cx="1800200" cy="711696"/>
              </a:xfrm>
              <a:prstGeom prst="trapezoid">
                <a:avLst>
                  <a:gd name="adj" fmla="val 383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" name="Группа 27"/>
              <p:cNvGrpSpPr/>
              <p:nvPr/>
            </p:nvGrpSpPr>
            <p:grpSpPr>
              <a:xfrm>
                <a:off x="5868144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5" name="Блок-схема: альтернативный процесс 2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Овал 2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2" name="Группа 28"/>
              <p:cNvGrpSpPr/>
              <p:nvPr/>
            </p:nvGrpSpPr>
            <p:grpSpPr>
              <a:xfrm>
                <a:off x="6372200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3" name="Блок-схема: альтернативный процесс 2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6" name="Овал 15"/>
            <p:cNvSpPr/>
            <p:nvPr/>
          </p:nvSpPr>
          <p:spPr>
            <a:xfrm rot="1183545">
              <a:off x="824400" y="2174400"/>
              <a:ext cx="118295" cy="3651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5159896" y="3212976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ndara" pitchFamily="34" charset="0"/>
              </a:rPr>
              <a:t>Преступник знакомится с ребенком в Сети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159896" y="5373216"/>
            <a:ext cx="49685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ndara" pitchFamily="34" charset="0"/>
              </a:rPr>
              <a:t>Добивается встречи в реальной жизни 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087888" y="3356992"/>
            <a:ext cx="0" cy="55800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>
            <a:spLocks noChangeAspect="1"/>
          </p:cNvSpPr>
          <p:nvPr/>
        </p:nvSpPr>
        <p:spPr>
          <a:xfrm>
            <a:off x="5048288" y="3356992"/>
            <a:ext cx="99011" cy="9901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>
            <a:spLocks noChangeAspect="1"/>
          </p:cNvSpPr>
          <p:nvPr/>
        </p:nvSpPr>
        <p:spPr>
          <a:xfrm>
            <a:off x="5048288" y="3906032"/>
            <a:ext cx="99011" cy="9901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5087888" y="4437112"/>
            <a:ext cx="0" cy="57600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>
            <a:spLocks noChangeAspect="1"/>
          </p:cNvSpPr>
          <p:nvPr/>
        </p:nvSpPr>
        <p:spPr>
          <a:xfrm>
            <a:off x="5048288" y="4437112"/>
            <a:ext cx="99011" cy="9901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5048288" y="5004032"/>
            <a:ext cx="99011" cy="9901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087888" y="5013176"/>
            <a:ext cx="0" cy="50400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>
            <a:spLocks noChangeAspect="1"/>
          </p:cNvSpPr>
          <p:nvPr/>
        </p:nvSpPr>
        <p:spPr>
          <a:xfrm>
            <a:off x="5048288" y="5508032"/>
            <a:ext cx="99011" cy="9901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159896" y="3717032"/>
            <a:ext cx="49685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ndara" pitchFamily="34" charset="0"/>
              </a:rPr>
              <a:t>Представляется ровесником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159896" y="4293096"/>
            <a:ext cx="49685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ndara" pitchFamily="34" charset="0"/>
              </a:rPr>
              <a:t>Входит в доверие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159896" y="4869160"/>
            <a:ext cx="49685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ndara" pitchFamily="34" charset="0"/>
              </a:rPr>
              <a:t>Узнает номер телефона и адрес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087888" y="3933056"/>
            <a:ext cx="0" cy="55800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143672" y="1772816"/>
            <a:ext cx="0" cy="108012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61807977"/>
      </p:ext>
    </p:extLst>
  </p:cSld>
  <p:clrMapOvr>
    <a:masterClrMapping/>
  </p:clrMapOvr>
  <p:transition advTm="2803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>
            <a:spLocks noChangeAspect="1"/>
          </p:cNvSpPr>
          <p:nvPr/>
        </p:nvSpPr>
        <p:spPr>
          <a:xfrm>
            <a:off x="2171144" y="3501008"/>
            <a:ext cx="2354560" cy="23545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87960" y="427038"/>
            <a:ext cx="8075240" cy="85010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200" b="1" cap="all" dirty="0">
                <a:latin typeface="Arial" pitchFamily="34" charset="0"/>
                <a:ea typeface="+mj-ea"/>
                <a:cs typeface="Arial" pitchFamily="34" charset="0"/>
              </a:rPr>
              <a:t>Встречи с </a:t>
            </a:r>
            <a:r>
              <a:rPr lang="ru-RU" sz="3200" b="1" cap="all" dirty="0" err="1">
                <a:latin typeface="Arial" pitchFamily="34" charset="0"/>
                <a:ea typeface="+mj-ea"/>
                <a:cs typeface="Arial" pitchFamily="34" charset="0"/>
              </a:rPr>
              <a:t>онлайн-незнакомцами</a:t>
            </a:r>
            <a:endParaRPr lang="ru-RU" sz="3200" b="1" cap="all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ирог 5"/>
          <p:cNvSpPr>
            <a:spLocks/>
          </p:cNvSpPr>
          <p:nvPr/>
        </p:nvSpPr>
        <p:spPr>
          <a:xfrm>
            <a:off x="2207568" y="3501008"/>
            <a:ext cx="2354400" cy="2354400"/>
          </a:xfrm>
          <a:prstGeom prst="pie">
            <a:avLst>
              <a:gd name="adj1" fmla="val 16156998"/>
              <a:gd name="adj2" fmla="val 539319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>
            <a:no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31704" y="1340768"/>
            <a:ext cx="63367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Candara" pitchFamily="34" charset="0"/>
              </a:rPr>
              <a:t>Половина несовершеннолетних пользователей знакомятся в Сети с новыми людьми и поддерживают контакт с теми, кого они не знают  в реальной жизни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31904" y="3933056"/>
            <a:ext cx="33843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Candara" pitchFamily="34" charset="0"/>
              </a:rPr>
              <a:t>40% </a:t>
            </a:r>
            <a:r>
              <a:rPr lang="ru-RU" sz="2200" dirty="0">
                <a:latin typeface="Candara" pitchFamily="34" charset="0"/>
              </a:rPr>
              <a:t>из них </a:t>
            </a:r>
          </a:p>
          <a:p>
            <a:r>
              <a:rPr lang="ru-RU" sz="2200" dirty="0">
                <a:latin typeface="Candara" pitchFamily="34" charset="0"/>
              </a:rPr>
              <a:t>встречались </a:t>
            </a:r>
          </a:p>
          <a:p>
            <a:r>
              <a:rPr lang="ru-RU" sz="2200" dirty="0">
                <a:latin typeface="Candara" pitchFamily="34" charset="0"/>
              </a:rPr>
              <a:t>с </a:t>
            </a:r>
            <a:r>
              <a:rPr lang="ru-RU" sz="2200" dirty="0" err="1">
                <a:latin typeface="Candara" pitchFamily="34" charset="0"/>
              </a:rPr>
              <a:t>онлайн-незнакомцами</a:t>
            </a:r>
            <a:r>
              <a:rPr lang="ru-RU" sz="2200" dirty="0">
                <a:latin typeface="Candara" pitchFamily="34" charset="0"/>
              </a:rPr>
              <a:t> </a:t>
            </a:r>
          </a:p>
          <a:p>
            <a:r>
              <a:rPr lang="ru-RU" sz="2200" dirty="0">
                <a:latin typeface="Candara" pitchFamily="34" charset="0"/>
              </a:rPr>
              <a:t>в реальной жизни</a:t>
            </a:r>
          </a:p>
        </p:txBody>
      </p:sp>
      <p:sp>
        <p:nvSpPr>
          <p:cNvPr id="10" name="Пирог 9"/>
          <p:cNvSpPr>
            <a:spLocks noChangeAspect="1"/>
          </p:cNvSpPr>
          <p:nvPr/>
        </p:nvSpPr>
        <p:spPr>
          <a:xfrm>
            <a:off x="2197200" y="3495568"/>
            <a:ext cx="2376264" cy="2376264"/>
          </a:xfrm>
          <a:prstGeom prst="pie">
            <a:avLst>
              <a:gd name="adj1" fmla="val 16156998"/>
              <a:gd name="adj2" fmla="val 20572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>
            <a:no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ирог 6"/>
          <p:cNvSpPr>
            <a:spLocks noChangeAspect="1"/>
          </p:cNvSpPr>
          <p:nvPr/>
        </p:nvSpPr>
        <p:spPr>
          <a:xfrm>
            <a:off x="2193600" y="3501008"/>
            <a:ext cx="2376264" cy="2376264"/>
          </a:xfrm>
          <a:prstGeom prst="pie">
            <a:avLst>
              <a:gd name="adj1" fmla="val 16156998"/>
              <a:gd name="adj2" fmla="val 205706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>
            <a:noAutofit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511824" y="4077072"/>
            <a:ext cx="792088" cy="216024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303912" y="4077072"/>
            <a:ext cx="180020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>
            <a:spLocks noChangeAspect="1"/>
          </p:cNvSpPr>
          <p:nvPr/>
        </p:nvSpPr>
        <p:spPr>
          <a:xfrm>
            <a:off x="3327601" y="1556793"/>
            <a:ext cx="79209" cy="792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stCxn id="30" idx="4"/>
            <a:endCxn id="6" idx="1"/>
          </p:cNvCxnSpPr>
          <p:nvPr/>
        </p:nvCxnSpPr>
        <p:spPr>
          <a:xfrm>
            <a:off x="3367206" y="1636002"/>
            <a:ext cx="17563" cy="421940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865140"/>
      </p:ext>
    </p:extLst>
  </p:cSld>
  <p:clrMapOvr>
    <a:masterClrMapping/>
  </p:clrMapOvr>
  <p:transition advTm="1357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200" dirty="0">
                <a:latin typeface="DINPro-Bold" pitchFamily="124" charset="0"/>
              </a:rPr>
              <a:t>Чем могут быть опасны социальные сети? </a:t>
            </a:r>
            <a:br>
              <a:rPr lang="ru-RU" altLang="ru-RU" sz="3200" dirty="0">
                <a:latin typeface="DINPro-Bold" pitchFamily="124" charset="0"/>
              </a:rPr>
            </a:br>
            <a:r>
              <a:rPr lang="ru-RU" altLang="ru-RU" sz="3200" dirty="0">
                <a:latin typeface="DINPro-Bold" pitchFamily="124" charset="0"/>
              </a:rPr>
              <a:t>Как безопасно и грамотно </a:t>
            </a:r>
            <a:r>
              <a:rPr lang="ru-RU" altLang="ru-RU" sz="3200" dirty="0" smtClean="0">
                <a:latin typeface="DINPro-Bold" pitchFamily="124" charset="0"/>
              </a:rPr>
              <a:t>вести </a:t>
            </a:r>
            <a:r>
              <a:rPr lang="ru-RU" altLang="ru-RU" sz="3200" dirty="0">
                <a:latin typeface="DINPro-Bold" pitchFamily="124" charset="0"/>
              </a:rPr>
              <a:t>себя </a:t>
            </a:r>
            <a:br>
              <a:rPr lang="ru-RU" altLang="ru-RU" sz="3200" dirty="0">
                <a:latin typeface="DINPro-Bold" pitchFamily="124" charset="0"/>
              </a:rPr>
            </a:br>
            <a:r>
              <a:rPr lang="ru-RU" altLang="ru-RU" sz="3200" dirty="0">
                <a:latin typeface="DINPro-Bold" pitchFamily="124" charset="0"/>
              </a:rPr>
              <a:t>в социальной сети</a:t>
            </a:r>
            <a:r>
              <a:rPr lang="ru-RU" altLang="ru-RU" sz="3200" dirty="0" smtClean="0">
                <a:latin typeface="DINPro-Bold" pitchFamily="124" charset="0"/>
              </a:rPr>
              <a:t>?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565235"/>
              </p:ext>
            </p:extLst>
          </p:nvPr>
        </p:nvGraphicFramePr>
        <p:xfrm>
          <a:off x="838200" y="1825625"/>
          <a:ext cx="10515600" cy="414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2"/>
          <p:cNvSpPr>
            <a:spLocks/>
          </p:cNvSpPr>
          <p:nvPr/>
        </p:nvSpPr>
        <p:spPr bwMode="auto">
          <a:xfrm>
            <a:off x="2273300" y="6035674"/>
            <a:ext cx="80756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600" b="1" dirty="0">
                <a:latin typeface="DINPro-Black" pitchFamily="124" charset="0"/>
              </a:rPr>
              <a:t>Самое главное — общайся с людьми в Интернете так, как ты хотел бы,</a:t>
            </a:r>
            <a:br>
              <a:rPr lang="ru-RU" altLang="ru-RU" sz="1600" b="1" dirty="0">
                <a:latin typeface="DINPro-Black" pitchFamily="124" charset="0"/>
              </a:rPr>
            </a:br>
            <a:r>
              <a:rPr lang="ru-RU" altLang="ru-RU" sz="1600" b="1" dirty="0">
                <a:latin typeface="DINPro-Black" pitchFamily="124" charset="0"/>
              </a:rPr>
              <a:t>чтобы общались с тобой. Будет доброжелателен и позитивен!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ru-RU" altLang="ru-RU" sz="1600" dirty="0"/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ru-RU" altLang="ru-RU" sz="1600" dirty="0"/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ru-RU" altLang="ru-RU" sz="1600" dirty="0"/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ru-RU" altLang="ru-RU" sz="1600" dirty="0"/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ru-RU" altLang="ru-RU" sz="1600" dirty="0"/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ru-RU" altLang="ru-RU" sz="1600" dirty="0"/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ru-RU" altLang="ru-RU" sz="1600" dirty="0"/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ru-RU" altLang="ru-RU" sz="1600" dirty="0"/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ru-RU" altLang="ru-RU" sz="1600" dirty="0"/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ru-RU" altLang="ru-RU" sz="1600" dirty="0"/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ru-RU" altLang="ru-RU" sz="1600" dirty="0"/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ru-RU" altLang="ru-RU" sz="1600" dirty="0"/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ru-RU" altLang="ru-RU" sz="1600" dirty="0"/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29645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КИБЕРМОШЕННИЧЕСТВО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5680" y="3717032"/>
            <a:ext cx="5293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ndara" pitchFamily="34" charset="0"/>
              </a:rPr>
              <a:t>Покупки в </a:t>
            </a:r>
            <a:r>
              <a:rPr lang="ru-RU" sz="2000" dirty="0" err="1">
                <a:latin typeface="Candara" pitchFamily="34" charset="0"/>
              </a:rPr>
              <a:t>Интернет-магазинах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5680" y="4581128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Candara" pitchFamily="34" charset="0"/>
              </a:rPr>
              <a:t>Интернет-переводы</a:t>
            </a:r>
            <a:r>
              <a:rPr lang="ru-RU" sz="2000" dirty="0">
                <a:latin typeface="Candara" pitchFamily="34" charset="0"/>
              </a:rPr>
              <a:t> денежных средств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5680" y="5445224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ndara" pitchFamily="34" charset="0"/>
              </a:rPr>
              <a:t>Хищение личной информации в </a:t>
            </a:r>
            <a:r>
              <a:rPr lang="ru-RU" sz="2000" dirty="0" err="1">
                <a:latin typeface="Candara" pitchFamily="34" charset="0"/>
              </a:rPr>
              <a:t>онлайн</a:t>
            </a:r>
            <a:r>
              <a:rPr lang="ru-RU" sz="2000" dirty="0">
                <a:latin typeface="Candara" pitchFamily="34" charset="0"/>
              </a:rPr>
              <a:t> играх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67608" y="3212976"/>
            <a:ext cx="576064" cy="86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67608" y="4941168"/>
            <a:ext cx="576064" cy="8640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67608" y="4077072"/>
            <a:ext cx="576064" cy="86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3143672" y="4071600"/>
            <a:ext cx="3672408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3143672" y="4935584"/>
            <a:ext cx="468052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3143672" y="5799600"/>
            <a:ext cx="532859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/>
          <p:cNvGrpSpPr/>
          <p:nvPr/>
        </p:nvGrpSpPr>
        <p:grpSpPr>
          <a:xfrm>
            <a:off x="3287688" y="1124744"/>
            <a:ext cx="6120680" cy="1446550"/>
            <a:chOff x="1763688" y="1124744"/>
            <a:chExt cx="6120680" cy="144655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763688" y="1124744"/>
              <a:ext cx="612068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>
                  <a:latin typeface="Candara" pitchFamily="34" charset="0"/>
                </a:rPr>
                <a:t>Причинение материального или иного ущерба, хищение личной информации пользователя (номера банковских счетов, паспортные данные, коды, пароли)</a:t>
              </a:r>
              <a:endParaRPr lang="ru-RU" sz="2200" dirty="0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3688" y="1124744"/>
              <a:ext cx="0" cy="144016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62947293"/>
      </p:ext>
    </p:extLst>
  </p:cSld>
  <p:clrMapOvr>
    <a:masterClrMapping/>
  </p:clrMapOvr>
  <p:transition advTm="1864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dirty="0">
                <a:latin typeface="DINPro-Bold" pitchFamily="124" charset="0"/>
              </a:rPr>
              <a:t>Как </a:t>
            </a:r>
            <a:r>
              <a:rPr lang="ru-RU" altLang="ru-RU" sz="3600" dirty="0" smtClean="0">
                <a:latin typeface="DINPro-Bold" pitchFamily="124" charset="0"/>
              </a:rPr>
              <a:t>правильно совершать </a:t>
            </a:r>
            <a:r>
              <a:rPr lang="ru-RU" altLang="ru-RU" sz="3600" dirty="0">
                <a:latin typeface="DINPro-Bold" pitchFamily="124" charset="0"/>
              </a:rPr>
              <a:t>покупки </a:t>
            </a:r>
            <a:br>
              <a:rPr lang="ru-RU" altLang="ru-RU" sz="3600" dirty="0">
                <a:latin typeface="DINPro-Bold" pitchFamily="124" charset="0"/>
              </a:rPr>
            </a:br>
            <a:r>
              <a:rPr lang="ru-RU" altLang="ru-RU" sz="3600" dirty="0">
                <a:latin typeface="DINPro-Bold" pitchFamily="124" charset="0"/>
              </a:rPr>
              <a:t>в Интернете</a:t>
            </a:r>
            <a:r>
              <a:rPr lang="ru-RU" altLang="ru-RU" sz="3600" dirty="0" smtClean="0">
                <a:latin typeface="DINPro-Bold" pitchFamily="124" charset="0"/>
              </a:rPr>
              <a:t>?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5817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06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dirty="0">
                <a:latin typeface="DINPro-Bold" pitchFamily="124" charset="0"/>
              </a:rPr>
              <a:t>Как </a:t>
            </a:r>
            <a:r>
              <a:rPr lang="ru-RU" altLang="ru-RU" sz="3600" dirty="0" smtClean="0">
                <a:latin typeface="DINPro-Bold" pitchFamily="124" charset="0"/>
              </a:rPr>
              <a:t>правильно совершать </a:t>
            </a:r>
            <a:r>
              <a:rPr lang="ru-RU" altLang="ru-RU" sz="3600" dirty="0">
                <a:latin typeface="DINPro-Bold" pitchFamily="124" charset="0"/>
              </a:rPr>
              <a:t>покупки </a:t>
            </a:r>
            <a:br>
              <a:rPr lang="ru-RU" altLang="ru-RU" sz="3600" dirty="0">
                <a:latin typeface="DINPro-Bold" pitchFamily="124" charset="0"/>
              </a:rPr>
            </a:br>
            <a:r>
              <a:rPr lang="ru-RU" altLang="ru-RU" sz="3600" dirty="0">
                <a:latin typeface="DINPro-Bold" pitchFamily="124" charset="0"/>
              </a:rPr>
              <a:t>в Интернете</a:t>
            </a:r>
            <a:r>
              <a:rPr lang="ru-RU" altLang="ru-RU" sz="3600" dirty="0" smtClean="0">
                <a:latin typeface="DINPro-Bold" pitchFamily="124" charset="0"/>
              </a:rPr>
              <a:t>?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0360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8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/>
              <a:t>Вредоносные 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39816" y="4509120"/>
            <a:ext cx="4176464" cy="12241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>
                <a:latin typeface="Candara" pitchFamily="34" charset="0"/>
              </a:rPr>
              <a:t>	</a:t>
            </a:r>
            <a:r>
              <a:rPr lang="ru-RU" sz="2200" dirty="0">
                <a:latin typeface="Candara" pitchFamily="34" charset="0"/>
              </a:rPr>
              <a:t>Каждый второй подросток сталкивается с проблемой заражения вирусом в Интернете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431704" y="1268760"/>
            <a:ext cx="6552728" cy="1785104"/>
            <a:chOff x="1907704" y="1268760"/>
            <a:chExt cx="6552728" cy="1785104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907704" y="1268760"/>
              <a:ext cx="0" cy="172819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1979712" y="1268760"/>
              <a:ext cx="6480720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>
                  <a:latin typeface="Candara" pitchFamily="34" charset="0"/>
                </a:rPr>
                <a:t>Программное обеспечение, которое может нанести вред компьютеру и нарушить конфиденциальность хранящейся в нем информации (вирусы, черви, шпионские программы)</a:t>
              </a:r>
              <a:endParaRPr lang="ru-RU" sz="22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584" y="3429000"/>
            <a:ext cx="2188840" cy="21888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5962089"/>
      </p:ext>
    </p:extLst>
  </p:cSld>
  <p:clrMapOvr>
    <a:masterClrMapping/>
  </p:clrMapOvr>
  <p:transition advTm="1029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>
                <a:latin typeface="DINPro-Bold" pitchFamily="124" charset="0"/>
              </a:rPr>
              <a:t>Как защитить </a:t>
            </a:r>
            <a:r>
              <a:rPr lang="ru-RU" altLang="ru-RU" sz="3200" dirty="0" smtClean="0">
                <a:latin typeface="DINPro-Bold" pitchFamily="124" charset="0"/>
              </a:rPr>
              <a:t>свой </a:t>
            </a:r>
            <a:r>
              <a:rPr lang="ru-RU" altLang="ru-RU" sz="3200" dirty="0">
                <a:latin typeface="DINPro-Bold" pitchFamily="124" charset="0"/>
              </a:rPr>
              <a:t>компьютер </a:t>
            </a:r>
            <a:r>
              <a:rPr lang="ru-RU" altLang="ru-RU" sz="3200" dirty="0" smtClean="0">
                <a:latin typeface="DINPro-Bold" pitchFamily="124" charset="0"/>
              </a:rPr>
              <a:t>от </a:t>
            </a:r>
            <a:r>
              <a:rPr lang="ru-RU" altLang="ru-RU" sz="3200" dirty="0">
                <a:latin typeface="DINPro-Bold" pitchFamily="124" charset="0"/>
              </a:rPr>
              <a:t>вредоносных </a:t>
            </a:r>
            <a:r>
              <a:rPr lang="ru-RU" altLang="ru-RU" sz="3200" dirty="0" smtClean="0">
                <a:latin typeface="DINPro-Bold" pitchFamily="124" charset="0"/>
              </a:rPr>
              <a:t>программ?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550422"/>
              </p:ext>
            </p:extLst>
          </p:nvPr>
        </p:nvGraphicFramePr>
        <p:xfrm>
          <a:off x="444500" y="1485900"/>
          <a:ext cx="11404600" cy="5219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92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/>
          <p:cNvSpPr/>
          <p:nvPr/>
        </p:nvSpPr>
        <p:spPr>
          <a:xfrm>
            <a:off x="4655840" y="1844824"/>
            <a:ext cx="2736304" cy="324036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83832" y="1196753"/>
            <a:ext cx="2808312" cy="460851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sz="2200" dirty="0">
                <a:latin typeface="Candara" pitchFamily="34" charset="0"/>
              </a:rPr>
              <a:t>  </a:t>
            </a:r>
            <a:r>
              <a:rPr lang="ru-RU" sz="2200" b="1" dirty="0">
                <a:latin typeface="Candara" pitchFamily="34" charset="0"/>
              </a:rPr>
              <a:t>Потеря ощущения     </a:t>
            </a:r>
            <a:br>
              <a:rPr lang="ru-RU" sz="2200" b="1" dirty="0">
                <a:latin typeface="Candara" pitchFamily="34" charset="0"/>
              </a:rPr>
            </a:br>
            <a:r>
              <a:rPr lang="ru-RU" sz="2200" b="1" dirty="0">
                <a:latin typeface="Candara" pitchFamily="34" charset="0"/>
              </a:rPr>
              <a:t>    времени</a:t>
            </a:r>
            <a:br>
              <a:rPr lang="ru-RU" sz="2200" b="1" dirty="0">
                <a:latin typeface="Candara" pitchFamily="34" charset="0"/>
              </a:rPr>
            </a:br>
            <a:endParaRPr lang="ru-RU" sz="22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b="1" dirty="0">
                <a:latin typeface="Candara" pitchFamily="34" charset="0"/>
              </a:rPr>
              <a:t>  Невозможность  </a:t>
            </a:r>
            <a:br>
              <a:rPr lang="ru-RU" sz="2200" b="1" dirty="0">
                <a:latin typeface="Candara" pitchFamily="34" charset="0"/>
              </a:rPr>
            </a:br>
            <a:r>
              <a:rPr lang="ru-RU" sz="2200" b="1" dirty="0">
                <a:latin typeface="Candara" pitchFamily="34" charset="0"/>
              </a:rPr>
              <a:t>    остановиться</a:t>
            </a:r>
            <a:br>
              <a:rPr lang="ru-RU" sz="2200" b="1" dirty="0">
                <a:latin typeface="Candara" pitchFamily="34" charset="0"/>
              </a:rPr>
            </a:br>
            <a:endParaRPr lang="ru-RU" sz="22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b="1" dirty="0">
                <a:latin typeface="Candara" pitchFamily="34" charset="0"/>
              </a:rPr>
              <a:t>  Эйфория во время       </a:t>
            </a:r>
            <a:br>
              <a:rPr lang="ru-RU" sz="2200" b="1" dirty="0">
                <a:latin typeface="Candara" pitchFamily="34" charset="0"/>
              </a:rPr>
            </a:br>
            <a:r>
              <a:rPr lang="ru-RU" sz="2200" b="1" dirty="0">
                <a:latin typeface="Candara" pitchFamily="34" charset="0"/>
              </a:rPr>
              <a:t>    пользования </a:t>
            </a:r>
            <a:br>
              <a:rPr lang="ru-RU" sz="2200" b="1" dirty="0">
                <a:latin typeface="Candara" pitchFamily="34" charset="0"/>
              </a:rPr>
            </a:br>
            <a:endParaRPr lang="ru-RU" sz="22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b="1" dirty="0">
                <a:latin typeface="Candara" pitchFamily="34" charset="0"/>
              </a:rPr>
              <a:t>  Раздражение при </a:t>
            </a:r>
            <a:br>
              <a:rPr lang="ru-RU" sz="2200" b="1" dirty="0">
                <a:latin typeface="Candara" pitchFamily="34" charset="0"/>
              </a:rPr>
            </a:br>
            <a:r>
              <a:rPr lang="ru-RU" sz="2200" b="1" dirty="0">
                <a:latin typeface="Candara" pitchFamily="34" charset="0"/>
              </a:rPr>
              <a:t>    недоступности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07568" y="274638"/>
            <a:ext cx="8003232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cap="all" dirty="0"/>
              <a:t>Интернет зависимость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8701" t="15097" r="6464" b="16966"/>
          <a:stretch>
            <a:fillRect/>
          </a:stretch>
        </p:blipFill>
        <p:spPr bwMode="auto">
          <a:xfrm>
            <a:off x="1991544" y="1268760"/>
            <a:ext cx="2448272" cy="20326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 l="16735" t="15750" b="17314"/>
          <a:stretch>
            <a:fillRect/>
          </a:stretch>
        </p:blipFill>
        <p:spPr bwMode="auto">
          <a:xfrm>
            <a:off x="1991544" y="3645025"/>
            <a:ext cx="2448272" cy="204014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 b="15789"/>
          <a:stretch>
            <a:fillRect/>
          </a:stretch>
        </p:blipFill>
        <p:spPr bwMode="auto">
          <a:xfrm>
            <a:off x="7464152" y="3573017"/>
            <a:ext cx="2445544" cy="205941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/>
          <a:srcRect t="17953" r="23029" b="17928"/>
          <a:stretch>
            <a:fillRect/>
          </a:stretch>
        </p:blipFill>
        <p:spPr bwMode="auto">
          <a:xfrm>
            <a:off x="7464152" y="1268761"/>
            <a:ext cx="2448272" cy="20394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 t="15750" b="17314"/>
          <a:stretch>
            <a:fillRect/>
          </a:stretch>
        </p:blipFill>
        <p:spPr bwMode="auto">
          <a:xfrm>
            <a:off x="15612888" y="5763643"/>
            <a:ext cx="344244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1179367"/>
      </p:ext>
    </p:extLst>
  </p:cSld>
  <p:clrMapOvr>
    <a:masterClrMapping/>
  </p:clrMapOvr>
  <p:transition advTm="20109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5560" y="1124744"/>
            <a:ext cx="6336704" cy="2304256"/>
          </a:xfrm>
          <a:prstGeom prst="wedgeRoundRectCallout">
            <a:avLst>
              <a:gd name="adj1" fmla="val 34386"/>
              <a:gd name="adj2" fmla="val 74470"/>
              <a:gd name="adj3" fmla="val 16667"/>
            </a:avLst>
          </a:prstGeo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>
                <a:latin typeface="Candara" pitchFamily="34" charset="0"/>
              </a:rPr>
              <a:t>Каждый </a:t>
            </a:r>
            <a:r>
              <a:rPr lang="ru-RU" sz="3200" b="1" dirty="0">
                <a:latin typeface="Candara" pitchFamily="34" charset="0"/>
              </a:rPr>
              <a:t>пятый</a:t>
            </a:r>
            <a:r>
              <a:rPr lang="ru-RU" sz="2400" dirty="0">
                <a:latin typeface="Candara" pitchFamily="34" charset="0"/>
              </a:rPr>
              <a:t> ребенок:</a:t>
            </a:r>
          </a:p>
          <a:p>
            <a:pPr>
              <a:buNone/>
            </a:pPr>
            <a:r>
              <a:rPr lang="ru-RU" sz="2400" dirty="0">
                <a:latin typeface="Candara" pitchFamily="34" charset="0"/>
              </a:rPr>
              <a:t> 	- часами блуждает в сети без особой цели</a:t>
            </a:r>
            <a:br>
              <a:rPr lang="ru-RU" sz="2400" dirty="0">
                <a:latin typeface="Candara" pitchFamily="34" charset="0"/>
              </a:rPr>
            </a:br>
            <a:r>
              <a:rPr lang="ru-RU" sz="2400" dirty="0">
                <a:latin typeface="Candara" pitchFamily="34" charset="0"/>
              </a:rPr>
              <a:t>- испытывает навязчивое желание потратить</a:t>
            </a:r>
            <a:br>
              <a:rPr lang="ru-RU" sz="2400" dirty="0">
                <a:latin typeface="Candara" pitchFamily="34" charset="0"/>
              </a:rPr>
            </a:br>
            <a:r>
              <a:rPr lang="ru-RU" sz="2400" dirty="0">
                <a:latin typeface="Candara" pitchFamily="34" charset="0"/>
              </a:rPr>
              <a:t>  деньги</a:t>
            </a:r>
            <a:br>
              <a:rPr lang="ru-RU" sz="2400" dirty="0">
                <a:latin typeface="Candara" pitchFamily="34" charset="0"/>
              </a:rPr>
            </a:br>
            <a:r>
              <a:rPr lang="ru-RU" sz="2400" dirty="0">
                <a:latin typeface="Candara" pitchFamily="34" charset="0"/>
              </a:rPr>
              <a:t>- страдает от игровой зависимости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07568" y="274638"/>
            <a:ext cx="8003232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cap="all" dirty="0"/>
              <a:t>Интернет зависимость</a:t>
            </a:r>
          </a:p>
        </p:txBody>
      </p:sp>
      <p:grpSp>
        <p:nvGrpSpPr>
          <p:cNvPr id="298" name="Группа 297"/>
          <p:cNvGrpSpPr/>
          <p:nvPr/>
        </p:nvGrpSpPr>
        <p:grpSpPr>
          <a:xfrm>
            <a:off x="4555734" y="4005065"/>
            <a:ext cx="6112267" cy="1552561"/>
            <a:chOff x="3275856" y="4005064"/>
            <a:chExt cx="6112267" cy="1552561"/>
          </a:xfrm>
        </p:grpSpPr>
        <p:grpSp>
          <p:nvGrpSpPr>
            <p:cNvPr id="9" name="Группа 48"/>
            <p:cNvGrpSpPr>
              <a:grpSpLocks noChangeAspect="1"/>
            </p:cNvGrpSpPr>
            <p:nvPr/>
          </p:nvGrpSpPr>
          <p:grpSpPr>
            <a:xfrm>
              <a:off x="6732240" y="4005064"/>
              <a:ext cx="576064" cy="1548988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10" name="Овал 9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0" name="Блок-схема: альтернативный процесс 1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8" name="Блок-схема: альтернативный процесс 1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" name="Овал 13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альтернативный процесс 14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Трапеция 1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0" name="Группа 48"/>
            <p:cNvGrpSpPr>
              <a:grpSpLocks noChangeAspect="1"/>
            </p:cNvGrpSpPr>
            <p:nvPr/>
          </p:nvGrpSpPr>
          <p:grpSpPr>
            <a:xfrm>
              <a:off x="8100392" y="4005064"/>
              <a:ext cx="576064" cy="1548988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111" name="Овал 110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Овал 111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3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20" name="Блок-схема: альтернативный процесс 11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" name="Овал 12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4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18" name="Блок-схема: альтернативный процесс 11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" name="Овал 11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15" name="Овал 114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Блок-схема: альтернативный процесс 11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Трапеция 11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2" name="Группа 176"/>
            <p:cNvGrpSpPr>
              <a:grpSpLocks noChangeAspect="1"/>
            </p:cNvGrpSpPr>
            <p:nvPr/>
          </p:nvGrpSpPr>
          <p:grpSpPr>
            <a:xfrm>
              <a:off x="7380312" y="4005064"/>
              <a:ext cx="639659" cy="1552561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123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25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Трапеция 125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" name="Овал 126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" name="Трапеция 127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29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33" name="Блок-схема: альтернативный процесс 132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4" name="Овал 133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0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31" name="Блок-схема: альтернативный процесс 130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2" name="Овал 131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24" name="Овал 123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5" name="Группа 48"/>
            <p:cNvGrpSpPr>
              <a:grpSpLocks noChangeAspect="1"/>
            </p:cNvGrpSpPr>
            <p:nvPr/>
          </p:nvGrpSpPr>
          <p:grpSpPr>
            <a:xfrm>
              <a:off x="5364088" y="4005064"/>
              <a:ext cx="576064" cy="1548988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136" name="Овал 135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Овал 136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8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45" name="Блок-схема: альтернативный процесс 14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" name="Овал 14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9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43" name="Блок-схема: альтернативный процесс 14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" name="Овал 14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0" name="Овал 139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Блок-схема: альтернативный процесс 140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Трапеция 141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7" name="Группа 176"/>
            <p:cNvGrpSpPr>
              <a:grpSpLocks noChangeAspect="1"/>
            </p:cNvGrpSpPr>
            <p:nvPr/>
          </p:nvGrpSpPr>
          <p:grpSpPr>
            <a:xfrm>
              <a:off x="4644008" y="4005064"/>
              <a:ext cx="639659" cy="1552561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148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50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" name="Трапеция 150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" name="Овал 151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" name="Трапеция 152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54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58" name="Блок-схема: альтернативный процесс 157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9" name="Овал 158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55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56" name="Блок-схема: альтернативный процесс 15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7" name="Овал 15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49" name="Овал 148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2" name="Группа 176"/>
            <p:cNvGrpSpPr>
              <a:grpSpLocks noChangeAspect="1"/>
            </p:cNvGrpSpPr>
            <p:nvPr/>
          </p:nvGrpSpPr>
          <p:grpSpPr>
            <a:xfrm>
              <a:off x="8748464" y="4005064"/>
              <a:ext cx="639659" cy="1552561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173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75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" name="Трапеция 175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" name="Овал 176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" name="Трапеция 177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79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83" name="Блок-схема: альтернативный процесс 182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4" name="Овал 183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80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81" name="Блок-схема: альтернативный процесс 180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2" name="Овал 181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74" name="Овал 173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85" name="Группа 48"/>
            <p:cNvGrpSpPr>
              <a:grpSpLocks noChangeAspect="1"/>
            </p:cNvGrpSpPr>
            <p:nvPr/>
          </p:nvGrpSpPr>
          <p:grpSpPr>
            <a:xfrm>
              <a:off x="3995936" y="4005064"/>
              <a:ext cx="576064" cy="1548988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186" name="Овал 185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Овал 186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88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95" name="Блок-схема: альтернативный процесс 19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" name="Овал 19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89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93" name="Блок-схема: альтернативный процесс 19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" name="Овал 19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90" name="Овал 189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лок-схема: альтернативный процесс 190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Трапеция 191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7" name="Группа 176"/>
            <p:cNvGrpSpPr>
              <a:grpSpLocks noChangeAspect="1"/>
            </p:cNvGrpSpPr>
            <p:nvPr/>
          </p:nvGrpSpPr>
          <p:grpSpPr>
            <a:xfrm>
              <a:off x="3275856" y="4005064"/>
              <a:ext cx="639659" cy="1552561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198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200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" name="Трапеция 200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" name="Овал 201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" name="Трапеция 202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04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08" name="Блок-схема: альтернативный процесс 207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9" name="Овал 208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05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06" name="Блок-схема: альтернативный процесс 20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7" name="Овал 20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99" name="Овал 198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5" name="Группа 176"/>
            <p:cNvGrpSpPr>
              <a:grpSpLocks noChangeAspect="1"/>
            </p:cNvGrpSpPr>
            <p:nvPr/>
          </p:nvGrpSpPr>
          <p:grpSpPr>
            <a:xfrm>
              <a:off x="6012160" y="4005064"/>
              <a:ext cx="639659" cy="1552561"/>
              <a:chOff x="824400" y="1844824"/>
              <a:chExt cx="522943" cy="1211166"/>
            </a:xfrm>
            <a:solidFill>
              <a:schemeClr val="accent2"/>
            </a:solidFill>
          </p:grpSpPr>
          <p:grpSp>
            <p:nvGrpSpPr>
              <p:cNvPr id="286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288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89" name="Трапеция 288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90" name="Овал 289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91" name="Трапеция 290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2"/>
                    </a:solidFill>
                  </a:endParaRPr>
                </a:p>
              </p:txBody>
            </p:sp>
            <p:grpSp>
              <p:nvGrpSpPr>
                <p:cNvPr id="292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96" name="Блок-схема: альтернативный процесс 29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297" name="Овал 29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accent2"/>
                      </a:solidFill>
                    </a:endParaRPr>
                  </a:p>
                </p:txBody>
              </p:sp>
            </p:grpSp>
            <p:grpSp>
              <p:nvGrpSpPr>
                <p:cNvPr id="293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94" name="Блок-схема: альтернативный процесс 293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295" name="Овал 294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accent2"/>
                      </a:solidFill>
                    </a:endParaRPr>
                  </a:p>
                </p:txBody>
              </p:sp>
            </p:grpSp>
          </p:grpSp>
          <p:sp>
            <p:nvSpPr>
              <p:cNvPr id="287" name="Овал 286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4335716"/>
      </p:ext>
    </p:extLst>
  </p:cSld>
  <p:clrMapOvr>
    <a:masterClrMapping/>
  </p:clrMapOvr>
  <p:transition advTm="1176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>
                <a:latin typeface="DINPro" pitchFamily="124" charset="0"/>
              </a:rPr>
              <a:t>Интересное об Интернет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40811"/>
              </p:ext>
            </p:extLst>
          </p:nvPr>
        </p:nvGraphicFramePr>
        <p:xfrm>
          <a:off x="508000" y="1690688"/>
          <a:ext cx="108458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50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07568" y="274638"/>
            <a:ext cx="8003232" cy="1143000"/>
          </a:xfrm>
        </p:spPr>
        <p:txBody>
          <a:bodyPr>
            <a:noAutofit/>
          </a:bodyPr>
          <a:lstStyle/>
          <a:p>
            <a:r>
              <a:rPr lang="ru-RU" sz="3200" b="1" cap="all" dirty="0"/>
              <a:t>Интернет зависимость</a:t>
            </a:r>
          </a:p>
        </p:txBody>
      </p:sp>
      <p:grpSp>
        <p:nvGrpSpPr>
          <p:cNvPr id="311" name="Группа 310"/>
          <p:cNvGrpSpPr/>
          <p:nvPr/>
        </p:nvGrpSpPr>
        <p:grpSpPr>
          <a:xfrm>
            <a:off x="1703513" y="4005065"/>
            <a:ext cx="8812059" cy="1552561"/>
            <a:chOff x="179512" y="4005064"/>
            <a:chExt cx="8812059" cy="1552561"/>
          </a:xfrm>
        </p:grpSpPr>
        <p:grpSp>
          <p:nvGrpSpPr>
            <p:cNvPr id="5" name="Группа 48"/>
            <p:cNvGrpSpPr>
              <a:grpSpLocks noChangeAspect="1"/>
            </p:cNvGrpSpPr>
            <p:nvPr/>
          </p:nvGrpSpPr>
          <p:grpSpPr>
            <a:xfrm>
              <a:off x="3635896" y="4005064"/>
              <a:ext cx="576064" cy="1548988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10" name="Овал 9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0" name="Блок-схема: альтернативный процесс 1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8" name="Блок-схема: альтернативный процесс 1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" name="Овал 13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Блок-схема: альтернативный процесс 14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Трапеция 1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176"/>
            <p:cNvGrpSpPr>
              <a:grpSpLocks noChangeAspect="1"/>
            </p:cNvGrpSpPr>
            <p:nvPr/>
          </p:nvGrpSpPr>
          <p:grpSpPr>
            <a:xfrm>
              <a:off x="2915816" y="4005064"/>
              <a:ext cx="639659" cy="1552561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9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25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Трапеция 25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Овал 26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Трапеция 27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2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33" name="Блок-схема: альтернативный процесс 32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" name="Овал 33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31" name="Блок-схема: альтернативный процесс 30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" name="Овал 31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24" name="Овал 23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48"/>
            <p:cNvGrpSpPr>
              <a:grpSpLocks noChangeAspect="1"/>
            </p:cNvGrpSpPr>
            <p:nvPr/>
          </p:nvGrpSpPr>
          <p:grpSpPr>
            <a:xfrm>
              <a:off x="5004048" y="4005064"/>
              <a:ext cx="576064" cy="1548988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111" name="Овал 110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Овал 111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3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20" name="Блок-схема: альтернативный процесс 11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" name="Овал 12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9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18" name="Блок-схема: альтернативный процесс 11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" name="Овал 11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15" name="Овал 114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Блок-схема: альтернативный процесс 11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Трапеция 11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176"/>
            <p:cNvGrpSpPr>
              <a:grpSpLocks noChangeAspect="1"/>
            </p:cNvGrpSpPr>
            <p:nvPr/>
          </p:nvGrpSpPr>
          <p:grpSpPr>
            <a:xfrm>
              <a:off x="4283968" y="4005064"/>
              <a:ext cx="639659" cy="1552561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229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25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Трапеция 125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" name="Овал 126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" name="Трапеция 127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30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33" name="Блок-схема: альтернативный процесс 132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4" name="Овал 133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35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31" name="Блок-схема: альтернативный процесс 130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2" name="Овал 131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24" name="Овал 123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8" name="Группа 48"/>
            <p:cNvGrpSpPr>
              <a:grpSpLocks noChangeAspect="1"/>
            </p:cNvGrpSpPr>
            <p:nvPr/>
          </p:nvGrpSpPr>
          <p:grpSpPr>
            <a:xfrm>
              <a:off x="2267744" y="4005064"/>
              <a:ext cx="576064" cy="1548988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136" name="Овал 135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Овал 136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39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45" name="Блок-схема: альтернативный процесс 14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" name="Овал 14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47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43" name="Блок-схема: альтернативный процесс 14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" name="Овал 14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0" name="Овал 139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Блок-схема: альтернативный процесс 140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Трапеция 141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8" name="Группа 176"/>
            <p:cNvGrpSpPr>
              <a:grpSpLocks noChangeAspect="1"/>
            </p:cNvGrpSpPr>
            <p:nvPr/>
          </p:nvGrpSpPr>
          <p:grpSpPr>
            <a:xfrm>
              <a:off x="1547664" y="4005064"/>
              <a:ext cx="639659" cy="1552561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254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50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" name="Трапеция 150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" name="Овал 151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" name="Трапеция 152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55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58" name="Блок-схема: альтернативный процесс 157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9" name="Овал 158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60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56" name="Блок-схема: альтернативный процесс 15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7" name="Овал 15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49" name="Овал 148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3" name="Группа 176"/>
            <p:cNvGrpSpPr>
              <a:grpSpLocks noChangeAspect="1"/>
            </p:cNvGrpSpPr>
            <p:nvPr/>
          </p:nvGrpSpPr>
          <p:grpSpPr>
            <a:xfrm>
              <a:off x="5652120" y="4005064"/>
              <a:ext cx="639659" cy="1552561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279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175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" name="Трапеция 175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" name="Овал 176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" name="Трапеция 177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280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83" name="Блок-схема: альтернативный процесс 182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4" name="Овал 183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85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181" name="Блок-схема: альтернативный процесс 180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2" name="Овал 181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74" name="Овал 173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6" name="Группа 48"/>
            <p:cNvGrpSpPr>
              <a:grpSpLocks noChangeAspect="1"/>
            </p:cNvGrpSpPr>
            <p:nvPr/>
          </p:nvGrpSpPr>
          <p:grpSpPr>
            <a:xfrm>
              <a:off x="899592" y="4005064"/>
              <a:ext cx="576064" cy="1548988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186" name="Овал 185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Овал 186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5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95" name="Блок-схема: альтернативный процесс 194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" name="Овал 195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6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193" name="Блок-схема: альтернативный процесс 192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" name="Овал 193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90" name="Овал 189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лок-схема: альтернативный процесс 190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Трапеция 191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7" name="Группа 176"/>
            <p:cNvGrpSpPr>
              <a:grpSpLocks noChangeAspect="1"/>
            </p:cNvGrpSpPr>
            <p:nvPr/>
          </p:nvGrpSpPr>
          <p:grpSpPr>
            <a:xfrm>
              <a:off x="179512" y="4005064"/>
              <a:ext cx="639659" cy="1552561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38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200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" name="Трапеция 200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" name="Овал 201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" name="Трапеция 202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39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08" name="Блок-схема: альтернативный процесс 207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9" name="Овал 208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0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06" name="Блок-схема: альтернативный процесс 20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7" name="Овал 20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199" name="Овал 198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1" name="Группа 48"/>
            <p:cNvGrpSpPr>
              <a:grpSpLocks noChangeAspect="1"/>
            </p:cNvGrpSpPr>
            <p:nvPr/>
          </p:nvGrpSpPr>
          <p:grpSpPr>
            <a:xfrm>
              <a:off x="7703840" y="4005064"/>
              <a:ext cx="576064" cy="1548988"/>
              <a:chOff x="7596336" y="1988840"/>
              <a:chExt cx="1677253" cy="4226768"/>
            </a:xfrm>
            <a:solidFill>
              <a:schemeClr val="accent3"/>
            </a:solidFill>
          </p:grpSpPr>
          <p:sp>
            <p:nvSpPr>
              <p:cNvPr id="211" name="Овал 210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Овал 211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2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20" name="Блок-схема: альтернативный процесс 219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1" name="Овал 220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3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218" name="Блок-схема: альтернативный процесс 21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9" name="Овал 21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15" name="Овал 214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лок-схема: альтернативный процесс 215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Трапеция 216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4" name="Группа 176"/>
            <p:cNvGrpSpPr>
              <a:grpSpLocks noChangeAspect="1"/>
            </p:cNvGrpSpPr>
            <p:nvPr/>
          </p:nvGrpSpPr>
          <p:grpSpPr>
            <a:xfrm>
              <a:off x="6983760" y="4005064"/>
              <a:ext cx="639659" cy="1552561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45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225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6" name="Трапеция 225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7" name="Овал 226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8" name="Трапеция 227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46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33" name="Блок-схема: альтернативный процесс 232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4" name="Овал 233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7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31" name="Блок-схема: альтернативный процесс 230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2" name="Овал 231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224" name="Овал 223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1" name="Группа 176"/>
            <p:cNvGrpSpPr>
              <a:grpSpLocks noChangeAspect="1"/>
            </p:cNvGrpSpPr>
            <p:nvPr/>
          </p:nvGrpSpPr>
          <p:grpSpPr>
            <a:xfrm>
              <a:off x="8351912" y="4005064"/>
              <a:ext cx="639659" cy="1552561"/>
              <a:chOff x="824400" y="1844824"/>
              <a:chExt cx="522943" cy="1211166"/>
            </a:xfrm>
            <a:solidFill>
              <a:schemeClr val="accent3"/>
            </a:solidFill>
          </p:grpSpPr>
          <p:grpSp>
            <p:nvGrpSpPr>
              <p:cNvPr id="52" name="Группа 33"/>
              <p:cNvGrpSpPr>
                <a:grpSpLocks noChangeAspect="1"/>
              </p:cNvGrpSpPr>
              <p:nvPr/>
            </p:nvGrpSpPr>
            <p:grpSpPr>
              <a:xfrm>
                <a:off x="827584" y="1844824"/>
                <a:ext cx="519759" cy="1211166"/>
                <a:chOff x="5436096" y="1988840"/>
                <a:chExt cx="1815255" cy="4226768"/>
              </a:xfrm>
              <a:grpFill/>
            </p:grpSpPr>
            <p:sp>
              <p:nvSpPr>
                <p:cNvPr id="250" name="Овал 14"/>
                <p:cNvSpPr/>
                <p:nvPr/>
              </p:nvSpPr>
              <p:spPr>
                <a:xfrm>
                  <a:off x="5868144" y="1988840"/>
                  <a:ext cx="914400" cy="914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1" name="Трапеция 250"/>
                <p:cNvSpPr/>
                <p:nvPr/>
              </p:nvSpPr>
              <p:spPr>
                <a:xfrm>
                  <a:off x="5436096" y="2996952"/>
                  <a:ext cx="1800200" cy="1800200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2" name="Овал 251"/>
                <p:cNvSpPr/>
                <p:nvPr/>
              </p:nvSpPr>
              <p:spPr>
                <a:xfrm rot="20429360">
                  <a:off x="6838206" y="3139794"/>
                  <a:ext cx="413145" cy="12743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3" name="Трапеция 252"/>
                <p:cNvSpPr/>
                <p:nvPr/>
              </p:nvSpPr>
              <p:spPr>
                <a:xfrm>
                  <a:off x="5436096" y="2996952"/>
                  <a:ext cx="1800200" cy="711696"/>
                </a:xfrm>
                <a:prstGeom prst="trapezoid">
                  <a:avLst>
                    <a:gd name="adj" fmla="val 3836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53" name="Группа 27"/>
                <p:cNvGrpSpPr/>
                <p:nvPr/>
              </p:nvGrpSpPr>
              <p:grpSpPr>
                <a:xfrm>
                  <a:off x="5868144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58" name="Блок-схема: альтернативный процесс 257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9" name="Овал 258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4" name="Группа 28"/>
                <p:cNvGrpSpPr/>
                <p:nvPr/>
              </p:nvGrpSpPr>
              <p:grpSpPr>
                <a:xfrm>
                  <a:off x="6372200" y="3789040"/>
                  <a:ext cx="432048" cy="2426568"/>
                  <a:chOff x="5940152" y="3789040"/>
                  <a:chExt cx="432048" cy="2426568"/>
                </a:xfrm>
                <a:grpFill/>
              </p:grpSpPr>
              <p:sp>
                <p:nvSpPr>
                  <p:cNvPr id="256" name="Блок-схема: альтернативный процесс 255"/>
                  <p:cNvSpPr/>
                  <p:nvPr/>
                </p:nvSpPr>
                <p:spPr>
                  <a:xfrm>
                    <a:off x="5940152" y="3789040"/>
                    <a:ext cx="432048" cy="2196824"/>
                  </a:xfrm>
                  <a:prstGeom prst="flowChartAlternateProcess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7" name="Овал 256"/>
                  <p:cNvSpPr/>
                  <p:nvPr/>
                </p:nvSpPr>
                <p:spPr>
                  <a:xfrm>
                    <a:off x="5940152" y="5661248"/>
                    <a:ext cx="432048" cy="5543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249" name="Овал 248"/>
              <p:cNvSpPr/>
              <p:nvPr/>
            </p:nvSpPr>
            <p:spPr>
              <a:xfrm rot="1183545">
                <a:off x="824400" y="2174400"/>
                <a:ext cx="118295" cy="36514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8" name="Группа 48"/>
            <p:cNvGrpSpPr>
              <a:grpSpLocks noChangeAspect="1"/>
            </p:cNvGrpSpPr>
            <p:nvPr/>
          </p:nvGrpSpPr>
          <p:grpSpPr>
            <a:xfrm>
              <a:off x="6336000" y="4005064"/>
              <a:ext cx="576064" cy="1548988"/>
              <a:chOff x="7596336" y="1988840"/>
              <a:chExt cx="1677253" cy="4226768"/>
            </a:xfrm>
            <a:solidFill>
              <a:schemeClr val="accent2"/>
            </a:solidFill>
          </p:grpSpPr>
          <p:sp>
            <p:nvSpPr>
              <p:cNvPr id="299" name="Овал 298"/>
              <p:cNvSpPr/>
              <p:nvPr/>
            </p:nvSpPr>
            <p:spPr>
              <a:xfrm>
                <a:off x="7956376" y="1988840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0" name="Овал 299"/>
              <p:cNvSpPr/>
              <p:nvPr/>
            </p:nvSpPr>
            <p:spPr>
              <a:xfrm>
                <a:off x="7596336" y="3068960"/>
                <a:ext cx="458081" cy="13556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1" name="Группа 36"/>
              <p:cNvGrpSpPr/>
              <p:nvPr/>
            </p:nvGrpSpPr>
            <p:grpSpPr>
              <a:xfrm>
                <a:off x="7956376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308" name="Блок-схема: альтернативный процесс 307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9" name="Овал 308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02" name="Группа 39"/>
              <p:cNvGrpSpPr/>
              <p:nvPr/>
            </p:nvGrpSpPr>
            <p:grpSpPr>
              <a:xfrm>
                <a:off x="8460432" y="3789040"/>
                <a:ext cx="432048" cy="2426568"/>
                <a:chOff x="5940152" y="3789040"/>
                <a:chExt cx="432048" cy="2426568"/>
              </a:xfrm>
              <a:grpFill/>
            </p:grpSpPr>
            <p:sp>
              <p:nvSpPr>
                <p:cNvPr id="306" name="Блок-схема: альтернативный процесс 305"/>
                <p:cNvSpPr/>
                <p:nvPr/>
              </p:nvSpPr>
              <p:spPr>
                <a:xfrm>
                  <a:off x="5940152" y="3789040"/>
                  <a:ext cx="432048" cy="2196824"/>
                </a:xfrm>
                <a:prstGeom prst="flowChartAlternate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7" name="Овал 306"/>
                <p:cNvSpPr/>
                <p:nvPr/>
              </p:nvSpPr>
              <p:spPr>
                <a:xfrm>
                  <a:off x="5940152" y="5661248"/>
                  <a:ext cx="432048" cy="5543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03" name="Овал 302"/>
              <p:cNvSpPr/>
              <p:nvPr/>
            </p:nvSpPr>
            <p:spPr>
              <a:xfrm>
                <a:off x="8848635" y="3068960"/>
                <a:ext cx="424954" cy="135562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" name="Блок-схема: альтернативный процесс 303"/>
              <p:cNvSpPr/>
              <p:nvPr/>
            </p:nvSpPr>
            <p:spPr>
              <a:xfrm>
                <a:off x="7596336" y="2996952"/>
                <a:ext cx="1656184" cy="79208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" name="Трапеция 304"/>
              <p:cNvSpPr/>
              <p:nvPr/>
            </p:nvSpPr>
            <p:spPr>
              <a:xfrm>
                <a:off x="7956376" y="2996952"/>
                <a:ext cx="936104" cy="1800200"/>
              </a:xfrm>
              <a:prstGeom prst="trapezoid">
                <a:avLst>
                  <a:gd name="adj" fmla="val 14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12" name="Содержимое 2"/>
          <p:cNvSpPr txBox="1">
            <a:spLocks/>
          </p:cNvSpPr>
          <p:nvPr/>
        </p:nvSpPr>
        <p:spPr>
          <a:xfrm>
            <a:off x="4295800" y="1340768"/>
            <a:ext cx="4392488" cy="2016224"/>
          </a:xfrm>
          <a:prstGeom prst="wedgeRoundRectCallout">
            <a:avLst>
              <a:gd name="adj1" fmla="val 34386"/>
              <a:gd name="adj2" fmla="val 74470"/>
              <a:gd name="adj3" fmla="val 16667"/>
            </a:avLst>
          </a:prstGeom>
          <a:ln>
            <a:solidFill>
              <a:schemeClr val="accent2"/>
            </a:solidFill>
          </a:ln>
        </p:spPr>
        <p:txBody>
          <a:bodyPr vert="horz" lIns="0" tIns="0" rIns="0" bIns="0" rtlCol="0">
            <a:normAutofit/>
          </a:bodyPr>
          <a:lstStyle/>
          <a:p>
            <a:pPr marL="92075" indent="-92075"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400" dirty="0">
                <a:latin typeface="Candara" pitchFamily="34" charset="0"/>
                <a:cs typeface="Arial" pitchFamily="34" charset="0"/>
              </a:rPr>
              <a:t> Каждый </a:t>
            </a:r>
            <a:r>
              <a:rPr lang="ru-RU" sz="3200" b="1" dirty="0">
                <a:latin typeface="Candara" pitchFamily="34" charset="0"/>
                <a:cs typeface="Arial" pitchFamily="34" charset="0"/>
              </a:rPr>
              <a:t>десятый</a:t>
            </a:r>
            <a:r>
              <a:rPr lang="ru-RU" sz="2400" dirty="0">
                <a:latin typeface="Candara" pitchFamily="34" charset="0"/>
                <a:cs typeface="Arial" pitchFamily="34" charset="0"/>
              </a:rPr>
              <a:t> ребенок пренебрегает семьей, друзьями и школой, сном и едой</a:t>
            </a:r>
          </a:p>
        </p:txBody>
      </p:sp>
    </p:spTree>
    <p:extLst>
      <p:ext uri="{BB962C8B-B14F-4D97-AF65-F5344CB8AC3E}">
        <p14:creationId xmlns:p14="http://schemas.microsoft.com/office/powerpoint/2010/main" val="1874702885"/>
      </p:ext>
    </p:extLst>
  </p:cSld>
  <p:clrMapOvr>
    <a:masterClrMapping/>
  </p:clrMapOvr>
  <p:transition advTm="9797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>
                <a:latin typeface="DINPro-Bold" pitchFamily="124" charset="0"/>
              </a:rPr>
              <a:t>Чем </a:t>
            </a:r>
            <a:r>
              <a:rPr lang="ru-RU" altLang="ru-RU" sz="3200" dirty="0" smtClean="0">
                <a:latin typeface="DINPro-Bold" pitchFamily="124" charset="0"/>
              </a:rPr>
              <a:t>полезен Интернет</a:t>
            </a:r>
            <a:r>
              <a:rPr lang="ru-RU" altLang="ru-RU" sz="3200" dirty="0">
                <a:latin typeface="DINPro-Bold" pitchFamily="124" charset="0"/>
              </a:rPr>
              <a:t>?</a:t>
            </a:r>
            <a:br>
              <a:rPr lang="ru-RU" altLang="ru-RU" sz="3200" dirty="0">
                <a:latin typeface="DINPro-Bold" pitchFamily="124" charset="0"/>
              </a:rPr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249033"/>
              </p:ext>
            </p:extLst>
          </p:nvPr>
        </p:nvGraphicFramePr>
        <p:xfrm>
          <a:off x="406400" y="1422400"/>
          <a:ext cx="114427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98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2571750"/>
            <a:ext cx="8229600" cy="12144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         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b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1" name="Picture 5" descr="photo138"/>
          <p:cNvPicPr>
            <a:picLocks noChangeAspect="1" noChangeArrowheads="1"/>
          </p:cNvPicPr>
          <p:nvPr/>
        </p:nvPicPr>
        <p:blipFill>
          <a:blip r:embed="rId4"/>
          <a:srcRect l="23409" t="22406" r="23164" b="21953"/>
          <a:stretch>
            <a:fillRect/>
          </a:stretch>
        </p:blipFill>
        <p:spPr bwMode="auto">
          <a:xfrm rot="1597873">
            <a:off x="8712200" y="4794251"/>
            <a:ext cx="1271588" cy="136842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172" name="Picture 17" descr="clg_projec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1188" y="4005264"/>
            <a:ext cx="2305050" cy="1423987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150" name="Picture 6" descr="D:\2013\БУКЛЕТ_ФСП\на буклет\стаж_площадка_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60" y="708726"/>
            <a:ext cx="2786082" cy="1863019"/>
          </a:xfrm>
          <a:prstGeom prst="rect">
            <a:avLst/>
          </a:prstGeom>
          <a:ln w="76200" cap="sq" cmpd="tri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1" name="Picture 7" descr="D:\2013\БУКЛЕТ_ФСП\на буклет\Дружная группа_Южно-Сахалинс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9984" y="4714884"/>
            <a:ext cx="2712720" cy="1808480"/>
          </a:xfrm>
          <a:prstGeom prst="rect">
            <a:avLst/>
          </a:prstGeom>
          <a:ln w="76200" cap="sq" cmpd="tri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6480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cap="all" dirty="0"/>
              <a:t>В каком возрасте ребенок осваивает интернет?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 r="5000"/>
          <a:stretch>
            <a:fillRect/>
          </a:stretch>
        </p:blipFill>
        <p:spPr bwMode="auto">
          <a:xfrm>
            <a:off x="2207568" y="1700809"/>
            <a:ext cx="5418450" cy="4329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536160" y="1988840"/>
            <a:ext cx="259228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ru-RU" sz="6000" b="1" dirty="0">
                <a:latin typeface="Candara" pitchFamily="34" charset="0"/>
              </a:rPr>
              <a:t>8-10</a:t>
            </a:r>
            <a:r>
              <a:rPr lang="ru-RU" sz="4000" b="1" dirty="0">
                <a:latin typeface="Candara" pitchFamily="34" charset="0"/>
              </a:rPr>
              <a:t> </a:t>
            </a:r>
            <a:r>
              <a:rPr lang="ru-RU" sz="3200" dirty="0">
                <a:latin typeface="Candara" pitchFamily="34" charset="0"/>
              </a:rPr>
              <a:t>лет*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392144" y="4725144"/>
            <a:ext cx="316835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  <a:defRPr/>
            </a:pPr>
            <a:r>
              <a:rPr lang="en-US" sz="1200" dirty="0">
                <a:latin typeface="Candara" pitchFamily="34" charset="0"/>
              </a:rPr>
              <a:t>	*</a:t>
            </a:r>
            <a:r>
              <a:rPr lang="ru-RU" sz="1200" dirty="0">
                <a:latin typeface="Candara" pitchFamily="34" charset="0"/>
              </a:rPr>
              <a:t>Здесь и далее использованы результаты исследования</a:t>
            </a:r>
            <a:r>
              <a:rPr lang="en-US" sz="1200" dirty="0">
                <a:latin typeface="Candara" pitchFamily="34" charset="0"/>
              </a:rPr>
              <a:t> </a:t>
            </a:r>
            <a:r>
              <a:rPr lang="ru-RU" sz="1200" dirty="0">
                <a:latin typeface="Candara" pitchFamily="34" charset="0"/>
              </a:rPr>
              <a:t>Дети России </a:t>
            </a:r>
            <a:r>
              <a:rPr lang="ru-RU" sz="1200" dirty="0" err="1">
                <a:latin typeface="Candara" pitchFamily="34" charset="0"/>
              </a:rPr>
              <a:t>Онлайн</a:t>
            </a:r>
            <a:r>
              <a:rPr lang="ru-RU" sz="1200" dirty="0">
                <a:latin typeface="Candara" pitchFamily="34" charset="0"/>
              </a:rPr>
              <a:t>   </a:t>
            </a:r>
            <a:r>
              <a:rPr lang="ru-RU" sz="1200">
                <a:latin typeface="Candara" pitchFamily="34" charset="0"/>
              </a:rPr>
              <a:t>2013 г. проведенного </a:t>
            </a:r>
            <a:r>
              <a:rPr lang="ru-RU" sz="1200" dirty="0">
                <a:latin typeface="Candara" pitchFamily="34" charset="0"/>
              </a:rPr>
              <a:t>в рамках проекта </a:t>
            </a:r>
            <a:r>
              <a:rPr lang="en-US" sz="1200" dirty="0">
                <a:latin typeface="Candara" pitchFamily="34" charset="0"/>
              </a:rPr>
              <a:t>EU Kid Online II</a:t>
            </a:r>
            <a:r>
              <a:rPr lang="ru-RU" sz="1200" dirty="0">
                <a:latin typeface="Candara" pitchFamily="34" charset="0"/>
              </a:rPr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33870"/>
      </p:ext>
    </p:extLst>
  </p:cSld>
  <p:clrMapOvr>
    <a:masterClrMapping/>
  </p:clrMapOvr>
  <p:transition advTm="663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8040216" y="4734000"/>
            <a:ext cx="2448272" cy="8856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cap="all" dirty="0"/>
              <a:t>Дети и Интернет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943872" y="980728"/>
            <a:ext cx="3096344" cy="1440160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marL="342900" indent="-342900" algn="r">
              <a:lnSpc>
                <a:spcPts val="1800"/>
              </a:lnSpc>
              <a:spcBef>
                <a:spcPct val="20000"/>
              </a:spcBef>
              <a:defRPr/>
            </a:pPr>
            <a:endParaRPr lang="ru-RU" sz="4800" b="1" dirty="0">
              <a:latin typeface="Candara" pitchFamily="34" charset="0"/>
            </a:endParaRPr>
          </a:p>
          <a:p>
            <a:pPr marL="342900" indent="-342900" algn="r">
              <a:lnSpc>
                <a:spcPts val="2000"/>
              </a:lnSpc>
              <a:spcBef>
                <a:spcPct val="20000"/>
              </a:spcBef>
              <a:defRPr/>
            </a:pPr>
            <a:r>
              <a:rPr lang="ru-RU" sz="4800" b="1" dirty="0">
                <a:latin typeface="Candara" pitchFamily="34" charset="0"/>
              </a:rPr>
              <a:t>70% </a:t>
            </a:r>
            <a:r>
              <a:rPr lang="ru-RU" sz="2000" dirty="0">
                <a:latin typeface="Candara" pitchFamily="34" charset="0"/>
              </a:rPr>
              <a:t>школьников ежедневно пользуются Интернетом </a:t>
            </a:r>
          </a:p>
        </p:txBody>
      </p:sp>
      <p:sp>
        <p:nvSpPr>
          <p:cNvPr id="19" name="Цилиндр 18"/>
          <p:cNvSpPr/>
          <p:nvPr/>
        </p:nvSpPr>
        <p:spPr>
          <a:xfrm rot="5400000">
            <a:off x="4655840" y="2564904"/>
            <a:ext cx="1296144" cy="5616624"/>
          </a:xfrm>
          <a:prstGeom prst="can">
            <a:avLst>
              <a:gd name="adj" fmla="val 39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V="1">
            <a:off x="8094000" y="1556792"/>
            <a:ext cx="18256" cy="443774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488488" y="4741200"/>
            <a:ext cx="0" cy="3960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012254"/>
      </p:ext>
    </p:extLst>
  </p:cSld>
  <p:clrMapOvr>
    <a:masterClrMapping/>
  </p:clrMapOvr>
  <p:transition advTm="1205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8040216" y="4734000"/>
            <a:ext cx="2448272" cy="8856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cap="all" dirty="0"/>
              <a:t>Дети и Интернет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943872" y="980728"/>
            <a:ext cx="3096344" cy="1440160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marL="342900" indent="-342900" algn="r">
              <a:lnSpc>
                <a:spcPts val="1800"/>
              </a:lnSpc>
              <a:spcBef>
                <a:spcPct val="20000"/>
              </a:spcBef>
              <a:defRPr/>
            </a:pPr>
            <a:endParaRPr lang="ru-RU" sz="4800" b="1" dirty="0">
              <a:latin typeface="Candara" pitchFamily="34" charset="0"/>
            </a:endParaRPr>
          </a:p>
          <a:p>
            <a:pPr marL="342900" indent="-342900" algn="r">
              <a:lnSpc>
                <a:spcPts val="2000"/>
              </a:lnSpc>
              <a:spcBef>
                <a:spcPct val="20000"/>
              </a:spcBef>
              <a:defRPr/>
            </a:pPr>
            <a:r>
              <a:rPr lang="ru-RU" sz="4800" b="1" dirty="0">
                <a:latin typeface="Candara" pitchFamily="34" charset="0"/>
              </a:rPr>
              <a:t>70% </a:t>
            </a:r>
            <a:r>
              <a:rPr lang="ru-RU" sz="2000" dirty="0">
                <a:latin typeface="Candara" pitchFamily="34" charset="0"/>
              </a:rPr>
              <a:t>школьников ежедневно пользуются Интернетом 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866000" y="1988840"/>
            <a:ext cx="5077072" cy="1584176"/>
          </a:xfrm>
          <a:prstGeom prst="rect">
            <a:avLst/>
          </a:prstGeom>
        </p:spPr>
        <p:txBody>
          <a:bodyPr vert="horz" lIns="91440" tIns="45720" rIns="0" bIns="0" rtlCol="0">
            <a:normAutofit/>
          </a:bodyPr>
          <a:lstStyle/>
          <a:p>
            <a:pPr marL="342900" indent="-342900" algn="r">
              <a:lnSpc>
                <a:spcPts val="2280"/>
              </a:lnSpc>
              <a:spcBef>
                <a:spcPct val="20000"/>
              </a:spcBef>
              <a:defRPr/>
            </a:pPr>
            <a:endParaRPr lang="ru-RU" sz="3000" dirty="0">
              <a:latin typeface="Candara" pitchFamily="34" charset="0"/>
            </a:endParaRPr>
          </a:p>
          <a:p>
            <a:pPr marL="342900" indent="-342900" algn="r">
              <a:lnSpc>
                <a:spcPts val="1800"/>
              </a:lnSpc>
              <a:spcBef>
                <a:spcPct val="20000"/>
              </a:spcBef>
              <a:defRPr/>
            </a:pPr>
            <a:r>
              <a:rPr lang="ru-RU" sz="3000" dirty="0">
                <a:latin typeface="Candara" pitchFamily="34" charset="0"/>
              </a:rPr>
              <a:t>	</a:t>
            </a:r>
            <a:r>
              <a:rPr lang="ru-RU" sz="4800" b="1" dirty="0">
                <a:latin typeface="Candara" pitchFamily="34" charset="0"/>
              </a:rPr>
              <a:t>56%</a:t>
            </a:r>
            <a:r>
              <a:rPr lang="ru-RU" sz="4800" dirty="0">
                <a:latin typeface="Candara" pitchFamily="34" charset="0"/>
              </a:rPr>
              <a:t> </a:t>
            </a:r>
            <a:r>
              <a:rPr lang="ru-RU" sz="2000" dirty="0">
                <a:latin typeface="Candara" pitchFamily="34" charset="0"/>
              </a:rPr>
              <a:t>выходят в сеть </a:t>
            </a:r>
          </a:p>
          <a:p>
            <a:pPr marL="342900" indent="-342900" algn="r">
              <a:lnSpc>
                <a:spcPts val="1800"/>
              </a:lnSpc>
              <a:spcBef>
                <a:spcPct val="20000"/>
              </a:spcBef>
              <a:defRPr/>
            </a:pPr>
            <a:r>
              <a:rPr lang="ru-RU" sz="2000" dirty="0">
                <a:latin typeface="Candara" pitchFamily="34" charset="0"/>
              </a:rPr>
              <a:t>с мобильных устройств </a:t>
            </a:r>
          </a:p>
          <a:p>
            <a:pPr marL="342900" indent="-342900" algn="r">
              <a:lnSpc>
                <a:spcPts val="1800"/>
              </a:lnSpc>
              <a:spcBef>
                <a:spcPct val="20000"/>
              </a:spcBef>
              <a:defRPr/>
            </a:pPr>
            <a:r>
              <a:rPr lang="ru-RU" sz="2000" dirty="0">
                <a:latin typeface="Candara" pitchFamily="34" charset="0"/>
              </a:rPr>
              <a:t>и компьютера в своей комнате</a:t>
            </a:r>
          </a:p>
        </p:txBody>
      </p:sp>
      <p:sp>
        <p:nvSpPr>
          <p:cNvPr id="19" name="Цилиндр 18"/>
          <p:cNvSpPr/>
          <p:nvPr/>
        </p:nvSpPr>
        <p:spPr>
          <a:xfrm rot="5400000">
            <a:off x="4655840" y="2564904"/>
            <a:ext cx="1296144" cy="5616624"/>
          </a:xfrm>
          <a:prstGeom prst="can">
            <a:avLst>
              <a:gd name="adj" fmla="val 39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Цилиндр 19"/>
          <p:cNvSpPr/>
          <p:nvPr/>
        </p:nvSpPr>
        <p:spPr>
          <a:xfrm rot="5400000">
            <a:off x="4187788" y="3176972"/>
            <a:ext cx="1152128" cy="4536504"/>
          </a:xfrm>
          <a:prstGeom prst="can">
            <a:avLst>
              <a:gd name="adj" fmla="val 23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Соединительная линия уступом 34"/>
          <p:cNvCxnSpPr/>
          <p:nvPr/>
        </p:nvCxnSpPr>
        <p:spPr>
          <a:xfrm rot="5400000" flipH="1" flipV="1">
            <a:off x="5268000" y="4243508"/>
            <a:ext cx="3501284" cy="6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8094000" y="1556792"/>
            <a:ext cx="18256" cy="443774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488488" y="4741200"/>
            <a:ext cx="0" cy="3960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298187"/>
      </p:ext>
    </p:extLst>
  </p:cSld>
  <p:clrMapOvr>
    <a:masterClrMapping/>
  </p:clrMapOvr>
  <p:transition advTm="1205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8040216" y="4734000"/>
            <a:ext cx="2448272" cy="8856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cap="all" dirty="0"/>
              <a:t>Дети и Интернет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943872" y="980728"/>
            <a:ext cx="3096344" cy="1440160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marL="342900" indent="-342900" algn="r">
              <a:lnSpc>
                <a:spcPts val="1800"/>
              </a:lnSpc>
              <a:spcBef>
                <a:spcPct val="20000"/>
              </a:spcBef>
              <a:defRPr/>
            </a:pPr>
            <a:endParaRPr lang="ru-RU" sz="4800" b="1" dirty="0">
              <a:latin typeface="Candara" pitchFamily="34" charset="0"/>
            </a:endParaRPr>
          </a:p>
          <a:p>
            <a:pPr marL="342900" indent="-342900" algn="r">
              <a:lnSpc>
                <a:spcPts val="2000"/>
              </a:lnSpc>
              <a:spcBef>
                <a:spcPct val="20000"/>
              </a:spcBef>
              <a:defRPr/>
            </a:pPr>
            <a:r>
              <a:rPr lang="ru-RU" sz="4800" b="1" dirty="0">
                <a:latin typeface="Candara" pitchFamily="34" charset="0"/>
              </a:rPr>
              <a:t>70% </a:t>
            </a:r>
            <a:r>
              <a:rPr lang="ru-RU" sz="2000" dirty="0">
                <a:latin typeface="Candara" pitchFamily="34" charset="0"/>
              </a:rPr>
              <a:t>школьников ежедневно пользуются Интернетом 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866000" y="1988840"/>
            <a:ext cx="5077072" cy="1584176"/>
          </a:xfrm>
          <a:prstGeom prst="rect">
            <a:avLst/>
          </a:prstGeom>
        </p:spPr>
        <p:txBody>
          <a:bodyPr vert="horz" lIns="91440" tIns="45720" rIns="0" bIns="0" rtlCol="0">
            <a:normAutofit/>
          </a:bodyPr>
          <a:lstStyle/>
          <a:p>
            <a:pPr marL="342900" indent="-342900" algn="r">
              <a:lnSpc>
                <a:spcPts val="2280"/>
              </a:lnSpc>
              <a:spcBef>
                <a:spcPct val="20000"/>
              </a:spcBef>
              <a:defRPr/>
            </a:pPr>
            <a:endParaRPr lang="ru-RU" sz="3000" dirty="0">
              <a:latin typeface="Candara" pitchFamily="34" charset="0"/>
            </a:endParaRPr>
          </a:p>
          <a:p>
            <a:pPr marL="342900" indent="-342900" algn="r">
              <a:lnSpc>
                <a:spcPts val="1800"/>
              </a:lnSpc>
              <a:spcBef>
                <a:spcPct val="20000"/>
              </a:spcBef>
              <a:defRPr/>
            </a:pPr>
            <a:r>
              <a:rPr lang="ru-RU" sz="3000" dirty="0">
                <a:latin typeface="Candara" pitchFamily="34" charset="0"/>
              </a:rPr>
              <a:t>	</a:t>
            </a:r>
            <a:r>
              <a:rPr lang="ru-RU" sz="4800" b="1" dirty="0">
                <a:latin typeface="Candara" pitchFamily="34" charset="0"/>
              </a:rPr>
              <a:t>56%</a:t>
            </a:r>
            <a:r>
              <a:rPr lang="ru-RU" sz="4800" dirty="0">
                <a:latin typeface="Candara" pitchFamily="34" charset="0"/>
              </a:rPr>
              <a:t> </a:t>
            </a:r>
            <a:r>
              <a:rPr lang="ru-RU" sz="2000" dirty="0">
                <a:latin typeface="Candara" pitchFamily="34" charset="0"/>
              </a:rPr>
              <a:t>выходят в сеть </a:t>
            </a:r>
          </a:p>
          <a:p>
            <a:pPr marL="342900" indent="-342900" algn="r">
              <a:lnSpc>
                <a:spcPts val="1800"/>
              </a:lnSpc>
              <a:spcBef>
                <a:spcPct val="20000"/>
              </a:spcBef>
              <a:defRPr/>
            </a:pPr>
            <a:r>
              <a:rPr lang="ru-RU" sz="2000" dirty="0">
                <a:latin typeface="Candara" pitchFamily="34" charset="0"/>
              </a:rPr>
              <a:t>с мобильных устройств </a:t>
            </a:r>
          </a:p>
          <a:p>
            <a:pPr marL="342900" indent="-342900" algn="r">
              <a:lnSpc>
                <a:spcPts val="1800"/>
              </a:lnSpc>
              <a:spcBef>
                <a:spcPct val="20000"/>
              </a:spcBef>
              <a:defRPr/>
            </a:pPr>
            <a:r>
              <a:rPr lang="ru-RU" sz="2000" dirty="0">
                <a:latin typeface="Candara" pitchFamily="34" charset="0"/>
              </a:rPr>
              <a:t>и компьютера в своей комнате</a:t>
            </a:r>
          </a:p>
        </p:txBody>
      </p:sp>
      <p:sp>
        <p:nvSpPr>
          <p:cNvPr id="19" name="Цилиндр 18"/>
          <p:cNvSpPr/>
          <p:nvPr/>
        </p:nvSpPr>
        <p:spPr>
          <a:xfrm rot="5400000">
            <a:off x="4655840" y="2564904"/>
            <a:ext cx="1296144" cy="5616624"/>
          </a:xfrm>
          <a:prstGeom prst="can">
            <a:avLst>
              <a:gd name="adj" fmla="val 39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Цилиндр 19"/>
          <p:cNvSpPr/>
          <p:nvPr/>
        </p:nvSpPr>
        <p:spPr>
          <a:xfrm rot="5400000">
            <a:off x="4187788" y="3176972"/>
            <a:ext cx="1152128" cy="4536504"/>
          </a:xfrm>
          <a:prstGeom prst="can">
            <a:avLst>
              <a:gd name="adj" fmla="val 23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Цилиндр 20"/>
          <p:cNvSpPr/>
          <p:nvPr/>
        </p:nvSpPr>
        <p:spPr>
          <a:xfrm rot="5400000">
            <a:off x="3037516" y="4471260"/>
            <a:ext cx="1004400" cy="2088232"/>
          </a:xfrm>
          <a:prstGeom prst="can">
            <a:avLst>
              <a:gd name="adj" fmla="val 119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839416" y="3645024"/>
            <a:ext cx="3672408" cy="1152128"/>
          </a:xfrm>
          <a:prstGeom prst="rect">
            <a:avLst/>
          </a:prstGeom>
        </p:spPr>
        <p:txBody>
          <a:bodyPr vert="horz" lIns="91440" tIns="45720" rIns="0" bIns="0" rtlCol="0">
            <a:normAutofit/>
          </a:bodyPr>
          <a:lstStyle/>
          <a:p>
            <a:pPr marL="342900" indent="-342900" algn="r">
              <a:lnSpc>
                <a:spcPts val="1800"/>
              </a:lnSpc>
              <a:spcBef>
                <a:spcPct val="20000"/>
              </a:spcBef>
              <a:defRPr/>
            </a:pPr>
            <a:r>
              <a:rPr lang="ru-RU" sz="4800" b="1" dirty="0">
                <a:latin typeface="Candara" pitchFamily="34" charset="0"/>
              </a:rPr>
              <a:t>26%</a:t>
            </a:r>
            <a:r>
              <a:rPr lang="ru-RU" sz="4800" dirty="0">
                <a:latin typeface="Candara" pitchFamily="34" charset="0"/>
              </a:rPr>
              <a:t> </a:t>
            </a:r>
            <a:r>
              <a:rPr lang="ru-RU" sz="2000" dirty="0">
                <a:latin typeface="Candara" pitchFamily="34" charset="0"/>
              </a:rPr>
              <a:t>проводят </a:t>
            </a:r>
          </a:p>
          <a:p>
            <a:pPr marL="342900" indent="-342900" algn="r">
              <a:lnSpc>
                <a:spcPts val="1800"/>
              </a:lnSpc>
              <a:spcBef>
                <a:spcPct val="20000"/>
              </a:spcBef>
              <a:defRPr/>
            </a:pPr>
            <a:r>
              <a:rPr lang="ru-RU" sz="2000" dirty="0">
                <a:latin typeface="Candara" pitchFamily="34" charset="0"/>
              </a:rPr>
              <a:t>более 2-3 часов в Сети </a:t>
            </a:r>
          </a:p>
          <a:p>
            <a:pPr marL="342900" indent="-342900" algn="r">
              <a:lnSpc>
                <a:spcPts val="1800"/>
              </a:lnSpc>
              <a:spcBef>
                <a:spcPct val="20000"/>
              </a:spcBef>
              <a:defRPr/>
            </a:pPr>
            <a:r>
              <a:rPr lang="ru-RU" sz="2000" dirty="0">
                <a:latin typeface="Candara" pitchFamily="34" charset="0"/>
              </a:rPr>
              <a:t>каждый день</a:t>
            </a:r>
          </a:p>
        </p:txBody>
      </p:sp>
      <p:cxnSp>
        <p:nvCxnSpPr>
          <p:cNvPr id="35" name="Соединительная линия уступом 34"/>
          <p:cNvCxnSpPr/>
          <p:nvPr/>
        </p:nvCxnSpPr>
        <p:spPr>
          <a:xfrm rot="5400000" flipH="1" flipV="1">
            <a:off x="5268000" y="4243508"/>
            <a:ext cx="3501284" cy="6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8094000" y="1556792"/>
            <a:ext cx="18256" cy="443774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4566000" y="3708000"/>
            <a:ext cx="0" cy="2304256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488488" y="4741200"/>
            <a:ext cx="0" cy="3960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71801"/>
      </p:ext>
    </p:extLst>
  </p:cSld>
  <p:clrMapOvr>
    <a:masterClrMapping/>
  </p:clrMapOvr>
  <p:transition advTm="1205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/>
              <a:t>Чем занимаются дети в сети</a:t>
            </a:r>
            <a:r>
              <a:rPr lang="ru-RU" sz="3600" b="1" cap="all" dirty="0">
                <a:latin typeface="Candara" pitchFamily="34" charset="0"/>
              </a:rPr>
              <a:t>?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2351584" y="3573016"/>
            <a:ext cx="7272808" cy="2187486"/>
            <a:chOff x="827584" y="3573016"/>
            <a:chExt cx="7272808" cy="218748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99592" y="3573016"/>
              <a:ext cx="4536504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ru-RU" sz="2000" dirty="0">
                  <a:latin typeface="Candara" pitchFamily="34" charset="0"/>
                </a:rPr>
                <a:t>Скачивают музыку и фильмы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27584" y="5301208"/>
              <a:ext cx="4608072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indent="-92075" algn="r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000" dirty="0">
                  <a:latin typeface="Candara" pitchFamily="34" charset="0"/>
                  <a:cs typeface="Arial" pitchFamily="34" charset="0"/>
                </a:rPr>
                <a:t>Общаются в чатах, </a:t>
              </a:r>
              <a:r>
                <a:rPr lang="ru-RU" sz="2000" dirty="0" err="1">
                  <a:latin typeface="Candara" pitchFamily="34" charset="0"/>
                  <a:cs typeface="Arial" pitchFamily="34" charset="0"/>
                </a:rPr>
                <a:t>мессенджерах</a:t>
              </a:r>
              <a:endParaRPr lang="ru-RU" sz="2000" dirty="0">
                <a:latin typeface="Candara" pitchFamily="34" charset="0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27584" y="4725144"/>
              <a:ext cx="4608072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indent="-92075" algn="r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000" dirty="0">
                  <a:latin typeface="Candara" pitchFamily="34" charset="0"/>
                  <a:cs typeface="Arial" pitchFamily="34" charset="0"/>
                </a:rPr>
                <a:t>Выкладывают фото, видео, музыку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27584" y="4149080"/>
              <a:ext cx="4608072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ru-RU" sz="2000" dirty="0">
                  <a:latin typeface="Candara" pitchFamily="34" charset="0"/>
                </a:rPr>
                <a:t>Просматривают видеоклипы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372200" y="5373216"/>
              <a:ext cx="792088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indent="-92075" algn="r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400" dirty="0">
                  <a:latin typeface="Candara" pitchFamily="34" charset="0"/>
                  <a:cs typeface="Arial" pitchFamily="34" charset="0"/>
                </a:rPr>
                <a:t>31%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020272" y="4797152"/>
              <a:ext cx="792088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indent="-92075" algn="r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400" dirty="0">
                  <a:latin typeface="Candara" pitchFamily="34" charset="0"/>
                  <a:cs typeface="Arial" pitchFamily="34" charset="0"/>
                </a:rPr>
                <a:t>53%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164288" y="4221088"/>
              <a:ext cx="792448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indent="-92075" algn="r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400" dirty="0">
                  <a:latin typeface="Candara" pitchFamily="34" charset="0"/>
                  <a:cs typeface="Arial" pitchFamily="34" charset="0"/>
                </a:rPr>
                <a:t>60%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308304" y="3645024"/>
              <a:ext cx="792088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indent="-92075" algn="r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400" dirty="0">
                  <a:latin typeface="Candara" pitchFamily="34" charset="0"/>
                  <a:cs typeface="Arial" pitchFamily="34" charset="0"/>
                </a:rPr>
                <a:t>64%</a:t>
              </a:r>
            </a:p>
          </p:txBody>
        </p:sp>
        <p:sp>
          <p:nvSpPr>
            <p:cNvPr id="27" name="Цилиндр 26"/>
            <p:cNvSpPr/>
            <p:nvPr/>
          </p:nvSpPr>
          <p:spPr>
            <a:xfrm rot="5400000">
              <a:off x="5942148" y="5011180"/>
              <a:ext cx="284040" cy="1008112"/>
            </a:xfrm>
            <a:prstGeom prst="can">
              <a:avLst>
                <a:gd name="adj" fmla="val 1564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Цилиндр 27"/>
            <p:cNvSpPr/>
            <p:nvPr/>
          </p:nvSpPr>
          <p:spPr>
            <a:xfrm rot="5400000">
              <a:off x="6230180" y="4147084"/>
              <a:ext cx="284040" cy="1584176"/>
            </a:xfrm>
            <a:prstGeom prst="can">
              <a:avLst>
                <a:gd name="adj" fmla="val 1564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Цилиндр 28"/>
            <p:cNvSpPr/>
            <p:nvPr/>
          </p:nvSpPr>
          <p:spPr>
            <a:xfrm rot="5400000">
              <a:off x="6302188" y="3499012"/>
              <a:ext cx="284040" cy="1728192"/>
            </a:xfrm>
            <a:prstGeom prst="can">
              <a:avLst>
                <a:gd name="adj" fmla="val 1564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Цилиндр 29"/>
            <p:cNvSpPr/>
            <p:nvPr/>
          </p:nvSpPr>
          <p:spPr>
            <a:xfrm rot="5400000">
              <a:off x="6374196" y="2850940"/>
              <a:ext cx="284040" cy="1872208"/>
            </a:xfrm>
            <a:prstGeom prst="can">
              <a:avLst>
                <a:gd name="adj" fmla="val 1564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351584" y="2996952"/>
            <a:ext cx="7344816" cy="459294"/>
            <a:chOff x="827584" y="2996952"/>
            <a:chExt cx="7344816" cy="45929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827584" y="2996952"/>
              <a:ext cx="4608072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ru-RU" sz="2000" dirty="0">
                  <a:latin typeface="Candara" pitchFamily="34" charset="0"/>
                </a:rPr>
                <a:t>Играют в </a:t>
              </a:r>
              <a:r>
                <a:rPr lang="ru-RU" sz="2000" dirty="0" err="1">
                  <a:latin typeface="Candara" pitchFamily="34" charset="0"/>
                </a:rPr>
                <a:t>онлайн-игры</a:t>
              </a:r>
              <a:endParaRPr lang="ru-RU" sz="2000" dirty="0">
                <a:latin typeface="Candara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380312" y="3068960"/>
              <a:ext cx="792088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indent="-92075" algn="r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400" dirty="0">
                  <a:latin typeface="Candara" pitchFamily="34" charset="0"/>
                  <a:cs typeface="Arial" pitchFamily="34" charset="0"/>
                </a:rPr>
                <a:t>68%</a:t>
              </a:r>
            </a:p>
          </p:txBody>
        </p:sp>
        <p:sp>
          <p:nvSpPr>
            <p:cNvPr id="31" name="Цилиндр 30"/>
            <p:cNvSpPr/>
            <p:nvPr/>
          </p:nvSpPr>
          <p:spPr>
            <a:xfrm rot="5400000">
              <a:off x="6410200" y="2238872"/>
              <a:ext cx="284040" cy="1944216"/>
            </a:xfrm>
            <a:prstGeom prst="can">
              <a:avLst>
                <a:gd name="adj" fmla="val 1564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351584" y="2420888"/>
            <a:ext cx="7632848" cy="459294"/>
            <a:chOff x="827584" y="2420888"/>
            <a:chExt cx="7632848" cy="45929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27584" y="2420888"/>
              <a:ext cx="4608512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ru-RU" sz="2000" dirty="0">
                  <a:latin typeface="Candara" pitchFamily="34" charset="0"/>
                </a:rPr>
                <a:t>Посещают странички социальной сети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668344" y="2492896"/>
              <a:ext cx="792088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indent="-92075" algn="r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400" dirty="0">
                  <a:latin typeface="Candara" pitchFamily="34" charset="0"/>
                  <a:cs typeface="Arial" pitchFamily="34" charset="0"/>
                </a:rPr>
                <a:t>78%</a:t>
              </a:r>
            </a:p>
          </p:txBody>
        </p:sp>
        <p:sp>
          <p:nvSpPr>
            <p:cNvPr id="32" name="Цилиндр 31"/>
            <p:cNvSpPr/>
            <p:nvPr/>
          </p:nvSpPr>
          <p:spPr>
            <a:xfrm rot="5400000">
              <a:off x="6554216" y="1518792"/>
              <a:ext cx="284040" cy="2232248"/>
            </a:xfrm>
            <a:prstGeom prst="can">
              <a:avLst>
                <a:gd name="adj" fmla="val 1564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063552" y="1844824"/>
            <a:ext cx="7992888" cy="459294"/>
            <a:chOff x="539552" y="1844824"/>
            <a:chExt cx="7992888" cy="45929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39552" y="1844824"/>
              <a:ext cx="4896104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280"/>
                </a:lnSpc>
              </a:pPr>
              <a:r>
                <a:rPr lang="ru-RU" sz="2000" dirty="0">
                  <a:latin typeface="Candara" pitchFamily="34" charset="0"/>
                </a:rPr>
                <a:t>Пользуются интернетом в учебных целях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740352" y="1916832"/>
              <a:ext cx="792088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indent="-92075" algn="r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400" dirty="0">
                  <a:latin typeface="Candara" pitchFamily="34" charset="0"/>
                  <a:cs typeface="Arial" pitchFamily="34" charset="0"/>
                </a:rPr>
                <a:t>80%</a:t>
              </a:r>
            </a:p>
          </p:txBody>
        </p:sp>
        <p:sp>
          <p:nvSpPr>
            <p:cNvPr id="33" name="Цилиндр 32"/>
            <p:cNvSpPr/>
            <p:nvPr/>
          </p:nvSpPr>
          <p:spPr>
            <a:xfrm rot="5400000">
              <a:off x="6590220" y="906724"/>
              <a:ext cx="284040" cy="2304256"/>
            </a:xfrm>
            <a:prstGeom prst="can">
              <a:avLst>
                <a:gd name="adj" fmla="val 1564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0863044"/>
      </p:ext>
    </p:extLst>
  </p:cSld>
  <p:clrMapOvr>
    <a:masterClrMapping/>
  </p:clrMapOvr>
  <p:transition advTm="2751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/>
              <a:t>Социальные сети</a:t>
            </a:r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7608" y="5301207"/>
            <a:ext cx="1728192" cy="45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16074" b="11594"/>
          <a:stretch>
            <a:fillRect/>
          </a:stretch>
        </p:blipFill>
        <p:spPr bwMode="auto">
          <a:xfrm>
            <a:off x="6240016" y="5301208"/>
            <a:ext cx="1728192" cy="4574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51376" y="1268760"/>
            <a:ext cx="5616624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lnSpc>
                <a:spcPts val="228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4000" dirty="0">
                <a:latin typeface="Candara" pitchFamily="34" charset="0"/>
                <a:cs typeface="Arial" pitchFamily="34" charset="0"/>
              </a:rPr>
              <a:t>	</a:t>
            </a:r>
            <a:r>
              <a:rPr lang="ru-RU" sz="4400" dirty="0">
                <a:latin typeface="Candara" pitchFamily="34" charset="0"/>
                <a:cs typeface="Arial" pitchFamily="34" charset="0"/>
              </a:rPr>
              <a:t>8 из 10</a:t>
            </a:r>
            <a:r>
              <a:rPr lang="ru-RU" sz="3600" b="1" dirty="0">
                <a:latin typeface="Candara" pitchFamily="34" charset="0"/>
                <a:cs typeface="Arial" pitchFamily="34" charset="0"/>
              </a:rPr>
              <a:t/>
            </a:r>
            <a:br>
              <a:rPr lang="ru-RU" sz="3600" b="1" dirty="0">
                <a:latin typeface="Candara" pitchFamily="34" charset="0"/>
                <a:cs typeface="Arial" pitchFamily="34" charset="0"/>
              </a:rPr>
            </a:br>
            <a:r>
              <a:rPr lang="ru-RU" sz="2800" dirty="0">
                <a:latin typeface="Candara" pitchFamily="34" charset="0"/>
                <a:cs typeface="Arial" pitchFamily="34" charset="0"/>
              </a:rPr>
              <a:t>школьников имеют </a:t>
            </a:r>
            <a:br>
              <a:rPr lang="ru-RU" sz="2800" dirty="0">
                <a:latin typeface="Candara" pitchFamily="34" charset="0"/>
                <a:cs typeface="Arial" pitchFamily="34" charset="0"/>
              </a:rPr>
            </a:br>
            <a:r>
              <a:rPr lang="ru-RU" sz="2800" dirty="0">
                <a:latin typeface="Candara" pitchFamily="34" charset="0"/>
                <a:cs typeface="Arial" pitchFamily="34" charset="0"/>
              </a:rPr>
              <a:t>как минимум </a:t>
            </a:r>
            <a:br>
              <a:rPr lang="ru-RU" sz="2800" dirty="0">
                <a:latin typeface="Candara" pitchFamily="34" charset="0"/>
                <a:cs typeface="Arial" pitchFamily="34" charset="0"/>
              </a:rPr>
            </a:br>
            <a:r>
              <a:rPr lang="ru-RU" sz="2800" dirty="0">
                <a:latin typeface="Candara" pitchFamily="34" charset="0"/>
                <a:cs typeface="Arial" pitchFamily="34" charset="0"/>
              </a:rPr>
              <a:t>один профиль </a:t>
            </a:r>
            <a:br>
              <a:rPr lang="ru-RU" sz="2800" dirty="0">
                <a:latin typeface="Candara" pitchFamily="34" charset="0"/>
                <a:cs typeface="Arial" pitchFamily="34" charset="0"/>
              </a:rPr>
            </a:br>
            <a:r>
              <a:rPr lang="ru-RU" sz="2800" dirty="0">
                <a:latin typeface="Candara" pitchFamily="34" charset="0"/>
                <a:cs typeface="Arial" pitchFamily="34" charset="0"/>
              </a:rPr>
              <a:t>в </a:t>
            </a:r>
            <a:r>
              <a:rPr lang="ru-RU" sz="2800" dirty="0" err="1">
                <a:latin typeface="Candara" pitchFamily="34" charset="0"/>
                <a:cs typeface="Arial" pitchFamily="34" charset="0"/>
              </a:rPr>
              <a:t>соцсетях</a:t>
            </a:r>
            <a:endParaRPr lang="ru-RU" sz="2800" dirty="0"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672000" y="4437112"/>
            <a:ext cx="792088" cy="720080"/>
            <a:chOff x="5148000" y="4437112"/>
            <a:chExt cx="792088" cy="72008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5148000" y="4437112"/>
              <a:ext cx="792088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indent="-92075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000" dirty="0">
                  <a:solidFill>
                    <a:schemeClr val="accent4">
                      <a:lumMod val="75000"/>
                    </a:schemeClr>
                  </a:solidFill>
                  <a:latin typeface="Candara" pitchFamily="34" charset="0"/>
                  <a:cs typeface="Arial" pitchFamily="34" charset="0"/>
                </a:rPr>
                <a:t>	</a:t>
              </a:r>
              <a:r>
                <a:rPr lang="ru-RU" sz="3200" b="1" dirty="0">
                  <a:solidFill>
                    <a:schemeClr val="accent4">
                      <a:lumMod val="75000"/>
                    </a:schemeClr>
                  </a:solidFill>
                  <a:latin typeface="Candara" pitchFamily="34" charset="0"/>
                  <a:cs typeface="Arial" pitchFamily="34" charset="0"/>
                </a:rPr>
                <a:t>4</a:t>
              </a:r>
              <a:r>
                <a:rPr lang="ru-RU" sz="2800" b="1" dirty="0">
                  <a:solidFill>
                    <a:schemeClr val="accent4">
                      <a:lumMod val="75000"/>
                    </a:schemeClr>
                  </a:solidFill>
                  <a:latin typeface="Candara" pitchFamily="34" charset="0"/>
                  <a:cs typeface="Arial" pitchFamily="34" charset="0"/>
                </a:rPr>
                <a:t>%</a:t>
              </a:r>
              <a:endParaRPr lang="ru-RU" sz="2800" dirty="0">
                <a:solidFill>
                  <a:schemeClr val="accent4">
                    <a:lumMod val="75000"/>
                  </a:schemeClr>
                </a:solidFill>
                <a:latin typeface="Candara" pitchFamily="34" charset="0"/>
                <a:cs typeface="Arial" pitchFamily="34" charset="0"/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5292000" y="4860000"/>
              <a:ext cx="504056" cy="297192"/>
              <a:chOff x="5292000" y="4860000"/>
              <a:chExt cx="504056" cy="297192"/>
            </a:xfrm>
          </p:grpSpPr>
          <p:sp>
            <p:nvSpPr>
              <p:cNvPr id="13" name="Блок-схема: процесс 12"/>
              <p:cNvSpPr/>
              <p:nvPr/>
            </p:nvSpPr>
            <p:spPr>
              <a:xfrm>
                <a:off x="5292000" y="4941168"/>
                <a:ext cx="504056" cy="216024"/>
              </a:xfrm>
              <a:prstGeom prst="flowChartProcess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Равнобедренный треугольник 17"/>
              <p:cNvSpPr>
                <a:spLocks/>
              </p:cNvSpPr>
              <p:nvPr/>
            </p:nvSpPr>
            <p:spPr>
              <a:xfrm>
                <a:off x="5292000" y="4860000"/>
                <a:ext cx="499732" cy="70568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0" name="Группа 29"/>
          <p:cNvGrpSpPr/>
          <p:nvPr/>
        </p:nvGrpSpPr>
        <p:grpSpPr>
          <a:xfrm>
            <a:off x="4944000" y="4005064"/>
            <a:ext cx="936104" cy="1144144"/>
            <a:chOff x="3420000" y="4005064"/>
            <a:chExt cx="936104" cy="114414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420000" y="4005064"/>
              <a:ext cx="936104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indent="-92075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000" dirty="0">
                  <a:solidFill>
                    <a:schemeClr val="accent4">
                      <a:lumMod val="75000"/>
                    </a:schemeClr>
                  </a:solidFill>
                  <a:latin typeface="Candara" pitchFamily="34" charset="0"/>
                  <a:cs typeface="Arial" pitchFamily="34" charset="0"/>
                </a:rPr>
                <a:t>	</a:t>
              </a:r>
              <a:r>
                <a:rPr lang="ru-RU" sz="3200" b="1" dirty="0">
                  <a:solidFill>
                    <a:schemeClr val="accent4">
                      <a:lumMod val="75000"/>
                    </a:schemeClr>
                  </a:solidFill>
                  <a:latin typeface="Candara" pitchFamily="34" charset="0"/>
                  <a:cs typeface="Arial" pitchFamily="34" charset="0"/>
                </a:rPr>
                <a:t>16</a:t>
              </a:r>
              <a:r>
                <a:rPr lang="ru-RU" sz="2800" b="1" dirty="0">
                  <a:solidFill>
                    <a:schemeClr val="accent4">
                      <a:lumMod val="75000"/>
                    </a:schemeClr>
                  </a:solidFill>
                  <a:latin typeface="Candara" pitchFamily="34" charset="0"/>
                  <a:cs typeface="Arial" pitchFamily="34" charset="0"/>
                </a:rPr>
                <a:t>%</a:t>
              </a:r>
              <a:endParaRPr lang="ru-RU" sz="2800" dirty="0">
                <a:solidFill>
                  <a:schemeClr val="accent4">
                    <a:lumMod val="75000"/>
                  </a:schemeClr>
                </a:solidFill>
                <a:latin typeface="Candara" pitchFamily="34" charset="0"/>
                <a:cs typeface="Arial" pitchFamily="34" charset="0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3564000" y="4363200"/>
              <a:ext cx="504056" cy="786008"/>
              <a:chOff x="3564000" y="4363200"/>
              <a:chExt cx="504056" cy="786008"/>
            </a:xfrm>
          </p:grpSpPr>
          <p:sp>
            <p:nvSpPr>
              <p:cNvPr id="12" name="Блок-схема: процесс 11"/>
              <p:cNvSpPr/>
              <p:nvPr/>
            </p:nvSpPr>
            <p:spPr>
              <a:xfrm>
                <a:off x="3564000" y="4437112"/>
                <a:ext cx="504056" cy="712096"/>
              </a:xfrm>
              <a:prstGeom prst="flowChartProcess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Равнобедренный треугольник 18"/>
              <p:cNvSpPr>
                <a:spLocks/>
              </p:cNvSpPr>
              <p:nvPr/>
            </p:nvSpPr>
            <p:spPr>
              <a:xfrm>
                <a:off x="3564000" y="4363200"/>
                <a:ext cx="499732" cy="70568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1" name="Группа 30"/>
          <p:cNvGrpSpPr/>
          <p:nvPr/>
        </p:nvGrpSpPr>
        <p:grpSpPr>
          <a:xfrm>
            <a:off x="3036000" y="1196753"/>
            <a:ext cx="1224136" cy="3984997"/>
            <a:chOff x="1512000" y="1196752"/>
            <a:chExt cx="1224136" cy="3984997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512000" y="1196752"/>
              <a:ext cx="1224136" cy="387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indent="-92075">
                <a:lnSpc>
                  <a:spcPts val="2280"/>
                </a:lnSpc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ru-RU" sz="2000" dirty="0">
                  <a:solidFill>
                    <a:schemeClr val="accent4">
                      <a:lumMod val="75000"/>
                    </a:schemeClr>
                  </a:solidFill>
                  <a:latin typeface="Candara" pitchFamily="34" charset="0"/>
                  <a:cs typeface="Arial" pitchFamily="34" charset="0"/>
                </a:rPr>
                <a:t>	</a:t>
              </a:r>
              <a:r>
                <a:rPr lang="ru-RU" sz="3200" b="1" dirty="0">
                  <a:solidFill>
                    <a:schemeClr val="accent4">
                      <a:lumMod val="75000"/>
                    </a:schemeClr>
                  </a:solidFill>
                  <a:latin typeface="Candara" pitchFamily="34" charset="0"/>
                  <a:cs typeface="Arial" pitchFamily="34" charset="0"/>
                </a:rPr>
                <a:t>86</a:t>
              </a:r>
              <a:r>
                <a:rPr lang="ru-RU" sz="2800" b="1" dirty="0">
                  <a:solidFill>
                    <a:schemeClr val="accent4">
                      <a:lumMod val="75000"/>
                    </a:schemeClr>
                  </a:solidFill>
                  <a:latin typeface="Candara" pitchFamily="34" charset="0"/>
                  <a:cs typeface="Arial" pitchFamily="34" charset="0"/>
                </a:rPr>
                <a:t>%</a:t>
              </a:r>
              <a:r>
                <a:rPr lang="ru-RU" sz="3600" b="1" dirty="0">
                  <a:solidFill>
                    <a:schemeClr val="accent4">
                      <a:lumMod val="75000"/>
                    </a:schemeClr>
                  </a:solidFill>
                  <a:latin typeface="Candara" pitchFamily="34" charset="0"/>
                  <a:cs typeface="Arial" pitchFamily="34" charset="0"/>
                </a:rPr>
                <a:t> </a:t>
              </a:r>
              <a:endParaRPr lang="ru-RU" sz="2800" dirty="0">
                <a:solidFill>
                  <a:schemeClr val="accent4">
                    <a:lumMod val="75000"/>
                  </a:schemeClr>
                </a:solidFill>
                <a:latin typeface="Candara" pitchFamily="34" charset="0"/>
                <a:cs typeface="Arial" pitchFamily="34" charset="0"/>
              </a:endParaRP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691680" y="1548000"/>
              <a:ext cx="504056" cy="3633749"/>
              <a:chOff x="1691680" y="1548000"/>
              <a:chExt cx="504056" cy="3633749"/>
            </a:xfrm>
          </p:grpSpPr>
          <p:sp>
            <p:nvSpPr>
              <p:cNvPr id="11" name="Блок-схема: процесс 10"/>
              <p:cNvSpPr/>
              <p:nvPr/>
            </p:nvSpPr>
            <p:spPr>
              <a:xfrm>
                <a:off x="1691680" y="1628800"/>
                <a:ext cx="504056" cy="3552949"/>
              </a:xfrm>
              <a:prstGeom prst="flowChartProcess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Равнобедренный треугольник 19"/>
              <p:cNvSpPr>
                <a:spLocks/>
              </p:cNvSpPr>
              <p:nvPr/>
            </p:nvSpPr>
            <p:spPr>
              <a:xfrm>
                <a:off x="1691680" y="1548000"/>
                <a:ext cx="499732" cy="70568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029" name="Picture 5"/>
          <p:cNvPicPr>
            <a:picLocks noChangeArrowheads="1"/>
          </p:cNvPicPr>
          <p:nvPr/>
        </p:nvPicPr>
        <p:blipFill>
          <a:blip r:embed="rId5" cstate="print"/>
          <a:srcRect l="40162" t="27212" r="51569" b="69113"/>
          <a:stretch>
            <a:fillRect/>
          </a:stretch>
        </p:blipFill>
        <p:spPr bwMode="auto">
          <a:xfrm>
            <a:off x="4439816" y="5301208"/>
            <a:ext cx="1728192" cy="468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5087888" y="1124744"/>
            <a:ext cx="0" cy="1656184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299827"/>
      </p:ext>
    </p:extLst>
  </p:cSld>
  <p:clrMapOvr>
    <a:masterClrMapping/>
  </p:clrMapOvr>
  <p:transition advTm="10577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421568f56ddf7c5a52ee92a288e08f403d6bb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NoSidebar"/>
  <p:tag name="ISPRING_CUSTOM_TIMING_USED" val="1"/>
  <p:tag name="ISPRING_SLIDE_ID" val="{521D12DA-5631-447E-BC88-03BEC4C2608A}"/>
  <p:tag name="GENSWF_ADVANCE_TIME" val="6.77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5EA628-C93A-4D8C-B78F-651E419A3C9D}"/>
</file>

<file path=customXml/itemProps2.xml><?xml version="1.0" encoding="utf-8"?>
<ds:datastoreItem xmlns:ds="http://schemas.openxmlformats.org/officeDocument/2006/customXml" ds:itemID="{B29857FC-9D5E-4DC3-99D0-74419ED3C309}"/>
</file>

<file path=customXml/itemProps3.xml><?xml version="1.0" encoding="utf-8"?>
<ds:datastoreItem xmlns:ds="http://schemas.openxmlformats.org/officeDocument/2006/customXml" ds:itemID="{50E519C9-8C01-4AAD-B1B3-D0057A0219D1}"/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1237</Words>
  <Application>Microsoft Office PowerPoint</Application>
  <PresentationFormat>Широкоэкранный</PresentationFormat>
  <Paragraphs>231</Paragraphs>
  <Slides>32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a_AvanteBsNr</vt:lpstr>
      <vt:lpstr>Arial</vt:lpstr>
      <vt:lpstr>Calibri</vt:lpstr>
      <vt:lpstr>Calibri Light</vt:lpstr>
      <vt:lpstr>Candara</vt:lpstr>
      <vt:lpstr>DINPro</vt:lpstr>
      <vt:lpstr>DINPro-Black</vt:lpstr>
      <vt:lpstr>DINPro-Bold</vt:lpstr>
      <vt:lpstr>Wingdings</vt:lpstr>
      <vt:lpstr>Тема Office</vt:lpstr>
      <vt:lpstr>Безопасность детей в интернете</vt:lpstr>
      <vt:lpstr>Когда появился Интернет и как расшифровывается “www”? </vt:lpstr>
      <vt:lpstr>Интересное об Интернет</vt:lpstr>
      <vt:lpstr>В каком возрасте ребенок осваивает интернет?</vt:lpstr>
      <vt:lpstr>Дети и Интернет</vt:lpstr>
      <vt:lpstr>Дети и Интернет</vt:lpstr>
      <vt:lpstr>Дети и Интернет</vt:lpstr>
      <vt:lpstr>Чем занимаются дети в сети?</vt:lpstr>
      <vt:lpstr>Социальные сети</vt:lpstr>
      <vt:lpstr>Конфиденциальность информации  в Социальных сетях</vt:lpstr>
      <vt:lpstr>Пользование детьми Интернетом с родителями и без</vt:lpstr>
      <vt:lpstr>Какие виды мошенничества в Интернете существуют?</vt:lpstr>
      <vt:lpstr>Какие виды мошенничества в Интернете существуют?</vt:lpstr>
      <vt:lpstr>Как защитить себя от спама в Интернете? </vt:lpstr>
      <vt:lpstr> Какие существуют риски при пользовании интернетом, и как их можно снизить?  </vt:lpstr>
      <vt:lpstr>Опасный контент</vt:lpstr>
      <vt:lpstr>Способы оградить детей от просмотра сайтов с нежелательным содержанием, используемые пользователями сети</vt:lpstr>
      <vt:lpstr>Кибербуллинг</vt:lpstr>
      <vt:lpstr>Кибербуллинг в соцсетях</vt:lpstr>
      <vt:lpstr>Презентация PowerPoint</vt:lpstr>
      <vt:lpstr>Презентация PowerPoint</vt:lpstr>
      <vt:lpstr>Чем могут быть опасны социальные сети?  Как безопасно и грамотно вести себя  в социальной сети?</vt:lpstr>
      <vt:lpstr>КИБЕРМОШЕННИЧЕСТВО</vt:lpstr>
      <vt:lpstr>Как правильно совершать покупки  в Интернете?</vt:lpstr>
      <vt:lpstr>Как правильно совершать покупки  в Интернете?</vt:lpstr>
      <vt:lpstr>Вредоносные программы</vt:lpstr>
      <vt:lpstr>Как защитить свой компьютер от вредоносных программ?</vt:lpstr>
      <vt:lpstr>Интернет зависимость</vt:lpstr>
      <vt:lpstr>Интернет зависимость</vt:lpstr>
      <vt:lpstr>Интернет зависимость</vt:lpstr>
      <vt:lpstr>Чем полезен Интернет? </vt:lpstr>
      <vt:lpstr>                       Спасибо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 в интернете</dc:title>
  <dc:creator>USER</dc:creator>
  <cp:lastModifiedBy>USER</cp:lastModifiedBy>
  <cp:revision>115</cp:revision>
  <dcterms:created xsi:type="dcterms:W3CDTF">2017-02-13T08:34:11Z</dcterms:created>
  <dcterms:modified xsi:type="dcterms:W3CDTF">2019-06-04T08:39:34Z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