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69" r:id="rId3"/>
    <p:sldId id="284" r:id="rId4"/>
    <p:sldId id="27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1899" y="1439615"/>
            <a:ext cx="7200901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4400" b="1" u="sng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«Изучаем </a:t>
            </a:r>
            <a:r>
              <a:rPr lang="ru-RU" sz="4400" b="1" u="sng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родной край. </a:t>
            </a:r>
            <a:r>
              <a:rPr lang="ru-RU" sz="4400" b="1" u="sng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ru-RU" sz="4400" b="1" u="sng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ru-RU" sz="4400" b="1" u="sng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Народные </a:t>
            </a:r>
            <a:r>
              <a:rPr lang="ru-RU" sz="4400" b="1" u="sng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промыслы: история и </a:t>
            </a:r>
            <a:r>
              <a:rPr lang="ru-RU" sz="4400" b="1" u="sng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современность».</a:t>
            </a:r>
            <a:r>
              <a:rPr lang="ru-RU" sz="3200" b="1" u="sng" dirty="0">
                <a:latin typeface="+mn-lt"/>
              </a:rPr>
              <a:t/>
            </a:r>
            <a:br>
              <a:rPr lang="ru-RU" sz="3200" b="1" u="sng" dirty="0">
                <a:latin typeface="+mn-lt"/>
              </a:rPr>
            </a:br>
            <a:endParaRPr lang="ru-RU" sz="3200" b="1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793" y="4775008"/>
            <a:ext cx="8604950" cy="1655762"/>
          </a:xfrm>
        </p:spPr>
        <p:txBody>
          <a:bodyPr>
            <a:normAutofit fontScale="92500" lnSpcReduction="20000"/>
          </a:bodyPr>
          <a:lstStyle/>
          <a:p>
            <a:pPr algn="r">
              <a:lnSpc>
                <a:spcPct val="120000"/>
              </a:lnSpc>
            </a:pPr>
            <a:r>
              <a:rPr lang="ru-RU" dirty="0" smtClean="0"/>
              <a:t>Кайтанова Наталья Васильевна, </a:t>
            </a:r>
            <a:endParaRPr lang="ru-RU" dirty="0" smtClean="0"/>
          </a:p>
          <a:p>
            <a:pPr algn="r">
              <a:lnSpc>
                <a:spcPct val="120000"/>
              </a:lnSpc>
            </a:pPr>
            <a:r>
              <a:rPr lang="ru-RU" dirty="0" smtClean="0"/>
              <a:t>методист </a:t>
            </a:r>
            <a:r>
              <a:rPr lang="ru-RU" dirty="0" smtClean="0"/>
              <a:t>отдела сопровождения дошкольного образования</a:t>
            </a:r>
          </a:p>
          <a:p>
            <a:endParaRPr lang="ru-RU" dirty="0"/>
          </a:p>
          <a:p>
            <a:r>
              <a:rPr lang="ru-RU" dirty="0" smtClean="0"/>
              <a:t>20 октября  2022 </a:t>
            </a:r>
            <a:r>
              <a:rPr lang="ru-RU" dirty="0" smtClean="0"/>
              <a:t>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2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2" y="1569028"/>
            <a:ext cx="8255577" cy="4784581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/>
              <a:t>Промысел </a:t>
            </a:r>
            <a:r>
              <a:rPr lang="ru-RU" dirty="0"/>
              <a:t>— занятие с целью получения выгоды каким-либо делом в объёме, который может обеспечить, полностью или частично, доход, необходимый для жизни занимающегося промыслом и его семьи.</a:t>
            </a:r>
          </a:p>
          <a:p>
            <a:pPr algn="just"/>
            <a:r>
              <a:rPr lang="ru-RU" dirty="0"/>
              <a:t>Промыслом можно заниматься в одиночку или группой, которая чаще называется артелью, или, что встречается реже, бригадой</a:t>
            </a:r>
            <a:r>
              <a:rPr lang="ru-RU" dirty="0" smtClean="0"/>
              <a:t>. </a:t>
            </a:r>
            <a:r>
              <a:rPr lang="ru-RU" u="sng" dirty="0"/>
              <a:t>К</a:t>
            </a:r>
            <a:r>
              <a:rPr lang="ru-RU" u="sng" dirty="0" smtClean="0"/>
              <a:t>оллективный</a:t>
            </a:r>
            <a:r>
              <a:rPr lang="ru-RU" dirty="0" smtClean="0"/>
              <a:t> труд </a:t>
            </a:r>
            <a:r>
              <a:rPr lang="ru-RU" dirty="0"/>
              <a:t>связанный с определёнными </a:t>
            </a:r>
            <a:r>
              <a:rPr lang="ru-RU" u="sng" dirty="0"/>
              <a:t>местными традициями</a:t>
            </a:r>
            <a:r>
              <a:rPr lang="ru-RU" dirty="0"/>
              <a:t>, с использованием специальных инструментов и механизмов, продукция предназначена для торговли.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66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0945" y="1684624"/>
            <a:ext cx="8499765" cy="4688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Ремесло</a:t>
            </a:r>
            <a:r>
              <a:rPr lang="ru-RU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 - мелкое ручное производство, с использованием простых инструментов, изготовление мелких серий изделий, как для удовлетворения нужд семьи, так и продажи, </a:t>
            </a:r>
            <a:r>
              <a:rPr lang="ru-RU" sz="3200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индивидуальный </a:t>
            </a:r>
            <a:r>
              <a:rPr lang="ru-RU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высококвалифицированный </a:t>
            </a:r>
            <a:r>
              <a:rPr lang="ru-RU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труд. </a:t>
            </a: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dirty="0" smtClean="0"/>
              <a:t>Изначально </a:t>
            </a:r>
            <a:r>
              <a:rPr lang="ru-RU" sz="3200" dirty="0"/>
              <a:t>изделия создавались для собственных нужд. Затем с развитием уровня мастерства излишки стали продаваться. </a:t>
            </a:r>
            <a:endParaRPr lang="ru-RU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464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147" y="1557057"/>
            <a:ext cx="886538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/>
              <a:t>Если, по мере своего развития, промысел или ремесло повышает свой эстетический аспект, и его продукция, не теряя своей утилитарности, приобретает всё большую художественную ценность, то такое ремесло </a:t>
            </a:r>
            <a:r>
              <a:rPr lang="ru-RU" sz="2800" dirty="0" smtClean="0"/>
              <a:t>называется </a:t>
            </a:r>
            <a:r>
              <a:rPr lang="ru-RU" sz="2800" b="1" dirty="0" smtClean="0"/>
              <a:t>народным художественным промыслом</a:t>
            </a:r>
            <a:r>
              <a:rPr lang="ru-RU" sz="2800" dirty="0" smtClean="0"/>
              <a:t>. </a:t>
            </a:r>
            <a:r>
              <a:rPr lang="ru-RU" sz="2800" dirty="0"/>
              <a:t>Сюда можно отнести</a:t>
            </a:r>
            <a:r>
              <a:rPr lang="ru-RU" sz="2800" dirty="0" smtClean="0"/>
              <a:t>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</a:t>
            </a:r>
            <a:r>
              <a:rPr lang="ru-RU" sz="2800" dirty="0"/>
              <a:t> </a:t>
            </a:r>
            <a:r>
              <a:rPr lang="ru-RU" sz="2800" dirty="0" smtClean="0"/>
              <a:t>- плетение кружев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 - производство </a:t>
            </a:r>
            <a:r>
              <a:rPr lang="ru-RU" sz="2800" dirty="0"/>
              <a:t>игрушек (лаковых и керамических</a:t>
            </a:r>
            <a:r>
              <a:rPr lang="ru-RU" sz="2800" dirty="0" smtClean="0"/>
              <a:t>)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 - ковроткачество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 - золотошвейное ремесло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 - а </a:t>
            </a:r>
            <a:r>
              <a:rPr lang="ru-RU" sz="2800" dirty="0"/>
              <a:t>также производство любых других изделий (одежды, обуви, посуды, мебели</a:t>
            </a:r>
            <a:r>
              <a:rPr lang="ru-RU" sz="2800" dirty="0" smtClean="0"/>
              <a:t>)</a:t>
            </a:r>
            <a:endParaRPr lang="ru-RU" sz="2800" dirty="0"/>
          </a:p>
          <a:p>
            <a:r>
              <a:rPr lang="ru-RU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7535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8B19EF-D85A-4D66-95D2-0F0B64CDFF1A}"/>
</file>

<file path=customXml/itemProps2.xml><?xml version="1.0" encoding="utf-8"?>
<ds:datastoreItem xmlns:ds="http://schemas.openxmlformats.org/officeDocument/2006/customXml" ds:itemID="{D6880DE5-A576-4B69-81C0-6811A2CA403D}"/>
</file>

<file path=customXml/itemProps3.xml><?xml version="1.0" encoding="utf-8"?>
<ds:datastoreItem xmlns:ds="http://schemas.openxmlformats.org/officeDocument/2006/customXml" ds:itemID="{3A740FD4-EE8B-4581-9ECE-41BC2C061CE2}"/>
</file>

<file path=docProps/app.xml><?xml version="1.0" encoding="utf-8"?>
<Properties xmlns="http://schemas.openxmlformats.org/officeDocument/2006/extended-properties" xmlns:vt="http://schemas.openxmlformats.org/officeDocument/2006/docPropsVTypes">
  <Template>КОИРО2</Template>
  <TotalTime>1080</TotalTime>
  <Words>133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Garamond</vt:lpstr>
      <vt:lpstr>Times New Roman</vt:lpstr>
      <vt:lpstr>КОИРО2</vt:lpstr>
      <vt:lpstr>«Изучаем родной край.  Народные промыслы: история и современность».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Рабочей Программы воспитания в дошкольной образовательной организации</dc:title>
  <dc:creator>Валентина Валентина</dc:creator>
  <cp:lastModifiedBy>User</cp:lastModifiedBy>
  <cp:revision>44</cp:revision>
  <dcterms:created xsi:type="dcterms:W3CDTF">2021-08-16T05:29:38Z</dcterms:created>
  <dcterms:modified xsi:type="dcterms:W3CDTF">2022-10-20T09:20:56Z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