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1A08-8341-4A1C-875D-03B2162C3674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62A7-C8E8-4003-844B-1E401F5E0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1A08-8341-4A1C-875D-03B2162C3674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62A7-C8E8-4003-844B-1E401F5E0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1A08-8341-4A1C-875D-03B2162C3674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62A7-C8E8-4003-844B-1E401F5E0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1A08-8341-4A1C-875D-03B2162C3674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62A7-C8E8-4003-844B-1E401F5E0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1A08-8341-4A1C-875D-03B2162C3674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62A7-C8E8-4003-844B-1E401F5E0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1A08-8341-4A1C-875D-03B2162C3674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62A7-C8E8-4003-844B-1E401F5E0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1A08-8341-4A1C-875D-03B2162C3674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62A7-C8E8-4003-844B-1E401F5E0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1A08-8341-4A1C-875D-03B2162C3674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62A7-C8E8-4003-844B-1E401F5E0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1A08-8341-4A1C-875D-03B2162C3674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62A7-C8E8-4003-844B-1E401F5E0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1A08-8341-4A1C-875D-03B2162C3674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62A7-C8E8-4003-844B-1E401F5E0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E1A08-8341-4A1C-875D-03B2162C3674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F62A7-C8E8-4003-844B-1E401F5E0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E1A08-8341-4A1C-875D-03B2162C3674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F62A7-C8E8-4003-844B-1E401F5E0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&#1058;&#1052;\Desktop\&#1059;&#1095;&#1080;&#1084;%20&#1091;&#1095;&#1080;&#1090;&#1077;&#1083;&#1077;&#1081;\&#1052;&#1077;&#1090;&#1086;&#1076;&#1080;&#1095;&#1077;&#1089;&#1082;&#1086;&#1077;%20&#1086;&#1073;&#1098;&#1077;&#1076;&#1080;&#1085;&#1077;&#1085;&#1080;&#1077;\&#1057;&#1077;&#1082;&#1094;&#1080;&#1103;%20&#1080;&#1085;&#1092;&#1086;&#1088;&#1084;&#1072;&#1090;&#1080;&#1082;&#1086;&#1074;%20&#1086;&#1082;&#1090;&#1103;&#1073;&#1088;&#1100;%202023\&#1055;&#1088;&#1080;&#1074;&#1077;&#1090;&#1089;&#1090;&#1074;&#1080;&#1077;.mp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--.. -.. .-. .- .-- ... - .-- ..- .--- - . --..--  -.. --- .-. --- --. .. .  -.- --- .-.. .-.. . --. .. -.-.—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.-. .- -.. -.--  .--. .-. .. .-- . - ... - .-- --- .-- .- - -..-  .-- .- ...  -. .-  ... . -.- -.-. .. ..  .. -. ..-. --- .-. -- .- - .. -.- --- .-- -.-.--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0231030_2228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7679" t="41998" r="38716" b="37319"/>
          <a:stretch>
            <a:fillRect/>
          </a:stretch>
        </p:blipFill>
        <p:spPr>
          <a:xfrm>
            <a:off x="683568" y="548680"/>
            <a:ext cx="7889572" cy="518457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Формирование функциональной грамотности на уроках информатики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26928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Николаева Т.В., проректор по научно-методической работе, кандидат педагогических наук, доцент ОГБОУ ДПО «Костромской областной институт развития образования»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Содержимое 3" descr="qr-code (1)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844824"/>
            <a:ext cx="3445346" cy="344534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/>
          <a:lstStyle/>
          <a:p>
            <a:r>
              <a:rPr lang="ru-RU" dirty="0" smtClean="0">
                <a:hlinkClick r:id="rId2" action="ppaction://hlinkfile"/>
              </a:rPr>
              <a:t>Попытка №2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Здравствуйте, дорогие коллеги! </a:t>
            </a:r>
            <a:br>
              <a:rPr lang="ru-RU" dirty="0" smtClean="0"/>
            </a:br>
            <a:r>
              <a:rPr lang="ru-RU" dirty="0" smtClean="0"/>
              <a:t>Рады приветствовать вас на секции </a:t>
            </a:r>
            <a:r>
              <a:rPr lang="ru-RU" dirty="0" err="1" smtClean="0"/>
              <a:t>информатиков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31030_2228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2101" t="64272" r="29715" b="3908"/>
          <a:stretch>
            <a:fillRect/>
          </a:stretch>
        </p:blipFill>
        <p:spPr>
          <a:xfrm>
            <a:off x="683568" y="476672"/>
            <a:ext cx="7834470" cy="5760640"/>
          </a:xfrm>
        </p:spPr>
      </p:pic>
      <p:sp>
        <p:nvSpPr>
          <p:cNvPr id="5" name="TextBox 4"/>
          <p:cNvSpPr txBox="1"/>
          <p:nvPr/>
        </p:nvSpPr>
        <p:spPr>
          <a:xfrm>
            <a:off x="5724128" y="5157192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«Математика с </a:t>
            </a:r>
            <a:r>
              <a:rPr lang="ru-RU" dirty="0" err="1" smtClean="0"/>
              <a:t>дурацкими</a:t>
            </a:r>
            <a:r>
              <a:rPr lang="ru-RU" dirty="0" smtClean="0"/>
              <a:t> рисунками» Бен Орлин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Сегодня нас ждут эффективные педагогические практики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378966"/>
          <a:ext cx="8640960" cy="5163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298"/>
                <a:gridCol w="500266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3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Эффективные практики подготовки к ГИА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Игнатьева Л.Н., </a:t>
                      </a:r>
                      <a:r>
                        <a:rPr lang="ru-RU" sz="1400" dirty="0" smtClean="0"/>
                        <a:t>учитель информатики муниципального бюджетного общеобразовательного учреждения города Костромы «Средняя общеобразовательная школа №24»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Олимпиада по компьютерной графике: за и против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Шишова Е.В., </a:t>
                      </a:r>
                      <a:r>
                        <a:rPr lang="ru-RU" sz="1400" dirty="0" smtClean="0"/>
                        <a:t>учитель информатики бюджетного общеобразовательного учреждения города Костромы «Средняя общеобразовательная школа №31»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8001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подходы к проведению урока по обновленным ФГОС.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Критериальное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оценивание: стоит ли активно включать в свою работу.</a:t>
                      </a:r>
                    </a:p>
                    <a:p>
                      <a:pPr marL="22225" marR="800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22225" marR="8001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Кузнецова Т.В.,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руководитель городского методического объединения учителей информатики, учитель информатики муниципального бюджетного общеобразовательного учреждения города Костромы «Средняя общеобразовательная школа №37 имени выдающегося земляка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Тартышева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А.М.»</a:t>
                      </a:r>
                    </a:p>
                    <a:p>
                      <a:pPr marL="22225" marR="800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Формирование функциональной грамотности на уроках информатики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Николаева Т.В., </a:t>
                      </a:r>
                      <a:r>
                        <a:rPr lang="ru-RU" sz="1400" dirty="0" smtClean="0"/>
                        <a:t>проректор по научно-методической работе, кандидат педагогических наук, доцент ОГБОУ ДПО «Костромской областной институт развития образования»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Информатика в </a:t>
            </a:r>
            <a:r>
              <a:rPr lang="ru-RU" dirty="0" err="1" smtClean="0"/>
              <a:t>Яндекс</a:t>
            </a:r>
            <a:r>
              <a:rPr lang="ru-RU" dirty="0" smtClean="0"/>
              <a:t> Учебнике:</a:t>
            </a:r>
            <a:br>
              <a:rPr lang="ru-RU" dirty="0" smtClean="0"/>
            </a:br>
            <a:r>
              <a:rPr lang="ru-RU" dirty="0" smtClean="0"/>
              <a:t>проекты и планы мероприятий на 2023-2024 учебный год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933056"/>
            <a:ext cx="8229600" cy="1180728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Кононов </a:t>
            </a:r>
            <a:r>
              <a:rPr lang="ru-RU" dirty="0" smtClean="0"/>
              <a:t>Дмитрий Сергеевич, руководитель региональных проектов</a:t>
            </a:r>
          </a:p>
          <a:p>
            <a:pPr algn="ctr"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Эффективные практики подготовки к ГИА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2908920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Игнатьева Л.Н., учитель информатики муниципального бюджетного общеобразовательного учреждения города Костромы «Средняя общеобразовательная школа №24»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Олимпиада по компьютерной </a:t>
            </a:r>
            <a:r>
              <a:rPr lang="ru-RU" dirty="0" smtClean="0"/>
              <a:t>графике: </a:t>
            </a:r>
            <a:r>
              <a:rPr lang="ru-RU" dirty="0"/>
              <a:t>за и против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218884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Шишова Е.В., учитель информатики бюджетного общеобразовательного учреждения города Костромы «Средняя общеобразовательная школа №31»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Основные подходы к проведению урока по обновленным ФГОС. </a:t>
            </a:r>
            <a:r>
              <a:rPr lang="ru-RU" dirty="0" err="1"/>
              <a:t>Критериальное</a:t>
            </a:r>
            <a:r>
              <a:rPr lang="ru-RU" dirty="0"/>
              <a:t> оценивание: стоит ли активно включать в свою работу.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326896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solidFill>
                  <a:schemeClr val="dk1"/>
                </a:solidFill>
              </a:rPr>
              <a:t>Кузнецова Т.В., </a:t>
            </a:r>
            <a:r>
              <a:rPr lang="ru-RU" dirty="0" smtClean="0">
                <a:solidFill>
                  <a:schemeClr val="dk1"/>
                </a:solidFill>
              </a:rPr>
              <a:t>учитель </a:t>
            </a:r>
            <a:r>
              <a:rPr lang="ru-RU" dirty="0">
                <a:solidFill>
                  <a:schemeClr val="dk1"/>
                </a:solidFill>
              </a:rPr>
              <a:t>информатики муниципального бюджетного общеобразовательного учреждения города Костромы «Средняя общеобразовательная школа №37 имени выдающегося земляка </a:t>
            </a:r>
            <a:r>
              <a:rPr lang="ru-RU" dirty="0" err="1">
                <a:solidFill>
                  <a:schemeClr val="dk1"/>
                </a:solidFill>
              </a:rPr>
              <a:t>Тартышева</a:t>
            </a:r>
            <a:r>
              <a:rPr lang="ru-RU" dirty="0">
                <a:solidFill>
                  <a:schemeClr val="dk1"/>
                </a:solidFill>
              </a:rPr>
              <a:t> А.М.»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332B18-2262-4ED5-808A-919C91A300D7}"/>
</file>

<file path=customXml/itemProps2.xml><?xml version="1.0" encoding="utf-8"?>
<ds:datastoreItem xmlns:ds="http://schemas.openxmlformats.org/officeDocument/2006/customXml" ds:itemID="{14E6C48E-B72F-40C6-B395-296385657F4C}"/>
</file>

<file path=customXml/itemProps3.xml><?xml version="1.0" encoding="utf-8"?>
<ds:datastoreItem xmlns:ds="http://schemas.openxmlformats.org/officeDocument/2006/customXml" ds:itemID="{43A9FAA7-E4AD-4303-8436-6DD124C9A0D9}"/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306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--.. -.. .-. .- .-- ... - .-- ..- .--- - . --..--  -.. --- .-. --- --. .. .  -.- --- .-.. .-.. . --. .. -.-.—  .-. .- -.. -.--  .--. .-. .. .-- . - ... - .-- --- .-- .- - -..-  .-- .- ...  -. .-  ... . -.- -.-. .. ..  .. -. ..-. --- .-. -- .- - .. -.- --- .-- -.-.-- </vt:lpstr>
      <vt:lpstr>Попытка №2</vt:lpstr>
      <vt:lpstr>  Здравствуйте, дорогие коллеги!  Рады приветствовать вас на секции информатиков!  </vt:lpstr>
      <vt:lpstr>Слайд 4</vt:lpstr>
      <vt:lpstr>Сегодня нас ждут эффективные педагогические практики</vt:lpstr>
      <vt:lpstr>Информатика в Яндекс Учебнике: проекты и планы мероприятий на 2023-2024 учебный год </vt:lpstr>
      <vt:lpstr>Эффективные практики подготовки к ГИА</vt:lpstr>
      <vt:lpstr>Олимпиада по компьютерной графике: за и против</vt:lpstr>
      <vt:lpstr>Основные подходы к проведению урока по обновленным ФГОС. Критериальное оценивание: стоит ли активно включать в свою работу.</vt:lpstr>
      <vt:lpstr>Слайд 10</vt:lpstr>
      <vt:lpstr>Формирование функциональной грамотности на уроках информатики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ТМ</dc:creator>
  <cp:lastModifiedBy>ТМ</cp:lastModifiedBy>
  <cp:revision>10</cp:revision>
  <dcterms:created xsi:type="dcterms:W3CDTF">2023-10-30T18:31:01Z</dcterms:created>
  <dcterms:modified xsi:type="dcterms:W3CDTF">2023-10-30T20:53:35Z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