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4" r:id="rId5"/>
    <p:sldId id="265" r:id="rId6"/>
    <p:sldId id="266" r:id="rId7"/>
    <p:sldId id="257" r:id="rId8"/>
    <p:sldId id="263" r:id="rId9"/>
    <p:sldId id="260" r:id="rId10"/>
    <p:sldId id="267" r:id="rId11"/>
    <p:sldId id="269" r:id="rId12"/>
    <p:sldId id="270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1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6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86" y="448886"/>
            <a:ext cx="4194317" cy="5910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4857" y="2514598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Олимпиада «ПРО-IT» информатика: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опыт участия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2023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года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9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Интересная задача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Вася хочет исправить годовую отметку по информатике. Он решил провести исследование, посвящённое алгоритмам шифрования.</a:t>
            </a:r>
          </a:p>
          <a:p>
            <a:pPr fontAlgn="base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проведения эксперимента ему необходимо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найти все натуральные числа, не превышающие 10</a:t>
            </a:r>
            <a:r>
              <a:rPr lang="ru-RU" b="1" baseline="30000" dirty="0">
                <a:solidFill>
                  <a:schemeClr val="accent2">
                    <a:lumMod val="50000"/>
                  </a:schemeClr>
                </a:solidFill>
              </a:rPr>
              <a:t>14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которые имеют ровно три натуральных делителя (включая единицу и само число)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Сколько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чисел удовлетворяет такому условию?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pPr marL="0" indent="0" algn="r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</a:t>
            </a:r>
            <a:r>
              <a:rPr lang="ru-RU" dirty="0" smtClean="0">
                <a:solidFill>
                  <a:srgbClr val="C00000"/>
                </a:solidFill>
              </a:rPr>
              <a:t>664579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176" y="363368"/>
            <a:ext cx="9742314" cy="128089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6" y="1762923"/>
            <a:ext cx="6627182" cy="4970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06830" y="2573104"/>
            <a:ext cx="4758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первый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91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863" y="288553"/>
            <a:ext cx="9742314" cy="128089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6707" y="2864050"/>
            <a:ext cx="4758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первый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63" y="1503564"/>
            <a:ext cx="5339359" cy="523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46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9496" y="3185890"/>
            <a:ext cx="5338053" cy="292664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Провести мастер-класс по любой теме на 15 минут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Время подготовки – 3 часа. Пользоваться можно всем: компьютер, Интернет, телефон,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флешки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с наработками и т.д.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2795" y="1952162"/>
            <a:ext cx="4758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первый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08" y="1952162"/>
            <a:ext cx="5084820" cy="3813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389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9365573" cy="455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57900" y="3013394"/>
            <a:ext cx="4758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первый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89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81" y="541339"/>
            <a:ext cx="4572238" cy="6077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841" y="541339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7608" y="2991253"/>
            <a:ext cx="4758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первый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34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532" y="516044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9496" y="2668385"/>
            <a:ext cx="6269079" cy="344414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Моё выступление: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1000 бутылок и 10 мышей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Есть 1000 бутылок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вина,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одну из которых оказался добавлен сильный яд, и всего 10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мышек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 Яд убивает мышку за 1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день.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какое наименьшее количество дней можно с помощью этих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мышек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вычислить отравленную бутылку?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18715" y="1622115"/>
            <a:ext cx="4758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первый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8387" y="2668385"/>
            <a:ext cx="4449140" cy="2987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937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46" y="474480"/>
            <a:ext cx="4559186" cy="6059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1158" y="474480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9319" y="1952162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439320" y="3072284"/>
            <a:ext cx="5584936" cy="28389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Блиц-турнир по решению школьных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задач 5-11 классов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Количество задач - 30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Продолжительность –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90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минут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16" y="1444721"/>
            <a:ext cx="6143106" cy="5284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017" y="353310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7304" y="3015774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439320" y="3072284"/>
            <a:ext cx="5584936" cy="2838938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17" y="1528357"/>
            <a:ext cx="6439960" cy="51966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017" y="353310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7304" y="3015774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837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6423" y="253537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Можно перейти по ссылке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Цифровой системы ДПО Академии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</a:rPr>
              <a:t>Минпросвещения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https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://education.apkpro.ru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3203" y="1712422"/>
            <a:ext cx="8982024" cy="505239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00153" y="4530436"/>
            <a:ext cx="1712422" cy="723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05" y="411499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7718" y="1634200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39" y="2557530"/>
            <a:ext cx="7939768" cy="3855567"/>
          </a:xfrm>
        </p:spPr>
      </p:pic>
    </p:spTree>
    <p:extLst>
      <p:ext uri="{BB962C8B-B14F-4D97-AF65-F5344CB8AC3E}">
        <p14:creationId xmlns:p14="http://schemas.microsoft.com/office/powerpoint/2010/main" val="11699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017" y="220307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1989" y="1157600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2" y="2080930"/>
            <a:ext cx="3483032" cy="46440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408" y="1871608"/>
            <a:ext cx="3470736" cy="4627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17" y="2348654"/>
            <a:ext cx="4246368" cy="36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08" y="1541066"/>
            <a:ext cx="6963295" cy="522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05" y="411499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8420" y="1544277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768" y="2985915"/>
            <a:ext cx="4887115" cy="377762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Экскурсия в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офис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Яндекс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2365455"/>
            <a:ext cx="8013468" cy="400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05" y="411499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8420" y="1544277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8175" y="2597547"/>
            <a:ext cx="4887115" cy="377762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Экскурсия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офис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Яндекс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64" y="2096453"/>
            <a:ext cx="5708073" cy="4281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6076" y="245244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4922" y="1301457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2792" y="2096453"/>
            <a:ext cx="4887115" cy="377762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Экскурсия в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офис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Яндекс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18" y="2582347"/>
            <a:ext cx="5575069" cy="4181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85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05" y="411499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35162" y="1396979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864" y="2320309"/>
            <a:ext cx="4887115" cy="377762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Экскурсия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офис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Яндекс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2" y="2787725"/>
            <a:ext cx="8612543" cy="4186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68" y="245244"/>
            <a:ext cx="3606932" cy="6446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95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10" y="1634199"/>
            <a:ext cx="6301561" cy="3544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05" y="411499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Финальный,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8420" y="1471104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4973" y="2344926"/>
            <a:ext cx="4887115" cy="377762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Музей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Яндекс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" y="2915089"/>
            <a:ext cx="6201292" cy="3488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12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4" y="743063"/>
            <a:ext cx="4744656" cy="6146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22" y="355844"/>
            <a:ext cx="8911687" cy="8763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этап: Финальный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5321" y="746293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2332" y="1619419"/>
            <a:ext cx="488711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Свободный вечер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7" y="2254827"/>
            <a:ext cx="5483629" cy="4112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62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22" y="355844"/>
            <a:ext cx="8911687" cy="8763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этап: Финальный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5321" y="746293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2332" y="1619419"/>
            <a:ext cx="488711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Свободный вечер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90" y="1290390"/>
            <a:ext cx="4023706" cy="5364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99" y="2056842"/>
            <a:ext cx="3502684" cy="4665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46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22" y="355844"/>
            <a:ext cx="8911687" cy="8763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этап: Финальный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4491" y="752650"/>
            <a:ext cx="4624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второй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4877" y="1544604"/>
            <a:ext cx="488711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Свободный вечер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23" y="2119759"/>
            <a:ext cx="7872010" cy="4434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84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713" y="565557"/>
            <a:ext cx="8911687" cy="1280890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Или просто набрать: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ПРО-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олимпиада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68" y="1846447"/>
            <a:ext cx="8673061" cy="4433014"/>
          </a:xfrm>
        </p:spPr>
      </p:pic>
    </p:spTree>
    <p:extLst>
      <p:ext uri="{BB962C8B-B14F-4D97-AF65-F5344CB8AC3E}">
        <p14:creationId xmlns:p14="http://schemas.microsoft.com/office/powerpoint/2010/main" val="3636758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6" y="1601403"/>
            <a:ext cx="3733667" cy="497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76" y="1601403"/>
            <a:ext cx="3732761" cy="49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06" y="1601403"/>
            <a:ext cx="3732761" cy="49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986741" y="432262"/>
            <a:ext cx="864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Цветение тюльпанов – это что-то…Может, я восхищаюсь потому, что в Магадане только одуванчики цветут)))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22" y="355844"/>
            <a:ext cx="8911687" cy="8763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этап: Финальный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8918" y="752650"/>
            <a:ext cx="4596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третий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8251" y="1675980"/>
            <a:ext cx="4887115" cy="41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Подведение итогов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22" y="2093180"/>
            <a:ext cx="3026085" cy="4160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45331" y="3393171"/>
            <a:ext cx="4070035" cy="729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Победитель:</a:t>
            </a:r>
          </a:p>
          <a:p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Морох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Евгений, г. Ярославль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414" y="337959"/>
            <a:ext cx="8911687" cy="8763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этап: Финальный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8918" y="752650"/>
            <a:ext cx="4596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третий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7737" y="1629006"/>
            <a:ext cx="4887115" cy="41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Встреча с Людмилой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Босовой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14" y="2194366"/>
            <a:ext cx="9135687" cy="4440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46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414" y="337959"/>
            <a:ext cx="8911687" cy="8763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этап: Финальный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город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8918" y="752650"/>
            <a:ext cx="4596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День третий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6415" y="2019702"/>
            <a:ext cx="8794865" cy="27601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Встреча с Людмилой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Босовой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Представлена презентация: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ПЕРСПЕКТИВЫ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РАЗВИТИЯ ОБРАЗОВАНИЯ ШКОЛЬНИКОВ В ОБЛАСТИ ИНФОРМАТИКИ И ИНФОРМАЦИОННЫХ ТЕХНОЛОГИЙ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786" y="32485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Что меня больше всего удивило 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восхитило?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3985" y="1481051"/>
            <a:ext cx="9767252" cy="490312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Встреча с людьми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64" y="1886989"/>
            <a:ext cx="8958355" cy="4810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041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4408" y="209546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Если появятся вопросы, мне можно написать: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selen99@yandex.ru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100" y="341477"/>
            <a:ext cx="7398974" cy="81399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Дистанционный этап 2022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034945"/>
            <a:ext cx="9416941" cy="5266102"/>
          </a:xfrm>
        </p:spPr>
      </p:pic>
    </p:spTree>
    <p:extLst>
      <p:ext uri="{BB962C8B-B14F-4D97-AF65-F5344CB8AC3E}">
        <p14:creationId xmlns:p14="http://schemas.microsoft.com/office/powerpoint/2010/main" val="39522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555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Дистанционный этап 2022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1330035"/>
            <a:ext cx="9310254" cy="5200851"/>
          </a:xfrm>
        </p:spPr>
      </p:pic>
    </p:spTree>
    <p:extLst>
      <p:ext uri="{BB962C8B-B14F-4D97-AF65-F5344CB8AC3E}">
        <p14:creationId xmlns:p14="http://schemas.microsoft.com/office/powerpoint/2010/main" val="20532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Дистанционный этап 2022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" y="1644428"/>
            <a:ext cx="10215071" cy="2611688"/>
          </a:xfrm>
        </p:spPr>
      </p:pic>
    </p:spTree>
    <p:extLst>
      <p:ext uri="{BB962C8B-B14F-4D97-AF65-F5344CB8AC3E}">
        <p14:creationId xmlns:p14="http://schemas.microsoft.com/office/powerpoint/2010/main" val="2800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1-ый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этап: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Дистанционный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438103" y="1904999"/>
            <a:ext cx="10066510" cy="429629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Участники дистанционного этапа Олимпиады, набравшие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31 процента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от максимального количества баллов, скачивают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электронные сертификаты участника 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 окончания Олимпиады.</a:t>
            </a:r>
          </a:p>
          <a:p>
            <a:pPr>
              <a:lnSpc>
                <a:spcPct val="140000"/>
              </a:lnSpc>
            </a:pP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Призерами дистанционного этапа Олимпиады в каждом субъекте Российской Федерации признаются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учителей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преподавателей информатики,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следующие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рейтинговой таблице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победителем (победителями).</a:t>
            </a:r>
          </a:p>
          <a:p>
            <a:pPr>
              <a:lnSpc>
                <a:spcPct val="140000"/>
              </a:lnSpc>
            </a:pP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Победителем 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призером дистанционного этапа Олимпиады </a:t>
            </a: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признаётся 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участник, набравший </a:t>
            </a:r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 и более процентов 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максимального количества баллов</a:t>
            </a: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ru-RU" sz="36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0072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1-ый этап: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Дистанционный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Время выполнения заданий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— 240 минут.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Количество задач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20.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8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2-ой этап: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Региональный (очный)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2877" y="2000597"/>
            <a:ext cx="8915400" cy="377762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Время выполнения заданий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— 240 минут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Количество задач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33.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Сертификат участника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регионального этапа Олимпиады будет доступен в личном кабинете тех участников, которые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набрали более 31% от максимального количества баллов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5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A09888-7A33-4150-98C7-B5BE0B486179}"/>
</file>

<file path=customXml/itemProps2.xml><?xml version="1.0" encoding="utf-8"?>
<ds:datastoreItem xmlns:ds="http://schemas.openxmlformats.org/officeDocument/2006/customXml" ds:itemID="{62EBCAD1-E579-4357-909C-C146153FB2E8}"/>
</file>

<file path=customXml/itemProps3.xml><?xml version="1.0" encoding="utf-8"?>
<ds:datastoreItem xmlns:ds="http://schemas.openxmlformats.org/officeDocument/2006/customXml" ds:itemID="{4394E771-46F0-48B1-AB24-95F3D6D8C51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533</Words>
  <Application>Microsoft Office PowerPoint</Application>
  <PresentationFormat>Широкоэкранный</PresentationFormat>
  <Paragraphs>95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 3</vt:lpstr>
      <vt:lpstr>Легкий дым</vt:lpstr>
      <vt:lpstr>Олимпиада «ПРО-IT» информатика: опыт участия  2023 года </vt:lpstr>
      <vt:lpstr>Можно перейти по ссылке Цифровой системы ДПО Академии Минпросвещения: https://education.apkpro.ru</vt:lpstr>
      <vt:lpstr>Или просто набрать: ПРО-IT олимпиада</vt:lpstr>
      <vt:lpstr>Дистанционный этап 2022</vt:lpstr>
      <vt:lpstr>Дистанционный этап 2022</vt:lpstr>
      <vt:lpstr>Дистанционный этап 2022</vt:lpstr>
      <vt:lpstr>1-ый этап: Дистанционный </vt:lpstr>
      <vt:lpstr>1-ый этап: Дистанционный </vt:lpstr>
      <vt:lpstr>2-ой этап: Региональный (очный)</vt:lpstr>
      <vt:lpstr>Интересная задача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Презентация PowerPoint</vt:lpstr>
      <vt:lpstr>3-ий этап: Финальный, город Москва</vt:lpstr>
      <vt:lpstr>3-ий этап: Финальный, город Москва</vt:lpstr>
      <vt:lpstr>3-ий этап: Финальный, город Москва</vt:lpstr>
      <vt:lpstr>Что меня больше всего удивило и восхитило?</vt:lpstr>
      <vt:lpstr>Если появятся вопросы, мне можно написать:  selen99@yandex.ru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Олимпиада «ПРО-IT» информатика: опыт участия в 2023 года </dc:title>
  <dc:creator>Ольга Успенская</dc:creator>
  <cp:lastModifiedBy>Ольга Успенская</cp:lastModifiedBy>
  <cp:revision>106</cp:revision>
  <dcterms:created xsi:type="dcterms:W3CDTF">2023-08-23T10:01:45Z</dcterms:created>
  <dcterms:modified xsi:type="dcterms:W3CDTF">2023-08-23T20:05:20Z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