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7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4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0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1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0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9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7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8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5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7B1B2-EA00-4FB2-B850-02C9C2FF8E4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8B6E-9BD1-4DDB-920B-333CE171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1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12192000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0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2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55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A9F993-AA70-4E4D-A299-6A813F7C0D36}"/>
</file>

<file path=customXml/itemProps2.xml><?xml version="1.0" encoding="utf-8"?>
<ds:datastoreItem xmlns:ds="http://schemas.openxmlformats.org/officeDocument/2006/customXml" ds:itemID="{7F657F5F-9C53-44F2-B15D-9D2577AE0DCD}"/>
</file>

<file path=customXml/itemProps3.xml><?xml version="1.0" encoding="utf-8"?>
<ds:datastoreItem xmlns:ds="http://schemas.openxmlformats.org/officeDocument/2006/customXml" ds:itemID="{AD2BFF3F-522C-445A-911F-BBF7D14FC8B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2022-08-19T06:41:45Z</dcterms:created>
  <dcterms:modified xsi:type="dcterms:W3CDTF">2022-08-19T07:28:40Z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