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charts/style1.xml" ContentType="application/vnd.ms-office.chartstyl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olors1.xml" ContentType="application/vnd.ms-office.chartcolorstyle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9"/>
  </p:notesMasterIdLst>
  <p:handoutMasterIdLst>
    <p:handoutMasterId r:id="rId10"/>
  </p:handoutMasterIdLst>
  <p:sldIdLst>
    <p:sldId id="342" r:id="rId2"/>
    <p:sldId id="437" r:id="rId3"/>
    <p:sldId id="343" r:id="rId4"/>
    <p:sldId id="438" r:id="rId5"/>
    <p:sldId id="439" r:id="rId6"/>
    <p:sldId id="440" r:id="rId7"/>
    <p:sldId id="351" r:id="rId8"/>
  </p:sldIdLst>
  <p:sldSz cx="9144000" cy="6858000" type="screen4x3"/>
  <p:notesSz cx="6797675" cy="9926638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449" autoAdjust="0"/>
  </p:normalViewPr>
  <p:slideViewPr>
    <p:cSldViewPr snapToGrid="0">
      <p:cViewPr varScale="1">
        <p:scale>
          <a:sx n="61" d="100"/>
          <a:sy n="61" d="100"/>
        </p:scale>
        <p:origin x="70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&#1055;&#1086;&#1083;&#1100;&#1079;&#1086;&#1074;&#1072;&#1090;&#1077;&#1083;&#1100;\YandexDisk\&#1054;&#1090;&#1076;&#1077;&#1083;\2021\28.%20&#1052;&#1057;&#1054;\&#1044;&#1048;&#1040;&#1043;\&#1044;&#1048;&#1040;&#104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'ДОП-ПЕД'!$B$1</c:f>
              <c:strCache>
                <c:ptCount val="1"/>
                <c:pt idx="0">
                  <c:v>всего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25"/>
            <c:spPr>
              <a:solidFill>
                <a:schemeClr val="accent6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'ДОП-ПЕД'!$A$2:$A$4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'ДОП-ПЕД'!$B$2:$B$4</c:f>
              <c:numCache>
                <c:formatCode>General</c:formatCode>
                <c:ptCount val="3"/>
                <c:pt idx="0">
                  <c:v>52.57</c:v>
                </c:pt>
                <c:pt idx="1">
                  <c:v>50.83</c:v>
                </c:pt>
                <c:pt idx="2">
                  <c:v>48.33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FC5-4D3E-B66E-94A9DEA31E02}"/>
            </c:ext>
          </c:extLst>
        </c:ser>
        <c:ser>
          <c:idx val="1"/>
          <c:order val="1"/>
          <c:tx>
            <c:strRef>
              <c:f>'ДОП-ПЕД'!$C$1</c:f>
              <c:strCache>
                <c:ptCount val="1"/>
                <c:pt idx="0">
                  <c:v>внешние совместители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25"/>
            <c:spPr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'ДОП-ПЕД'!$A$2:$A$4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'ДОП-ПЕД'!$C$2:$C$4</c:f>
              <c:numCache>
                <c:formatCode>General</c:formatCode>
                <c:ptCount val="3"/>
                <c:pt idx="0">
                  <c:v>16.54</c:v>
                </c:pt>
                <c:pt idx="1">
                  <c:v>16.46</c:v>
                </c:pt>
                <c:pt idx="2">
                  <c:v>13.86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FC5-4D3E-B66E-94A9DEA31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7295648"/>
        <c:axId val="787306528"/>
      </c:lineChart>
      <c:catAx>
        <c:axId val="78729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87306528"/>
        <c:crossesAt val="-10"/>
        <c:auto val="1"/>
        <c:lblAlgn val="ctr"/>
        <c:lblOffset val="100"/>
        <c:noMultiLvlLbl val="0"/>
      </c:catAx>
      <c:valAx>
        <c:axId val="787306528"/>
        <c:scaling>
          <c:orientation val="minMax"/>
          <c:max val="90"/>
          <c:min val="-10"/>
        </c:scaling>
        <c:delete val="1"/>
        <c:axPos val="l"/>
        <c:numFmt formatCode="General" sourceLinked="1"/>
        <c:majorTickMark val="out"/>
        <c:minorTickMark val="none"/>
        <c:tickLblPos val="nextTo"/>
        <c:crossAx val="787295648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+mj-lt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image" Target="../media/image9.jpeg"/><Relationship Id="rId4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2AEB0-D10D-4A45-848A-38F2D614698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08BF8D-7BB1-4693-A4AF-861F2D0316AA}">
      <dgm:prSet phldrT="[Текст]"/>
      <dgm:spPr/>
      <dgm:t>
        <a:bodyPr/>
        <a:lstStyle/>
        <a:p>
          <a:pPr algn="l"/>
          <a:r>
            <a:rPr lang="ru-RU" b="1" dirty="0" smtClean="0">
              <a:latin typeface="+mj-lt"/>
            </a:rPr>
            <a:t>привлечение педагогов дополнительного образования к реализации разрабатываемых ДОО программ</a:t>
          </a:r>
          <a:endParaRPr lang="ru-RU" b="1" dirty="0">
            <a:latin typeface="+mj-lt"/>
          </a:endParaRPr>
        </a:p>
      </dgm:t>
    </dgm:pt>
    <dgm:pt modelId="{4C33FAAD-7DDD-47C1-8CF1-38A9E2A47311}" type="parTrans" cxnId="{95B2441F-9579-40A0-8B9B-29618A4346B4}">
      <dgm:prSet/>
      <dgm:spPr/>
      <dgm:t>
        <a:bodyPr/>
        <a:lstStyle/>
        <a:p>
          <a:pPr algn="l"/>
          <a:endParaRPr lang="ru-RU" b="1">
            <a:latin typeface="+mj-lt"/>
          </a:endParaRPr>
        </a:p>
      </dgm:t>
    </dgm:pt>
    <dgm:pt modelId="{F616DEEE-D83B-40EF-90B0-21C27561349B}" type="sibTrans" cxnId="{95B2441F-9579-40A0-8B9B-29618A4346B4}">
      <dgm:prSet/>
      <dgm:spPr/>
      <dgm:t>
        <a:bodyPr/>
        <a:lstStyle/>
        <a:p>
          <a:pPr algn="l"/>
          <a:endParaRPr lang="ru-RU" b="1">
            <a:latin typeface="+mj-lt"/>
          </a:endParaRPr>
        </a:p>
      </dgm:t>
    </dgm:pt>
    <dgm:pt modelId="{5C52A0BE-2973-4939-99CE-22DDF32E675E}">
      <dgm:prSet phldrT="[Текст]"/>
      <dgm:spPr/>
      <dgm:t>
        <a:bodyPr/>
        <a:lstStyle/>
        <a:p>
          <a:pPr algn="l"/>
          <a:r>
            <a:rPr lang="ru-RU" b="1" dirty="0" smtClean="0">
              <a:latin typeface="+mj-lt"/>
            </a:rPr>
            <a:t>формирование условий, необходимых для осуществления профессиональной деятельности по реализации ДОО программ, реализуемых на новых местах</a:t>
          </a:r>
          <a:endParaRPr lang="ru-RU" b="1" dirty="0">
            <a:latin typeface="+mj-lt"/>
          </a:endParaRPr>
        </a:p>
      </dgm:t>
    </dgm:pt>
    <dgm:pt modelId="{6CFEEF78-5F24-4A2B-9122-4115AB357996}" type="parTrans" cxnId="{DA958A63-5FF5-492B-94A8-C85B6D0B8968}">
      <dgm:prSet/>
      <dgm:spPr/>
      <dgm:t>
        <a:bodyPr/>
        <a:lstStyle/>
        <a:p>
          <a:pPr algn="l"/>
          <a:endParaRPr lang="ru-RU" b="1">
            <a:latin typeface="+mj-lt"/>
          </a:endParaRPr>
        </a:p>
      </dgm:t>
    </dgm:pt>
    <dgm:pt modelId="{D49CCB7B-296F-4469-9C5C-BCCF13959640}" type="sibTrans" cxnId="{DA958A63-5FF5-492B-94A8-C85B6D0B8968}">
      <dgm:prSet/>
      <dgm:spPr/>
      <dgm:t>
        <a:bodyPr/>
        <a:lstStyle/>
        <a:p>
          <a:pPr algn="l"/>
          <a:endParaRPr lang="ru-RU" b="1">
            <a:latin typeface="+mj-lt"/>
          </a:endParaRPr>
        </a:p>
      </dgm:t>
    </dgm:pt>
    <dgm:pt modelId="{D931B7AB-8F93-4EC6-9469-13EC26016381}">
      <dgm:prSet phldrT="[Текст]"/>
      <dgm:spPr/>
      <dgm:t>
        <a:bodyPr/>
        <a:lstStyle/>
        <a:p>
          <a:pPr algn="l"/>
          <a:r>
            <a:rPr lang="ru-RU" b="1" dirty="0" smtClean="0">
              <a:latin typeface="+mj-lt"/>
            </a:rPr>
            <a:t>адаптация привлеченных педагогов дополнительного образования к деятельности по реализации ДОО программ</a:t>
          </a:r>
          <a:endParaRPr lang="ru-RU" b="1" dirty="0">
            <a:latin typeface="+mj-lt"/>
          </a:endParaRPr>
        </a:p>
      </dgm:t>
    </dgm:pt>
    <dgm:pt modelId="{78BBB35E-BE81-434F-A74E-5A6BCB0AB70C}" type="parTrans" cxnId="{A48693B4-03D0-4AAB-916D-12A7697EB737}">
      <dgm:prSet/>
      <dgm:spPr/>
      <dgm:t>
        <a:bodyPr/>
        <a:lstStyle/>
        <a:p>
          <a:pPr algn="l"/>
          <a:endParaRPr lang="ru-RU" b="1">
            <a:latin typeface="+mj-lt"/>
          </a:endParaRPr>
        </a:p>
      </dgm:t>
    </dgm:pt>
    <dgm:pt modelId="{572AA53E-8AEB-45E3-9F1B-F93F6DCD585C}" type="sibTrans" cxnId="{A48693B4-03D0-4AAB-916D-12A7697EB737}">
      <dgm:prSet/>
      <dgm:spPr/>
      <dgm:t>
        <a:bodyPr/>
        <a:lstStyle/>
        <a:p>
          <a:pPr algn="l"/>
          <a:endParaRPr lang="ru-RU" b="1">
            <a:latin typeface="+mj-lt"/>
          </a:endParaRPr>
        </a:p>
      </dgm:t>
    </dgm:pt>
    <dgm:pt modelId="{C66D68B5-3BAA-4D94-AC60-8ADEBD6800E2}">
      <dgm:prSet/>
      <dgm:spPr/>
      <dgm:t>
        <a:bodyPr/>
        <a:lstStyle/>
        <a:p>
          <a:pPr algn="l"/>
          <a:r>
            <a:rPr lang="ru-RU" b="1" dirty="0" smtClean="0">
              <a:latin typeface="+mj-lt"/>
            </a:rPr>
            <a:t>повышение квалификации специалистов, содействие непрерывному профессиональному развитию кадров</a:t>
          </a:r>
          <a:endParaRPr lang="ru-RU" b="1" dirty="0">
            <a:latin typeface="+mj-lt"/>
          </a:endParaRPr>
        </a:p>
      </dgm:t>
    </dgm:pt>
    <dgm:pt modelId="{14547840-67E5-443D-89DA-CC2377C54FB1}" type="parTrans" cxnId="{D878DB64-C9CA-419B-91AB-B13DF10B3E34}">
      <dgm:prSet/>
      <dgm:spPr/>
      <dgm:t>
        <a:bodyPr/>
        <a:lstStyle/>
        <a:p>
          <a:pPr algn="l"/>
          <a:endParaRPr lang="ru-RU" b="1">
            <a:latin typeface="+mj-lt"/>
          </a:endParaRPr>
        </a:p>
      </dgm:t>
    </dgm:pt>
    <dgm:pt modelId="{13F30290-27FF-4532-B2D6-33867EB75C6D}" type="sibTrans" cxnId="{D878DB64-C9CA-419B-91AB-B13DF10B3E34}">
      <dgm:prSet/>
      <dgm:spPr/>
      <dgm:t>
        <a:bodyPr/>
        <a:lstStyle/>
        <a:p>
          <a:pPr algn="l"/>
          <a:endParaRPr lang="ru-RU" b="1">
            <a:latin typeface="+mj-lt"/>
          </a:endParaRPr>
        </a:p>
      </dgm:t>
    </dgm:pt>
    <dgm:pt modelId="{A88D4359-9156-42E1-82D8-6052748CB747}" type="pres">
      <dgm:prSet presAssocID="{4A92AEB0-D10D-4A45-848A-38F2D614698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AF2CE9-D698-4C6F-B2D7-76B90305DCAB}" type="pres">
      <dgm:prSet presAssocID="{2708BF8D-7BB1-4693-A4AF-861F2D0316AA}" presName="composite" presStyleCnt="0"/>
      <dgm:spPr/>
    </dgm:pt>
    <dgm:pt modelId="{F1BB2F4B-09D8-4D50-ADFA-8652C98E27DE}" type="pres">
      <dgm:prSet presAssocID="{2708BF8D-7BB1-4693-A4AF-861F2D0316AA}" presName="imgShp" presStyleLbl="fgImgPlace1" presStyleIdx="0" presStyleCnt="4" custLinFactNeighborX="-7885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957946B-2738-4CD4-B18E-08B5454C29A3}" type="pres">
      <dgm:prSet presAssocID="{2708BF8D-7BB1-4693-A4AF-861F2D0316AA}" presName="txShp" presStyleLbl="node1" presStyleIdx="0" presStyleCnt="4" custScaleX="121395" custLinFactNeighborX="5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DC6167-DA3C-49A1-85A3-D892C662F5E4}" type="pres">
      <dgm:prSet presAssocID="{F616DEEE-D83B-40EF-90B0-21C27561349B}" presName="spacing" presStyleCnt="0"/>
      <dgm:spPr/>
    </dgm:pt>
    <dgm:pt modelId="{03629F84-CECF-42FD-901F-40FBF639B527}" type="pres">
      <dgm:prSet presAssocID="{5C52A0BE-2973-4939-99CE-22DDF32E675E}" presName="composite" presStyleCnt="0"/>
      <dgm:spPr/>
    </dgm:pt>
    <dgm:pt modelId="{E464DF56-104E-49E2-98F9-CB120A5F2D36}" type="pres">
      <dgm:prSet presAssocID="{5C52A0BE-2973-4939-99CE-22DDF32E675E}" presName="imgShp" presStyleLbl="fgImgPlace1" presStyleIdx="1" presStyleCnt="4" custLinFactNeighborX="-7885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BC08864-FF6F-477E-9886-CC8F63B1BA58}" type="pres">
      <dgm:prSet presAssocID="{5C52A0BE-2973-4939-99CE-22DDF32E675E}" presName="txShp" presStyleLbl="node1" presStyleIdx="1" presStyleCnt="4" custScaleX="121395" custLinFactNeighborX="5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96EA7-DA41-46D6-9C2F-01EAE04BF79B}" type="pres">
      <dgm:prSet presAssocID="{D49CCB7B-296F-4469-9C5C-BCCF13959640}" presName="spacing" presStyleCnt="0"/>
      <dgm:spPr/>
    </dgm:pt>
    <dgm:pt modelId="{86806BC0-4E25-442A-B5B3-DC6364D30E73}" type="pres">
      <dgm:prSet presAssocID="{D931B7AB-8F93-4EC6-9469-13EC26016381}" presName="composite" presStyleCnt="0"/>
      <dgm:spPr/>
    </dgm:pt>
    <dgm:pt modelId="{6C87BE85-1CD8-4C62-BC70-9B0D6B090C19}" type="pres">
      <dgm:prSet presAssocID="{D931B7AB-8F93-4EC6-9469-13EC26016381}" presName="imgShp" presStyleLbl="fgImgPlace1" presStyleIdx="2" presStyleCnt="4" custLinFactNeighborX="-7885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  <dgm:t>
        <a:bodyPr/>
        <a:lstStyle/>
        <a:p>
          <a:endParaRPr lang="ru-RU"/>
        </a:p>
      </dgm:t>
    </dgm:pt>
    <dgm:pt modelId="{1FFA0CB8-EE70-436A-8098-786C3C3B0880}" type="pres">
      <dgm:prSet presAssocID="{D931B7AB-8F93-4EC6-9469-13EC26016381}" presName="txShp" presStyleLbl="node1" presStyleIdx="2" presStyleCnt="4" custScaleX="121395" custLinFactNeighborX="5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5B86C9-86E0-4B85-B7F5-0F620928F367}" type="pres">
      <dgm:prSet presAssocID="{572AA53E-8AEB-45E3-9F1B-F93F6DCD585C}" presName="spacing" presStyleCnt="0"/>
      <dgm:spPr/>
    </dgm:pt>
    <dgm:pt modelId="{CC9739FC-59E1-423C-BA68-711D424603D3}" type="pres">
      <dgm:prSet presAssocID="{C66D68B5-3BAA-4D94-AC60-8ADEBD6800E2}" presName="composite" presStyleCnt="0"/>
      <dgm:spPr/>
    </dgm:pt>
    <dgm:pt modelId="{64C1DFEF-D559-4C62-8695-9216EF7F70EF}" type="pres">
      <dgm:prSet presAssocID="{C66D68B5-3BAA-4D94-AC60-8ADEBD6800E2}" presName="imgShp" presStyleLbl="fgImgPlace1" presStyleIdx="3" presStyleCnt="4" custScaleX="128068" custScaleY="121653" custLinFactNeighborX="-7885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  <dgm:t>
        <a:bodyPr/>
        <a:lstStyle/>
        <a:p>
          <a:endParaRPr lang="ru-RU"/>
        </a:p>
      </dgm:t>
    </dgm:pt>
    <dgm:pt modelId="{6D3526A9-9F47-4189-B679-1684BBD172D2}" type="pres">
      <dgm:prSet presAssocID="{C66D68B5-3BAA-4D94-AC60-8ADEBD6800E2}" presName="txShp" presStyleLbl="node1" presStyleIdx="3" presStyleCnt="4" custScaleX="121395" custLinFactNeighborX="5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78DB64-C9CA-419B-91AB-B13DF10B3E34}" srcId="{4A92AEB0-D10D-4A45-848A-38F2D6146986}" destId="{C66D68B5-3BAA-4D94-AC60-8ADEBD6800E2}" srcOrd="3" destOrd="0" parTransId="{14547840-67E5-443D-89DA-CC2377C54FB1}" sibTransId="{13F30290-27FF-4532-B2D6-33867EB75C6D}"/>
    <dgm:cxn modelId="{63A62AE4-820F-4788-A4FD-82B646AC4297}" type="presOf" srcId="{5C52A0BE-2973-4939-99CE-22DDF32E675E}" destId="{4BC08864-FF6F-477E-9886-CC8F63B1BA58}" srcOrd="0" destOrd="0" presId="urn:microsoft.com/office/officeart/2005/8/layout/vList3"/>
    <dgm:cxn modelId="{A48693B4-03D0-4AAB-916D-12A7697EB737}" srcId="{4A92AEB0-D10D-4A45-848A-38F2D6146986}" destId="{D931B7AB-8F93-4EC6-9469-13EC26016381}" srcOrd="2" destOrd="0" parTransId="{78BBB35E-BE81-434F-A74E-5A6BCB0AB70C}" sibTransId="{572AA53E-8AEB-45E3-9F1B-F93F6DCD585C}"/>
    <dgm:cxn modelId="{DA958A63-5FF5-492B-94A8-C85B6D0B8968}" srcId="{4A92AEB0-D10D-4A45-848A-38F2D6146986}" destId="{5C52A0BE-2973-4939-99CE-22DDF32E675E}" srcOrd="1" destOrd="0" parTransId="{6CFEEF78-5F24-4A2B-9122-4115AB357996}" sibTransId="{D49CCB7B-296F-4469-9C5C-BCCF13959640}"/>
    <dgm:cxn modelId="{95B2441F-9579-40A0-8B9B-29618A4346B4}" srcId="{4A92AEB0-D10D-4A45-848A-38F2D6146986}" destId="{2708BF8D-7BB1-4693-A4AF-861F2D0316AA}" srcOrd="0" destOrd="0" parTransId="{4C33FAAD-7DDD-47C1-8CF1-38A9E2A47311}" sibTransId="{F616DEEE-D83B-40EF-90B0-21C27561349B}"/>
    <dgm:cxn modelId="{130AD742-0D39-4976-B17A-6CE41D6D55D7}" type="presOf" srcId="{2708BF8D-7BB1-4693-A4AF-861F2D0316AA}" destId="{E957946B-2738-4CD4-B18E-08B5454C29A3}" srcOrd="0" destOrd="0" presId="urn:microsoft.com/office/officeart/2005/8/layout/vList3"/>
    <dgm:cxn modelId="{60478439-7D25-4BC2-A172-FABD1AC8C3AC}" type="presOf" srcId="{D931B7AB-8F93-4EC6-9469-13EC26016381}" destId="{1FFA0CB8-EE70-436A-8098-786C3C3B0880}" srcOrd="0" destOrd="0" presId="urn:microsoft.com/office/officeart/2005/8/layout/vList3"/>
    <dgm:cxn modelId="{090485A9-800D-4758-8B2C-EF80D292DE7A}" type="presOf" srcId="{4A92AEB0-D10D-4A45-848A-38F2D6146986}" destId="{A88D4359-9156-42E1-82D8-6052748CB747}" srcOrd="0" destOrd="0" presId="urn:microsoft.com/office/officeart/2005/8/layout/vList3"/>
    <dgm:cxn modelId="{9731A17E-D919-4CA8-90E5-0B6522EDC5D2}" type="presOf" srcId="{C66D68B5-3BAA-4D94-AC60-8ADEBD6800E2}" destId="{6D3526A9-9F47-4189-B679-1684BBD172D2}" srcOrd="0" destOrd="0" presId="urn:microsoft.com/office/officeart/2005/8/layout/vList3"/>
    <dgm:cxn modelId="{FB0091E3-E9FD-40A8-8E1C-4FB311EAAFDF}" type="presParOf" srcId="{A88D4359-9156-42E1-82D8-6052748CB747}" destId="{D1AF2CE9-D698-4C6F-B2D7-76B90305DCAB}" srcOrd="0" destOrd="0" presId="urn:microsoft.com/office/officeart/2005/8/layout/vList3"/>
    <dgm:cxn modelId="{49F81E0D-369E-4231-96D9-B0E0F3A717FA}" type="presParOf" srcId="{D1AF2CE9-D698-4C6F-B2D7-76B90305DCAB}" destId="{F1BB2F4B-09D8-4D50-ADFA-8652C98E27DE}" srcOrd="0" destOrd="0" presId="urn:microsoft.com/office/officeart/2005/8/layout/vList3"/>
    <dgm:cxn modelId="{C0D389E8-5B9C-40A4-B3BD-EBB16A79CA1A}" type="presParOf" srcId="{D1AF2CE9-D698-4C6F-B2D7-76B90305DCAB}" destId="{E957946B-2738-4CD4-B18E-08B5454C29A3}" srcOrd="1" destOrd="0" presId="urn:microsoft.com/office/officeart/2005/8/layout/vList3"/>
    <dgm:cxn modelId="{22B1C618-E673-4FA1-910C-728B9363E90B}" type="presParOf" srcId="{A88D4359-9156-42E1-82D8-6052748CB747}" destId="{01DC6167-DA3C-49A1-85A3-D892C662F5E4}" srcOrd="1" destOrd="0" presId="urn:microsoft.com/office/officeart/2005/8/layout/vList3"/>
    <dgm:cxn modelId="{7B308386-7435-4977-B105-452D03AA8995}" type="presParOf" srcId="{A88D4359-9156-42E1-82D8-6052748CB747}" destId="{03629F84-CECF-42FD-901F-40FBF639B527}" srcOrd="2" destOrd="0" presId="urn:microsoft.com/office/officeart/2005/8/layout/vList3"/>
    <dgm:cxn modelId="{923AF5A6-EFC8-4E10-87D8-B84E42927E9B}" type="presParOf" srcId="{03629F84-CECF-42FD-901F-40FBF639B527}" destId="{E464DF56-104E-49E2-98F9-CB120A5F2D36}" srcOrd="0" destOrd="0" presId="urn:microsoft.com/office/officeart/2005/8/layout/vList3"/>
    <dgm:cxn modelId="{AD7E04C0-6F69-4018-8404-9E3F08505FD2}" type="presParOf" srcId="{03629F84-CECF-42FD-901F-40FBF639B527}" destId="{4BC08864-FF6F-477E-9886-CC8F63B1BA58}" srcOrd="1" destOrd="0" presId="urn:microsoft.com/office/officeart/2005/8/layout/vList3"/>
    <dgm:cxn modelId="{C8A6C23E-2FD3-4054-8988-B5130495CDD6}" type="presParOf" srcId="{A88D4359-9156-42E1-82D8-6052748CB747}" destId="{6D196EA7-DA41-46D6-9C2F-01EAE04BF79B}" srcOrd="3" destOrd="0" presId="urn:microsoft.com/office/officeart/2005/8/layout/vList3"/>
    <dgm:cxn modelId="{27530650-0909-4A1C-B11E-3F33E925D7EA}" type="presParOf" srcId="{A88D4359-9156-42E1-82D8-6052748CB747}" destId="{86806BC0-4E25-442A-B5B3-DC6364D30E73}" srcOrd="4" destOrd="0" presId="urn:microsoft.com/office/officeart/2005/8/layout/vList3"/>
    <dgm:cxn modelId="{943961AF-04FE-4199-A0D3-2E412198F725}" type="presParOf" srcId="{86806BC0-4E25-442A-B5B3-DC6364D30E73}" destId="{6C87BE85-1CD8-4C62-BC70-9B0D6B090C19}" srcOrd="0" destOrd="0" presId="urn:microsoft.com/office/officeart/2005/8/layout/vList3"/>
    <dgm:cxn modelId="{FC7B051A-6072-48C2-8939-9BE418A47DAC}" type="presParOf" srcId="{86806BC0-4E25-442A-B5B3-DC6364D30E73}" destId="{1FFA0CB8-EE70-436A-8098-786C3C3B0880}" srcOrd="1" destOrd="0" presId="urn:microsoft.com/office/officeart/2005/8/layout/vList3"/>
    <dgm:cxn modelId="{FC3B492D-25E4-4E5F-A9FD-49A504C1026F}" type="presParOf" srcId="{A88D4359-9156-42E1-82D8-6052748CB747}" destId="{705B86C9-86E0-4B85-B7F5-0F620928F367}" srcOrd="5" destOrd="0" presId="urn:microsoft.com/office/officeart/2005/8/layout/vList3"/>
    <dgm:cxn modelId="{0A1D2A9D-04CE-46BE-88F7-FCC5B5B83BAA}" type="presParOf" srcId="{A88D4359-9156-42E1-82D8-6052748CB747}" destId="{CC9739FC-59E1-423C-BA68-711D424603D3}" srcOrd="6" destOrd="0" presId="urn:microsoft.com/office/officeart/2005/8/layout/vList3"/>
    <dgm:cxn modelId="{A915C752-1FFB-49B9-9574-B00DF64B3A02}" type="presParOf" srcId="{CC9739FC-59E1-423C-BA68-711D424603D3}" destId="{64C1DFEF-D559-4C62-8695-9216EF7F70EF}" srcOrd="0" destOrd="0" presId="urn:microsoft.com/office/officeart/2005/8/layout/vList3"/>
    <dgm:cxn modelId="{211445ED-700F-4D0A-A2E3-032412E620C1}" type="presParOf" srcId="{CC9739FC-59E1-423C-BA68-711D424603D3}" destId="{6D3526A9-9F47-4189-B679-1684BBD172D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8C6976-7ECE-4E09-A137-3851559A05A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8F2A7C-2CA7-4211-9FDD-F238DFFADE24}">
      <dgm:prSet phldrT="[Текст]" phldr="1" custT="1"/>
      <dgm:spPr>
        <a:solidFill>
          <a:srgbClr val="9B9B9B"/>
        </a:solidFill>
      </dgm:spPr>
      <dgm:t>
        <a:bodyPr/>
        <a:lstStyle/>
        <a:p>
          <a:endParaRPr lang="ru-RU" sz="1400" b="1"/>
        </a:p>
      </dgm:t>
    </dgm:pt>
    <dgm:pt modelId="{B038413C-CBD1-4460-808F-DC78FF8D19DC}" type="parTrans" cxnId="{E39B734B-17E6-4634-8112-2C13BAF9189F}">
      <dgm:prSet/>
      <dgm:spPr/>
      <dgm:t>
        <a:bodyPr/>
        <a:lstStyle/>
        <a:p>
          <a:endParaRPr lang="ru-RU" sz="1400" b="1"/>
        </a:p>
      </dgm:t>
    </dgm:pt>
    <dgm:pt modelId="{9B97F460-8C72-495B-8E0F-002E31A9A4B9}" type="sibTrans" cxnId="{E39B734B-17E6-4634-8112-2C13BAF9189F}">
      <dgm:prSet/>
      <dgm:spPr/>
      <dgm:t>
        <a:bodyPr/>
        <a:lstStyle/>
        <a:p>
          <a:endParaRPr lang="ru-RU" sz="1400" b="1"/>
        </a:p>
      </dgm:t>
    </dgm:pt>
    <dgm:pt modelId="{5D5B404C-7C9C-4AC8-B5A1-A665967AEBC2}">
      <dgm:prSet phldrT="[Текст]" custT="1"/>
      <dgm:spPr/>
      <dgm:t>
        <a:bodyPr/>
        <a:lstStyle/>
        <a:p>
          <a:r>
            <a:rPr lang="ru-RU" sz="1400" b="1" dirty="0" smtClean="0">
              <a:latin typeface="+mj-lt"/>
            </a:rPr>
            <a:t>проведение широкомасштабной информационной кампании среди обучающихся ВО и СПО</a:t>
          </a:r>
          <a:endParaRPr lang="ru-RU" sz="1400" b="1" dirty="0">
            <a:latin typeface="+mj-lt"/>
          </a:endParaRPr>
        </a:p>
      </dgm:t>
    </dgm:pt>
    <dgm:pt modelId="{540C26E6-815D-404D-A8BB-619F7A94CDDC}" type="parTrans" cxnId="{121DA975-21D7-41E1-B896-77249DD13030}">
      <dgm:prSet/>
      <dgm:spPr/>
      <dgm:t>
        <a:bodyPr/>
        <a:lstStyle/>
        <a:p>
          <a:endParaRPr lang="ru-RU" sz="1400" b="1"/>
        </a:p>
      </dgm:t>
    </dgm:pt>
    <dgm:pt modelId="{42376A9A-C487-442D-A059-2F9B09508177}" type="sibTrans" cxnId="{121DA975-21D7-41E1-B896-77249DD13030}">
      <dgm:prSet/>
      <dgm:spPr/>
      <dgm:t>
        <a:bodyPr/>
        <a:lstStyle/>
        <a:p>
          <a:endParaRPr lang="ru-RU" sz="1400" b="1"/>
        </a:p>
      </dgm:t>
    </dgm:pt>
    <dgm:pt modelId="{0269B615-B14B-471D-88B9-011172C44C5B}">
      <dgm:prSet phldrT="[Текст]" phldr="1" custT="1"/>
      <dgm:spPr>
        <a:solidFill>
          <a:srgbClr val="9B9B9B"/>
        </a:solidFill>
      </dgm:spPr>
      <dgm:t>
        <a:bodyPr/>
        <a:lstStyle/>
        <a:p>
          <a:endParaRPr lang="ru-RU" sz="1400" b="1"/>
        </a:p>
      </dgm:t>
    </dgm:pt>
    <dgm:pt modelId="{1C64BF2D-E25D-4374-A79F-D529C2890F28}" type="parTrans" cxnId="{91D9E32A-09C5-4087-B774-63992DEAF145}">
      <dgm:prSet/>
      <dgm:spPr/>
      <dgm:t>
        <a:bodyPr/>
        <a:lstStyle/>
        <a:p>
          <a:endParaRPr lang="ru-RU" sz="1400" b="1"/>
        </a:p>
      </dgm:t>
    </dgm:pt>
    <dgm:pt modelId="{D2FD66AA-4239-4222-996E-844C3F516315}" type="sibTrans" cxnId="{91D9E32A-09C5-4087-B774-63992DEAF145}">
      <dgm:prSet/>
      <dgm:spPr/>
      <dgm:t>
        <a:bodyPr/>
        <a:lstStyle/>
        <a:p>
          <a:endParaRPr lang="ru-RU" sz="1400" b="1"/>
        </a:p>
      </dgm:t>
    </dgm:pt>
    <dgm:pt modelId="{5B88563C-F119-4390-8F4C-9C81C81D9265}">
      <dgm:prSet phldrT="[Текст]" custT="1"/>
      <dgm:spPr/>
      <dgm:t>
        <a:bodyPr/>
        <a:lstStyle/>
        <a:p>
          <a:r>
            <a:rPr lang="ru-RU" sz="1400" b="1" dirty="0" smtClean="0">
              <a:latin typeface="+mj-lt"/>
            </a:rPr>
            <a:t>привлечение студентов к прохождению педагогической практики с возможностью последующего их трудоустройства</a:t>
          </a:r>
          <a:endParaRPr lang="ru-RU" sz="1400" b="1" dirty="0">
            <a:latin typeface="+mj-lt"/>
          </a:endParaRPr>
        </a:p>
      </dgm:t>
    </dgm:pt>
    <dgm:pt modelId="{2683C06B-5832-49E2-9C74-E8C4ADB8714B}" type="parTrans" cxnId="{52E86C43-18A4-4CEB-B175-BDD602E5C755}">
      <dgm:prSet/>
      <dgm:spPr/>
      <dgm:t>
        <a:bodyPr/>
        <a:lstStyle/>
        <a:p>
          <a:endParaRPr lang="ru-RU" sz="1400" b="1"/>
        </a:p>
      </dgm:t>
    </dgm:pt>
    <dgm:pt modelId="{78925B13-1F97-4F0A-A6E0-B73AECCD15EC}" type="sibTrans" cxnId="{52E86C43-18A4-4CEB-B175-BDD602E5C755}">
      <dgm:prSet/>
      <dgm:spPr/>
      <dgm:t>
        <a:bodyPr/>
        <a:lstStyle/>
        <a:p>
          <a:endParaRPr lang="ru-RU" sz="1400" b="1"/>
        </a:p>
      </dgm:t>
    </dgm:pt>
    <dgm:pt modelId="{DC3B3CF0-8BD7-4C99-B9FE-84BD5157AE6E}">
      <dgm:prSet phldrT="[Текст]" phldr="1" custT="1"/>
      <dgm:spPr>
        <a:solidFill>
          <a:srgbClr val="9B9B9B"/>
        </a:solidFill>
      </dgm:spPr>
      <dgm:t>
        <a:bodyPr/>
        <a:lstStyle/>
        <a:p>
          <a:endParaRPr lang="ru-RU" sz="1400" b="1"/>
        </a:p>
      </dgm:t>
    </dgm:pt>
    <dgm:pt modelId="{155FB17F-ECF7-40D1-904D-89BDCD836A1A}" type="parTrans" cxnId="{F2F7FAD3-3486-4353-A721-851B472E8443}">
      <dgm:prSet/>
      <dgm:spPr/>
      <dgm:t>
        <a:bodyPr/>
        <a:lstStyle/>
        <a:p>
          <a:endParaRPr lang="ru-RU" sz="1400" b="1"/>
        </a:p>
      </dgm:t>
    </dgm:pt>
    <dgm:pt modelId="{26EAD7F5-B0CB-492C-9B60-B652BD65A532}" type="sibTrans" cxnId="{F2F7FAD3-3486-4353-A721-851B472E8443}">
      <dgm:prSet/>
      <dgm:spPr/>
      <dgm:t>
        <a:bodyPr/>
        <a:lstStyle/>
        <a:p>
          <a:endParaRPr lang="ru-RU" sz="1400" b="1"/>
        </a:p>
      </dgm:t>
    </dgm:pt>
    <dgm:pt modelId="{811B7C6D-EC8C-4FD0-B523-D292899C2AD6}">
      <dgm:prSet phldrT="[Текст]" custT="1"/>
      <dgm:spPr/>
      <dgm:t>
        <a:bodyPr/>
        <a:lstStyle/>
        <a:p>
          <a:r>
            <a:rPr lang="ru-RU" sz="1400" b="1" dirty="0" smtClean="0">
              <a:latin typeface="+mj-lt"/>
            </a:rPr>
            <a:t>организация рекрутинговых мероприятий, ориентированных на социальных партнеров</a:t>
          </a:r>
          <a:endParaRPr lang="ru-RU" sz="1400" b="1" dirty="0">
            <a:latin typeface="+mj-lt"/>
          </a:endParaRPr>
        </a:p>
      </dgm:t>
    </dgm:pt>
    <dgm:pt modelId="{422D6FE9-5C7B-4962-B255-DEA31C49AC61}" type="parTrans" cxnId="{CA24BBBC-93D7-4D03-86D5-665DDF1A22EE}">
      <dgm:prSet/>
      <dgm:spPr/>
      <dgm:t>
        <a:bodyPr/>
        <a:lstStyle/>
        <a:p>
          <a:endParaRPr lang="ru-RU" sz="1400" b="1"/>
        </a:p>
      </dgm:t>
    </dgm:pt>
    <dgm:pt modelId="{67CF76A4-84EE-4F68-892A-566305F15DD5}" type="sibTrans" cxnId="{CA24BBBC-93D7-4D03-86D5-665DDF1A22EE}">
      <dgm:prSet/>
      <dgm:spPr/>
      <dgm:t>
        <a:bodyPr/>
        <a:lstStyle/>
        <a:p>
          <a:endParaRPr lang="ru-RU" sz="1400" b="1"/>
        </a:p>
      </dgm:t>
    </dgm:pt>
    <dgm:pt modelId="{0D7A2BD5-2320-4C23-8824-6B0D2EC7A247}">
      <dgm:prSet custT="1"/>
      <dgm:spPr>
        <a:solidFill>
          <a:srgbClr val="9B9B9B"/>
        </a:solidFill>
      </dgm:spPr>
      <dgm:t>
        <a:bodyPr/>
        <a:lstStyle/>
        <a:p>
          <a:endParaRPr lang="ru-RU" sz="1400" b="1"/>
        </a:p>
      </dgm:t>
    </dgm:pt>
    <dgm:pt modelId="{A3695F45-CA67-48A0-B7C6-94441BDA0000}" type="parTrans" cxnId="{9E22636C-DB5D-4D1F-8354-D095C249AE52}">
      <dgm:prSet/>
      <dgm:spPr/>
      <dgm:t>
        <a:bodyPr/>
        <a:lstStyle/>
        <a:p>
          <a:endParaRPr lang="ru-RU" sz="1400" b="1"/>
        </a:p>
      </dgm:t>
    </dgm:pt>
    <dgm:pt modelId="{F38F4E19-4332-49B9-9CD9-1C7F62741BD6}" type="sibTrans" cxnId="{9E22636C-DB5D-4D1F-8354-D095C249AE52}">
      <dgm:prSet/>
      <dgm:spPr/>
      <dgm:t>
        <a:bodyPr/>
        <a:lstStyle/>
        <a:p>
          <a:endParaRPr lang="ru-RU" sz="1400" b="1"/>
        </a:p>
      </dgm:t>
    </dgm:pt>
    <dgm:pt modelId="{9946BA9A-70D2-4146-A884-2823C661A9DF}">
      <dgm:prSet custT="1"/>
      <dgm:spPr/>
      <dgm:t>
        <a:bodyPr/>
        <a:lstStyle/>
        <a:p>
          <a:r>
            <a:rPr lang="ru-RU" sz="1400" b="1" smtClean="0">
              <a:latin typeface="+mj-lt"/>
            </a:rPr>
            <a:t>привлечение уже трудоустроенных специалистов на должности педагогов дополнительного образования </a:t>
          </a:r>
          <a:endParaRPr lang="ru-RU" sz="1400" b="1">
            <a:latin typeface="+mj-lt"/>
          </a:endParaRPr>
        </a:p>
      </dgm:t>
    </dgm:pt>
    <dgm:pt modelId="{A7104261-FD6E-484E-83B6-F3A77CD22B66}" type="parTrans" cxnId="{A9A2972D-184B-42C2-89B2-0520FC08014E}">
      <dgm:prSet/>
      <dgm:spPr/>
      <dgm:t>
        <a:bodyPr/>
        <a:lstStyle/>
        <a:p>
          <a:endParaRPr lang="ru-RU" sz="1400" b="1"/>
        </a:p>
      </dgm:t>
    </dgm:pt>
    <dgm:pt modelId="{06307D86-7EFC-4943-9555-8337D96D1E3B}" type="sibTrans" cxnId="{A9A2972D-184B-42C2-89B2-0520FC08014E}">
      <dgm:prSet/>
      <dgm:spPr/>
      <dgm:t>
        <a:bodyPr/>
        <a:lstStyle/>
        <a:p>
          <a:endParaRPr lang="ru-RU" sz="1400" b="1"/>
        </a:p>
      </dgm:t>
    </dgm:pt>
    <dgm:pt modelId="{2DC40D4E-F103-496D-B8C9-55A059C2A59E}" type="pres">
      <dgm:prSet presAssocID="{4C8C6976-7ECE-4E09-A137-3851559A05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CFD5C0-CF9D-4041-9D5A-F99F00650114}" type="pres">
      <dgm:prSet presAssocID="{FD8F2A7C-2CA7-4211-9FDD-F238DFFADE24}" presName="composite" presStyleCnt="0"/>
      <dgm:spPr/>
    </dgm:pt>
    <dgm:pt modelId="{1D97A1D6-8F31-4D07-9ECA-92B404BC0D63}" type="pres">
      <dgm:prSet presAssocID="{FD8F2A7C-2CA7-4211-9FDD-F238DFFADE2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38F77-6DAE-48BD-96E3-15D9D1B3404E}" type="pres">
      <dgm:prSet presAssocID="{FD8F2A7C-2CA7-4211-9FDD-F238DFFADE24}" presName="descendantText" presStyleLbl="alignAcc1" presStyleIdx="0" presStyleCnt="4" custLinFactNeighborX="14042" custLinFactNeighborY="-6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781E5-D318-4EFC-B3D2-355DEBFFD6F2}" type="pres">
      <dgm:prSet presAssocID="{9B97F460-8C72-495B-8E0F-002E31A9A4B9}" presName="sp" presStyleCnt="0"/>
      <dgm:spPr/>
    </dgm:pt>
    <dgm:pt modelId="{F8440075-85B9-4D05-B898-0872ABC342C7}" type="pres">
      <dgm:prSet presAssocID="{0269B615-B14B-471D-88B9-011172C44C5B}" presName="composite" presStyleCnt="0"/>
      <dgm:spPr/>
    </dgm:pt>
    <dgm:pt modelId="{95064169-408E-4A19-A30A-ABDC8F18511D}" type="pres">
      <dgm:prSet presAssocID="{0269B615-B14B-471D-88B9-011172C44C5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BCAC8D-6B5D-4E78-A2CA-F94FE043911F}" type="pres">
      <dgm:prSet presAssocID="{0269B615-B14B-471D-88B9-011172C44C5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6E0F3-1359-40A9-B356-8118E83E30DF}" type="pres">
      <dgm:prSet presAssocID="{D2FD66AA-4239-4222-996E-844C3F516315}" presName="sp" presStyleCnt="0"/>
      <dgm:spPr/>
    </dgm:pt>
    <dgm:pt modelId="{751106D0-6926-4F0F-B1EA-B24C9AFF406D}" type="pres">
      <dgm:prSet presAssocID="{DC3B3CF0-8BD7-4C99-B9FE-84BD5157AE6E}" presName="composite" presStyleCnt="0"/>
      <dgm:spPr/>
    </dgm:pt>
    <dgm:pt modelId="{E8A776B7-64EC-4C54-AC24-28301452E293}" type="pres">
      <dgm:prSet presAssocID="{DC3B3CF0-8BD7-4C99-B9FE-84BD5157AE6E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342BCB-E5A3-49E2-AB78-0478CDE45421}" type="pres">
      <dgm:prSet presAssocID="{DC3B3CF0-8BD7-4C99-B9FE-84BD5157AE6E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F6D91-3088-431B-A848-5AF2F3DBFA43}" type="pres">
      <dgm:prSet presAssocID="{26EAD7F5-B0CB-492C-9B60-B652BD65A532}" presName="sp" presStyleCnt="0"/>
      <dgm:spPr/>
    </dgm:pt>
    <dgm:pt modelId="{169F3F25-5B3E-447E-98D8-D4B6F88D15CB}" type="pres">
      <dgm:prSet presAssocID="{0D7A2BD5-2320-4C23-8824-6B0D2EC7A247}" presName="composite" presStyleCnt="0"/>
      <dgm:spPr/>
    </dgm:pt>
    <dgm:pt modelId="{52705A37-F46B-470B-8F5E-9A902FF4DB0A}" type="pres">
      <dgm:prSet presAssocID="{0D7A2BD5-2320-4C23-8824-6B0D2EC7A24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4E656-FCD1-4E03-8250-E377AF91CBE6}" type="pres">
      <dgm:prSet presAssocID="{0D7A2BD5-2320-4C23-8824-6B0D2EC7A24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CEB991-806E-4CC2-82C0-6EF2B5298D49}" type="presOf" srcId="{5B88563C-F119-4390-8F4C-9C81C81D9265}" destId="{A0BCAC8D-6B5D-4E78-A2CA-F94FE043911F}" srcOrd="0" destOrd="0" presId="urn:microsoft.com/office/officeart/2005/8/layout/chevron2"/>
    <dgm:cxn modelId="{121DA975-21D7-41E1-B896-77249DD13030}" srcId="{FD8F2A7C-2CA7-4211-9FDD-F238DFFADE24}" destId="{5D5B404C-7C9C-4AC8-B5A1-A665967AEBC2}" srcOrd="0" destOrd="0" parTransId="{540C26E6-815D-404D-A8BB-619F7A94CDDC}" sibTransId="{42376A9A-C487-442D-A059-2F9B09508177}"/>
    <dgm:cxn modelId="{DC04CC0B-0910-4E13-9498-585332B7D792}" type="presOf" srcId="{9946BA9A-70D2-4146-A884-2823C661A9DF}" destId="{DCA4E656-FCD1-4E03-8250-E377AF91CBE6}" srcOrd="0" destOrd="0" presId="urn:microsoft.com/office/officeart/2005/8/layout/chevron2"/>
    <dgm:cxn modelId="{F2F7FAD3-3486-4353-A721-851B472E8443}" srcId="{4C8C6976-7ECE-4E09-A137-3851559A05A6}" destId="{DC3B3CF0-8BD7-4C99-B9FE-84BD5157AE6E}" srcOrd="2" destOrd="0" parTransId="{155FB17F-ECF7-40D1-904D-89BDCD836A1A}" sibTransId="{26EAD7F5-B0CB-492C-9B60-B652BD65A532}"/>
    <dgm:cxn modelId="{777D187D-FCBB-4FB7-BB2D-CEA2DED96533}" type="presOf" srcId="{0D7A2BD5-2320-4C23-8824-6B0D2EC7A247}" destId="{52705A37-F46B-470B-8F5E-9A902FF4DB0A}" srcOrd="0" destOrd="0" presId="urn:microsoft.com/office/officeart/2005/8/layout/chevron2"/>
    <dgm:cxn modelId="{C9FB6C96-FAFA-4677-B707-458797FF9904}" type="presOf" srcId="{FD8F2A7C-2CA7-4211-9FDD-F238DFFADE24}" destId="{1D97A1D6-8F31-4D07-9ECA-92B404BC0D63}" srcOrd="0" destOrd="0" presId="urn:microsoft.com/office/officeart/2005/8/layout/chevron2"/>
    <dgm:cxn modelId="{CA24BBBC-93D7-4D03-86D5-665DDF1A22EE}" srcId="{DC3B3CF0-8BD7-4C99-B9FE-84BD5157AE6E}" destId="{811B7C6D-EC8C-4FD0-B523-D292899C2AD6}" srcOrd="0" destOrd="0" parTransId="{422D6FE9-5C7B-4962-B255-DEA31C49AC61}" sibTransId="{67CF76A4-84EE-4F68-892A-566305F15DD5}"/>
    <dgm:cxn modelId="{E39B734B-17E6-4634-8112-2C13BAF9189F}" srcId="{4C8C6976-7ECE-4E09-A137-3851559A05A6}" destId="{FD8F2A7C-2CA7-4211-9FDD-F238DFFADE24}" srcOrd="0" destOrd="0" parTransId="{B038413C-CBD1-4460-808F-DC78FF8D19DC}" sibTransId="{9B97F460-8C72-495B-8E0F-002E31A9A4B9}"/>
    <dgm:cxn modelId="{C02831FD-6347-4817-B835-DCDFB5F3C210}" type="presOf" srcId="{4C8C6976-7ECE-4E09-A137-3851559A05A6}" destId="{2DC40D4E-F103-496D-B8C9-55A059C2A59E}" srcOrd="0" destOrd="0" presId="urn:microsoft.com/office/officeart/2005/8/layout/chevron2"/>
    <dgm:cxn modelId="{91D9E32A-09C5-4087-B774-63992DEAF145}" srcId="{4C8C6976-7ECE-4E09-A137-3851559A05A6}" destId="{0269B615-B14B-471D-88B9-011172C44C5B}" srcOrd="1" destOrd="0" parTransId="{1C64BF2D-E25D-4374-A79F-D529C2890F28}" sibTransId="{D2FD66AA-4239-4222-996E-844C3F516315}"/>
    <dgm:cxn modelId="{A9A2972D-184B-42C2-89B2-0520FC08014E}" srcId="{0D7A2BD5-2320-4C23-8824-6B0D2EC7A247}" destId="{9946BA9A-70D2-4146-A884-2823C661A9DF}" srcOrd="0" destOrd="0" parTransId="{A7104261-FD6E-484E-83B6-F3A77CD22B66}" sibTransId="{06307D86-7EFC-4943-9555-8337D96D1E3B}"/>
    <dgm:cxn modelId="{9E22636C-DB5D-4D1F-8354-D095C249AE52}" srcId="{4C8C6976-7ECE-4E09-A137-3851559A05A6}" destId="{0D7A2BD5-2320-4C23-8824-6B0D2EC7A247}" srcOrd="3" destOrd="0" parTransId="{A3695F45-CA67-48A0-B7C6-94441BDA0000}" sibTransId="{F38F4E19-4332-49B9-9CD9-1C7F62741BD6}"/>
    <dgm:cxn modelId="{DED5FFD9-8B30-4B6C-9EB0-CF5C05D84A8A}" type="presOf" srcId="{0269B615-B14B-471D-88B9-011172C44C5B}" destId="{95064169-408E-4A19-A30A-ABDC8F18511D}" srcOrd="0" destOrd="0" presId="urn:microsoft.com/office/officeart/2005/8/layout/chevron2"/>
    <dgm:cxn modelId="{ABDB820D-4A5E-46F3-A53A-0D81F002F7B3}" type="presOf" srcId="{DC3B3CF0-8BD7-4C99-B9FE-84BD5157AE6E}" destId="{E8A776B7-64EC-4C54-AC24-28301452E293}" srcOrd="0" destOrd="0" presId="urn:microsoft.com/office/officeart/2005/8/layout/chevron2"/>
    <dgm:cxn modelId="{52E86C43-18A4-4CEB-B175-BDD602E5C755}" srcId="{0269B615-B14B-471D-88B9-011172C44C5B}" destId="{5B88563C-F119-4390-8F4C-9C81C81D9265}" srcOrd="0" destOrd="0" parTransId="{2683C06B-5832-49E2-9C74-E8C4ADB8714B}" sibTransId="{78925B13-1F97-4F0A-A6E0-B73AECCD15EC}"/>
    <dgm:cxn modelId="{E4791502-54B8-43F6-9557-655246EAD567}" type="presOf" srcId="{5D5B404C-7C9C-4AC8-B5A1-A665967AEBC2}" destId="{11538F77-6DAE-48BD-96E3-15D9D1B3404E}" srcOrd="0" destOrd="0" presId="urn:microsoft.com/office/officeart/2005/8/layout/chevron2"/>
    <dgm:cxn modelId="{6C28BE31-30CF-4DD4-9A38-4A41C5F26F5C}" type="presOf" srcId="{811B7C6D-EC8C-4FD0-B523-D292899C2AD6}" destId="{1F342BCB-E5A3-49E2-AB78-0478CDE45421}" srcOrd="0" destOrd="0" presId="urn:microsoft.com/office/officeart/2005/8/layout/chevron2"/>
    <dgm:cxn modelId="{740D7444-6DD1-4FB5-B52E-526783298C3B}" type="presParOf" srcId="{2DC40D4E-F103-496D-B8C9-55A059C2A59E}" destId="{B0CFD5C0-CF9D-4041-9D5A-F99F00650114}" srcOrd="0" destOrd="0" presId="urn:microsoft.com/office/officeart/2005/8/layout/chevron2"/>
    <dgm:cxn modelId="{8B8E724B-749C-45EE-9556-DA9F4EA978F4}" type="presParOf" srcId="{B0CFD5C0-CF9D-4041-9D5A-F99F00650114}" destId="{1D97A1D6-8F31-4D07-9ECA-92B404BC0D63}" srcOrd="0" destOrd="0" presId="urn:microsoft.com/office/officeart/2005/8/layout/chevron2"/>
    <dgm:cxn modelId="{FAF9685A-10A5-4B41-8CC4-F0FE1C026F9B}" type="presParOf" srcId="{B0CFD5C0-CF9D-4041-9D5A-F99F00650114}" destId="{11538F77-6DAE-48BD-96E3-15D9D1B3404E}" srcOrd="1" destOrd="0" presId="urn:microsoft.com/office/officeart/2005/8/layout/chevron2"/>
    <dgm:cxn modelId="{C8875F03-6C03-40C0-B893-33A982766F28}" type="presParOf" srcId="{2DC40D4E-F103-496D-B8C9-55A059C2A59E}" destId="{188781E5-D318-4EFC-B3D2-355DEBFFD6F2}" srcOrd="1" destOrd="0" presId="urn:microsoft.com/office/officeart/2005/8/layout/chevron2"/>
    <dgm:cxn modelId="{228D3268-B305-4326-86CB-67F76FCDFF68}" type="presParOf" srcId="{2DC40D4E-F103-496D-B8C9-55A059C2A59E}" destId="{F8440075-85B9-4D05-B898-0872ABC342C7}" srcOrd="2" destOrd="0" presId="urn:microsoft.com/office/officeart/2005/8/layout/chevron2"/>
    <dgm:cxn modelId="{CE825CB8-63CB-4BE1-8A68-AA2676594C6B}" type="presParOf" srcId="{F8440075-85B9-4D05-B898-0872ABC342C7}" destId="{95064169-408E-4A19-A30A-ABDC8F18511D}" srcOrd="0" destOrd="0" presId="urn:microsoft.com/office/officeart/2005/8/layout/chevron2"/>
    <dgm:cxn modelId="{D4255C82-A6BC-4E65-A591-DFFE2F46B7FC}" type="presParOf" srcId="{F8440075-85B9-4D05-B898-0872ABC342C7}" destId="{A0BCAC8D-6B5D-4E78-A2CA-F94FE043911F}" srcOrd="1" destOrd="0" presId="urn:microsoft.com/office/officeart/2005/8/layout/chevron2"/>
    <dgm:cxn modelId="{9813070A-6EA4-454D-AF58-3166F39BB7E2}" type="presParOf" srcId="{2DC40D4E-F103-496D-B8C9-55A059C2A59E}" destId="{F7D6E0F3-1359-40A9-B356-8118E83E30DF}" srcOrd="3" destOrd="0" presId="urn:microsoft.com/office/officeart/2005/8/layout/chevron2"/>
    <dgm:cxn modelId="{EBB43A12-29C8-4AD8-A0DB-3BDD4B69A0D0}" type="presParOf" srcId="{2DC40D4E-F103-496D-B8C9-55A059C2A59E}" destId="{751106D0-6926-4F0F-B1EA-B24C9AFF406D}" srcOrd="4" destOrd="0" presId="urn:microsoft.com/office/officeart/2005/8/layout/chevron2"/>
    <dgm:cxn modelId="{42B1499D-BECD-4452-A15A-E36035790362}" type="presParOf" srcId="{751106D0-6926-4F0F-B1EA-B24C9AFF406D}" destId="{E8A776B7-64EC-4C54-AC24-28301452E293}" srcOrd="0" destOrd="0" presId="urn:microsoft.com/office/officeart/2005/8/layout/chevron2"/>
    <dgm:cxn modelId="{2B80DCB9-91A8-4C17-AB77-03886A633F8B}" type="presParOf" srcId="{751106D0-6926-4F0F-B1EA-B24C9AFF406D}" destId="{1F342BCB-E5A3-49E2-AB78-0478CDE45421}" srcOrd="1" destOrd="0" presId="urn:microsoft.com/office/officeart/2005/8/layout/chevron2"/>
    <dgm:cxn modelId="{6A03FE28-0886-4F32-81C1-221D9B53D3D6}" type="presParOf" srcId="{2DC40D4E-F103-496D-B8C9-55A059C2A59E}" destId="{EEFF6D91-3088-431B-A848-5AF2F3DBFA43}" srcOrd="5" destOrd="0" presId="urn:microsoft.com/office/officeart/2005/8/layout/chevron2"/>
    <dgm:cxn modelId="{47D1B7F2-5C71-424A-99BC-1A375B079290}" type="presParOf" srcId="{2DC40D4E-F103-496D-B8C9-55A059C2A59E}" destId="{169F3F25-5B3E-447E-98D8-D4B6F88D15CB}" srcOrd="6" destOrd="0" presId="urn:microsoft.com/office/officeart/2005/8/layout/chevron2"/>
    <dgm:cxn modelId="{C75231C4-D17D-480F-87E6-B9CA41A3C759}" type="presParOf" srcId="{169F3F25-5B3E-447E-98D8-D4B6F88D15CB}" destId="{52705A37-F46B-470B-8F5E-9A902FF4DB0A}" srcOrd="0" destOrd="0" presId="urn:microsoft.com/office/officeart/2005/8/layout/chevron2"/>
    <dgm:cxn modelId="{D221398C-16B8-4606-9A57-B8977786D9C9}" type="presParOf" srcId="{169F3F25-5B3E-447E-98D8-D4B6F88D15CB}" destId="{DCA4E656-FCD1-4E03-8250-E377AF91CB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C57F3D-F47F-4BA3-A9B2-C1BD27EBF79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483CC2-5F7A-4626-9132-FF5D0D754265}">
      <dgm:prSet phldrT="[Текст]" custT="1"/>
      <dgm:spPr/>
      <dgm:t>
        <a:bodyPr/>
        <a:lstStyle/>
        <a:p>
          <a:pPr algn="l"/>
          <a:r>
            <a:rPr lang="ru-RU" sz="1600" b="1" dirty="0" smtClean="0">
              <a:latin typeface="+mj-lt"/>
            </a:rPr>
            <a:t>Вторичная адаптация</a:t>
          </a:r>
        </a:p>
        <a:p>
          <a:pPr algn="l"/>
          <a:r>
            <a:rPr lang="ru-RU" sz="1200" b="1" smtClean="0">
              <a:latin typeface="+mj-lt"/>
            </a:rPr>
            <a:t>(профессиональная биография</a:t>
          </a:r>
          <a:r>
            <a:rPr lang="ru-RU" sz="1200" b="1" dirty="0" smtClean="0">
              <a:latin typeface="+mj-lt"/>
            </a:rPr>
            <a:t>)</a:t>
          </a:r>
          <a:endParaRPr lang="ru-RU" sz="1200" b="1" dirty="0">
            <a:latin typeface="+mj-lt"/>
          </a:endParaRPr>
        </a:p>
      </dgm:t>
    </dgm:pt>
    <dgm:pt modelId="{DCBA0613-6B1E-4DB0-A576-52A105B89218}" type="parTrans" cxnId="{C5C95A6B-1894-4897-81D0-1B0A6DA41ECD}">
      <dgm:prSet/>
      <dgm:spPr/>
      <dgm:t>
        <a:bodyPr/>
        <a:lstStyle/>
        <a:p>
          <a:endParaRPr lang="ru-RU" sz="2000" b="1">
            <a:latin typeface="+mj-lt"/>
          </a:endParaRPr>
        </a:p>
      </dgm:t>
    </dgm:pt>
    <dgm:pt modelId="{8E33131C-DA4E-416C-89C2-49D147FB42AF}" type="sibTrans" cxnId="{C5C95A6B-1894-4897-81D0-1B0A6DA41ECD}">
      <dgm:prSet/>
      <dgm:spPr/>
      <dgm:t>
        <a:bodyPr/>
        <a:lstStyle/>
        <a:p>
          <a:endParaRPr lang="ru-RU" sz="2000" b="1">
            <a:latin typeface="+mj-lt"/>
          </a:endParaRPr>
        </a:p>
      </dgm:t>
    </dgm:pt>
    <dgm:pt modelId="{EEA5AA33-5827-446B-A36D-911B24B58684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l"/>
          <a:r>
            <a:rPr lang="ru-RU" sz="1600" b="1" dirty="0" smtClean="0">
              <a:latin typeface="+mj-lt"/>
            </a:rPr>
            <a:t>Первичная адаптация </a:t>
          </a:r>
          <a:r>
            <a:rPr lang="ru-RU" sz="1400" b="1" dirty="0" smtClean="0">
              <a:latin typeface="+mj-lt"/>
            </a:rPr>
            <a:t>(программа)</a:t>
          </a:r>
          <a:endParaRPr lang="ru-RU" sz="1400" b="1" dirty="0">
            <a:latin typeface="+mj-lt"/>
          </a:endParaRPr>
        </a:p>
      </dgm:t>
    </dgm:pt>
    <dgm:pt modelId="{8C66A8BF-7DE2-476C-AAD1-E9193035DE09}" type="parTrans" cxnId="{CE5E7C80-0A52-4D96-90EE-A89F6E79017A}">
      <dgm:prSet/>
      <dgm:spPr/>
      <dgm:t>
        <a:bodyPr/>
        <a:lstStyle/>
        <a:p>
          <a:endParaRPr lang="ru-RU" sz="2000" b="1">
            <a:latin typeface="+mj-lt"/>
          </a:endParaRPr>
        </a:p>
      </dgm:t>
    </dgm:pt>
    <dgm:pt modelId="{1D4F0BF7-2A4D-49CA-8B31-975326B9593C}" type="sibTrans" cxnId="{CE5E7C80-0A52-4D96-90EE-A89F6E79017A}">
      <dgm:prSet/>
      <dgm:spPr/>
      <dgm:t>
        <a:bodyPr/>
        <a:lstStyle/>
        <a:p>
          <a:endParaRPr lang="ru-RU" sz="2000" b="1">
            <a:latin typeface="+mj-lt"/>
          </a:endParaRPr>
        </a:p>
      </dgm:t>
    </dgm:pt>
    <dgm:pt modelId="{912D6603-6D5D-48AC-AC06-EEEEAF56B3CF}" type="pres">
      <dgm:prSet presAssocID="{38C57F3D-F47F-4BA3-A9B2-C1BD27EBF79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856987-6EF0-42D6-B10C-749A8C489EBD}" type="pres">
      <dgm:prSet presAssocID="{38C57F3D-F47F-4BA3-A9B2-C1BD27EBF791}" presName="comp1" presStyleCnt="0"/>
      <dgm:spPr/>
    </dgm:pt>
    <dgm:pt modelId="{95C631CF-A7C5-4F8A-B8FF-DCBCDA844230}" type="pres">
      <dgm:prSet presAssocID="{38C57F3D-F47F-4BA3-A9B2-C1BD27EBF791}" presName="circle1" presStyleLbl="node1" presStyleIdx="0" presStyleCnt="2"/>
      <dgm:spPr/>
      <dgm:t>
        <a:bodyPr/>
        <a:lstStyle/>
        <a:p>
          <a:endParaRPr lang="ru-RU"/>
        </a:p>
      </dgm:t>
    </dgm:pt>
    <dgm:pt modelId="{E67F7D26-C356-4144-BB2C-85CBC9BA9A72}" type="pres">
      <dgm:prSet presAssocID="{38C57F3D-F47F-4BA3-A9B2-C1BD27EBF79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AFF73E-B95A-4CB9-93D0-F952E454789B}" type="pres">
      <dgm:prSet presAssocID="{38C57F3D-F47F-4BA3-A9B2-C1BD27EBF791}" presName="comp2" presStyleCnt="0"/>
      <dgm:spPr/>
    </dgm:pt>
    <dgm:pt modelId="{93855218-A8E5-4322-B64C-FB18BCB0F58C}" type="pres">
      <dgm:prSet presAssocID="{38C57F3D-F47F-4BA3-A9B2-C1BD27EBF791}" presName="circle2" presStyleLbl="node1" presStyleIdx="1" presStyleCnt="2" custScaleX="76271" custScaleY="77980" custLinFactNeighborX="-508" custLinFactNeighborY="9661"/>
      <dgm:spPr/>
      <dgm:t>
        <a:bodyPr/>
        <a:lstStyle/>
        <a:p>
          <a:endParaRPr lang="ru-RU"/>
        </a:p>
      </dgm:t>
    </dgm:pt>
    <dgm:pt modelId="{5C8CF6E6-898E-4D58-9ADE-62D43BECB98C}" type="pres">
      <dgm:prSet presAssocID="{38C57F3D-F47F-4BA3-A9B2-C1BD27EBF79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2064AC-8FBA-457A-AD70-31CC9D91E57B}" type="presOf" srcId="{57483CC2-5F7A-4626-9132-FF5D0D754265}" destId="{E67F7D26-C356-4144-BB2C-85CBC9BA9A72}" srcOrd="1" destOrd="0" presId="urn:microsoft.com/office/officeart/2005/8/layout/venn2"/>
    <dgm:cxn modelId="{CE5E7C80-0A52-4D96-90EE-A89F6E79017A}" srcId="{38C57F3D-F47F-4BA3-A9B2-C1BD27EBF791}" destId="{EEA5AA33-5827-446B-A36D-911B24B58684}" srcOrd="1" destOrd="0" parTransId="{8C66A8BF-7DE2-476C-AAD1-E9193035DE09}" sibTransId="{1D4F0BF7-2A4D-49CA-8B31-975326B9593C}"/>
    <dgm:cxn modelId="{C5C95A6B-1894-4897-81D0-1B0A6DA41ECD}" srcId="{38C57F3D-F47F-4BA3-A9B2-C1BD27EBF791}" destId="{57483CC2-5F7A-4626-9132-FF5D0D754265}" srcOrd="0" destOrd="0" parTransId="{DCBA0613-6B1E-4DB0-A576-52A105B89218}" sibTransId="{8E33131C-DA4E-416C-89C2-49D147FB42AF}"/>
    <dgm:cxn modelId="{12B65517-BF8B-4EA5-BD58-42E4AB25603E}" type="presOf" srcId="{38C57F3D-F47F-4BA3-A9B2-C1BD27EBF791}" destId="{912D6603-6D5D-48AC-AC06-EEEEAF56B3CF}" srcOrd="0" destOrd="0" presId="urn:microsoft.com/office/officeart/2005/8/layout/venn2"/>
    <dgm:cxn modelId="{DDDDE34D-3497-491C-A653-934A0157FCF6}" type="presOf" srcId="{EEA5AA33-5827-446B-A36D-911B24B58684}" destId="{5C8CF6E6-898E-4D58-9ADE-62D43BECB98C}" srcOrd="1" destOrd="0" presId="urn:microsoft.com/office/officeart/2005/8/layout/venn2"/>
    <dgm:cxn modelId="{A3C844D9-526E-413B-B4F0-C94A3AC5BD4B}" type="presOf" srcId="{57483CC2-5F7A-4626-9132-FF5D0D754265}" destId="{95C631CF-A7C5-4F8A-B8FF-DCBCDA844230}" srcOrd="0" destOrd="0" presId="urn:microsoft.com/office/officeart/2005/8/layout/venn2"/>
    <dgm:cxn modelId="{0C626293-817E-476D-A6DA-F7E87F490E9C}" type="presOf" srcId="{EEA5AA33-5827-446B-A36D-911B24B58684}" destId="{93855218-A8E5-4322-B64C-FB18BCB0F58C}" srcOrd="0" destOrd="0" presId="urn:microsoft.com/office/officeart/2005/8/layout/venn2"/>
    <dgm:cxn modelId="{E6016FFD-B01C-4B85-AFFA-3C94B510BF14}" type="presParOf" srcId="{912D6603-6D5D-48AC-AC06-EEEEAF56B3CF}" destId="{6B856987-6EF0-42D6-B10C-749A8C489EBD}" srcOrd="0" destOrd="0" presId="urn:microsoft.com/office/officeart/2005/8/layout/venn2"/>
    <dgm:cxn modelId="{2C858FDD-D405-44E6-88DB-D42D75A72084}" type="presParOf" srcId="{6B856987-6EF0-42D6-B10C-749A8C489EBD}" destId="{95C631CF-A7C5-4F8A-B8FF-DCBCDA844230}" srcOrd="0" destOrd="0" presId="urn:microsoft.com/office/officeart/2005/8/layout/venn2"/>
    <dgm:cxn modelId="{470028B3-E027-42CE-93D0-22BF9C98D89E}" type="presParOf" srcId="{6B856987-6EF0-42D6-B10C-749A8C489EBD}" destId="{E67F7D26-C356-4144-BB2C-85CBC9BA9A72}" srcOrd="1" destOrd="0" presId="urn:microsoft.com/office/officeart/2005/8/layout/venn2"/>
    <dgm:cxn modelId="{660806C5-BEAE-4E79-8B5D-9FB931DE957C}" type="presParOf" srcId="{912D6603-6D5D-48AC-AC06-EEEEAF56B3CF}" destId="{52AFF73E-B95A-4CB9-93D0-F952E454789B}" srcOrd="1" destOrd="0" presId="urn:microsoft.com/office/officeart/2005/8/layout/venn2"/>
    <dgm:cxn modelId="{559D39F8-78DA-4429-ACAA-552A88305A1B}" type="presParOf" srcId="{52AFF73E-B95A-4CB9-93D0-F952E454789B}" destId="{93855218-A8E5-4322-B64C-FB18BCB0F58C}" srcOrd="0" destOrd="0" presId="urn:microsoft.com/office/officeart/2005/8/layout/venn2"/>
    <dgm:cxn modelId="{757C370B-E127-4CA9-A1EC-2F3939F8AE46}" type="presParOf" srcId="{52AFF73E-B95A-4CB9-93D0-F952E454789B}" destId="{5C8CF6E6-898E-4D58-9ADE-62D43BECB98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97A1D6-8F31-4D07-9ECA-92B404BC0D63}">
      <dsp:nvSpPr>
        <dsp:cNvPr id="0" name=""/>
        <dsp:cNvSpPr/>
      </dsp:nvSpPr>
      <dsp:spPr>
        <a:xfrm rot="5400000">
          <a:off x="-222753" y="224106"/>
          <a:ext cx="1485022" cy="1039515"/>
        </a:xfrm>
        <a:prstGeom prst="chevron">
          <a:avLst/>
        </a:prstGeom>
        <a:solidFill>
          <a:srgbClr val="9B9B9B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/>
        </a:p>
      </dsp:txBody>
      <dsp:txXfrm rot="-5400000">
        <a:off x="1" y="521111"/>
        <a:ext cx="1039515" cy="445507"/>
      </dsp:txXfrm>
    </dsp:sp>
    <dsp:sp modelId="{11538F77-6DAE-48BD-96E3-15D9D1B3404E}">
      <dsp:nvSpPr>
        <dsp:cNvPr id="0" name=""/>
        <dsp:cNvSpPr/>
      </dsp:nvSpPr>
      <dsp:spPr>
        <a:xfrm rot="5400000">
          <a:off x="2437544" y="-1398029"/>
          <a:ext cx="965264" cy="37613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+mj-lt"/>
            </a:rPr>
            <a:t>проведение широкомасштабной информационной кампании среди обучающихся ВО и СПО</a:t>
          </a:r>
          <a:endParaRPr lang="ru-RU" sz="1400" b="1" kern="1200" dirty="0">
            <a:latin typeface="+mj-lt"/>
          </a:endParaRPr>
        </a:p>
      </dsp:txBody>
      <dsp:txXfrm rot="-5400000">
        <a:off x="1039515" y="47120"/>
        <a:ext cx="3714202" cy="871024"/>
      </dsp:txXfrm>
    </dsp:sp>
    <dsp:sp modelId="{95064169-408E-4A19-A30A-ABDC8F18511D}">
      <dsp:nvSpPr>
        <dsp:cNvPr id="0" name=""/>
        <dsp:cNvSpPr/>
      </dsp:nvSpPr>
      <dsp:spPr>
        <a:xfrm rot="5400000">
          <a:off x="-222753" y="1564746"/>
          <a:ext cx="1485022" cy="1039515"/>
        </a:xfrm>
        <a:prstGeom prst="chevron">
          <a:avLst/>
        </a:prstGeom>
        <a:solidFill>
          <a:srgbClr val="9B9B9B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/>
        </a:p>
      </dsp:txBody>
      <dsp:txXfrm rot="-5400000">
        <a:off x="1" y="1861751"/>
        <a:ext cx="1039515" cy="445507"/>
      </dsp:txXfrm>
    </dsp:sp>
    <dsp:sp modelId="{A0BCAC8D-6B5D-4E78-A2CA-F94FE043911F}">
      <dsp:nvSpPr>
        <dsp:cNvPr id="0" name=""/>
        <dsp:cNvSpPr/>
      </dsp:nvSpPr>
      <dsp:spPr>
        <a:xfrm rot="5400000">
          <a:off x="2437544" y="-56036"/>
          <a:ext cx="965264" cy="37613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+mj-lt"/>
            </a:rPr>
            <a:t>привлечение студентов к прохождению педагогической практики с возможностью последующего их трудоустройства</a:t>
          </a:r>
          <a:endParaRPr lang="ru-RU" sz="1400" b="1" kern="1200" dirty="0">
            <a:latin typeface="+mj-lt"/>
          </a:endParaRPr>
        </a:p>
      </dsp:txBody>
      <dsp:txXfrm rot="-5400000">
        <a:off x="1039515" y="1389113"/>
        <a:ext cx="3714202" cy="871024"/>
      </dsp:txXfrm>
    </dsp:sp>
    <dsp:sp modelId="{E8A776B7-64EC-4C54-AC24-28301452E293}">
      <dsp:nvSpPr>
        <dsp:cNvPr id="0" name=""/>
        <dsp:cNvSpPr/>
      </dsp:nvSpPr>
      <dsp:spPr>
        <a:xfrm rot="5400000">
          <a:off x="-222753" y="2905385"/>
          <a:ext cx="1485022" cy="1039515"/>
        </a:xfrm>
        <a:prstGeom prst="chevron">
          <a:avLst/>
        </a:prstGeom>
        <a:solidFill>
          <a:srgbClr val="9B9B9B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/>
        </a:p>
      </dsp:txBody>
      <dsp:txXfrm rot="-5400000">
        <a:off x="1" y="3202390"/>
        <a:ext cx="1039515" cy="445507"/>
      </dsp:txXfrm>
    </dsp:sp>
    <dsp:sp modelId="{1F342BCB-E5A3-49E2-AB78-0478CDE45421}">
      <dsp:nvSpPr>
        <dsp:cNvPr id="0" name=""/>
        <dsp:cNvSpPr/>
      </dsp:nvSpPr>
      <dsp:spPr>
        <a:xfrm rot="5400000">
          <a:off x="2437544" y="1284603"/>
          <a:ext cx="965264" cy="37613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+mj-lt"/>
            </a:rPr>
            <a:t>организация рекрутинговых мероприятий, ориентированных на социальных партнеров</a:t>
          </a:r>
          <a:endParaRPr lang="ru-RU" sz="1400" b="1" kern="1200" dirty="0">
            <a:latin typeface="+mj-lt"/>
          </a:endParaRPr>
        </a:p>
      </dsp:txBody>
      <dsp:txXfrm rot="-5400000">
        <a:off x="1039515" y="2729752"/>
        <a:ext cx="3714202" cy="871024"/>
      </dsp:txXfrm>
    </dsp:sp>
    <dsp:sp modelId="{52705A37-F46B-470B-8F5E-9A902FF4DB0A}">
      <dsp:nvSpPr>
        <dsp:cNvPr id="0" name=""/>
        <dsp:cNvSpPr/>
      </dsp:nvSpPr>
      <dsp:spPr>
        <a:xfrm rot="5400000">
          <a:off x="-222753" y="4246025"/>
          <a:ext cx="1485022" cy="1039515"/>
        </a:xfrm>
        <a:prstGeom prst="chevron">
          <a:avLst/>
        </a:prstGeom>
        <a:solidFill>
          <a:srgbClr val="9B9B9B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/>
        </a:p>
      </dsp:txBody>
      <dsp:txXfrm rot="-5400000">
        <a:off x="1" y="4543030"/>
        <a:ext cx="1039515" cy="445507"/>
      </dsp:txXfrm>
    </dsp:sp>
    <dsp:sp modelId="{DCA4E656-FCD1-4E03-8250-E377AF91CBE6}">
      <dsp:nvSpPr>
        <dsp:cNvPr id="0" name=""/>
        <dsp:cNvSpPr/>
      </dsp:nvSpPr>
      <dsp:spPr>
        <a:xfrm rot="5400000">
          <a:off x="2437544" y="2625242"/>
          <a:ext cx="965264" cy="37613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smtClean="0">
              <a:latin typeface="+mj-lt"/>
            </a:rPr>
            <a:t>привлечение уже трудоустроенных специалистов на должности педагогов дополнительного образования </a:t>
          </a:r>
          <a:endParaRPr lang="ru-RU" sz="1400" b="1" kern="1200">
            <a:latin typeface="+mj-lt"/>
          </a:endParaRPr>
        </a:p>
      </dsp:txBody>
      <dsp:txXfrm rot="-5400000">
        <a:off x="1039515" y="4070391"/>
        <a:ext cx="3714202" cy="8710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719E9-AB45-4228-BF12-DEBF8B9110F2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E35B4-594F-49A8-8209-8041F98E8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63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B0B3C-31E5-478B-A3AC-7B2F0D64090F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5713A-12AB-4347-BDDB-B2E5F8AAA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1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5B34-E1CF-4125-AED2-B6EDEA3EFB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538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184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e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238443" y="5596993"/>
            <a:ext cx="8714343" cy="106656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8006" algn="ctr">
              <a:spcBef>
                <a:spcPts val="225"/>
              </a:spcBef>
              <a:buClr>
                <a:schemeClr val="accent3"/>
              </a:buClr>
              <a:defRPr/>
            </a:pPr>
            <a:r>
              <a:rPr lang="ru-RU" sz="2000" b="1" dirty="0" err="1" smtClean="0">
                <a:latin typeface="+mj-lt"/>
              </a:rPr>
              <a:t>Ручко</a:t>
            </a:r>
            <a:r>
              <a:rPr lang="ru-RU" sz="2000" b="1" dirty="0" smtClean="0">
                <a:latin typeface="+mj-lt"/>
              </a:rPr>
              <a:t> Лариса Сергеевна, </a:t>
            </a:r>
            <a:r>
              <a:rPr lang="ru-RU" sz="2000" b="1" dirty="0" err="1" smtClean="0">
                <a:latin typeface="+mj-lt"/>
              </a:rPr>
              <a:t>к.пс.н</a:t>
            </a:r>
            <a:r>
              <a:rPr lang="ru-RU" sz="2000" b="1" dirty="0" smtClean="0">
                <a:latin typeface="+mj-lt"/>
              </a:rPr>
              <a:t>., доцент, </a:t>
            </a:r>
            <a:br>
              <a:rPr lang="ru-RU" sz="2000" b="1" dirty="0" smtClean="0">
                <a:latin typeface="+mj-lt"/>
              </a:rPr>
            </a:br>
            <a:r>
              <a:rPr lang="ru-RU" sz="2000" b="1" dirty="0" smtClean="0">
                <a:latin typeface="+mj-lt"/>
              </a:rPr>
              <a:t>заведующий кафедрой </a:t>
            </a:r>
            <a:r>
              <a:rPr lang="ru-RU" sz="2000" b="1" dirty="0">
                <a:latin typeface="+mj-lt"/>
              </a:rPr>
              <a:t>воспитания и психологического сопровождения </a:t>
            </a:r>
            <a:r>
              <a:rPr lang="ru-RU" sz="2000" b="1" dirty="0" smtClean="0">
                <a:latin typeface="+mj-lt"/>
              </a:rPr>
              <a:t>КОИРО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37343" y="1568098"/>
            <a:ext cx="71358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+mj-lt"/>
                <a:cs typeface="Arial" panose="020B0604020202020204" pitchFamily="34" charset="0"/>
              </a:rPr>
              <a:t>Сопровождение </a:t>
            </a:r>
            <a:r>
              <a:rPr lang="ru-RU" sz="2800" b="1" dirty="0">
                <a:latin typeface="+mj-lt"/>
                <a:cs typeface="Arial" panose="020B0604020202020204" pitchFamily="34" charset="0"/>
              </a:rPr>
              <a:t>специалистов, осуществляющих деятельность </a:t>
            </a:r>
            <a:r>
              <a:rPr lang="ru-RU" sz="2800" b="1" dirty="0" smtClean="0">
                <a:latin typeface="+mj-lt"/>
                <a:cs typeface="Arial" panose="020B0604020202020204" pitchFamily="34" charset="0"/>
              </a:rPr>
              <a:t/>
            </a:r>
            <a:br>
              <a:rPr lang="ru-RU" sz="2800" b="1" dirty="0" smtClean="0">
                <a:latin typeface="+mj-lt"/>
                <a:cs typeface="Arial" panose="020B0604020202020204" pitchFamily="34" charset="0"/>
              </a:rPr>
            </a:br>
            <a:r>
              <a:rPr lang="ru-RU" sz="2800" b="1" dirty="0" smtClean="0">
                <a:latin typeface="+mj-lt"/>
                <a:cs typeface="Arial" panose="020B0604020202020204" pitchFamily="34" charset="0"/>
              </a:rPr>
              <a:t>в </a:t>
            </a:r>
            <a:r>
              <a:rPr lang="ru-RU" sz="2800" b="1" dirty="0">
                <a:latin typeface="+mj-lt"/>
                <a:cs typeface="Arial" panose="020B0604020202020204" pitchFamily="34" charset="0"/>
              </a:rPr>
              <a:t>условиях создания новых мест </a:t>
            </a:r>
            <a:r>
              <a:rPr lang="ru-RU" sz="2800" b="1" dirty="0" smtClean="0">
                <a:latin typeface="+mj-lt"/>
                <a:cs typeface="Arial" panose="020B0604020202020204" pitchFamily="34" charset="0"/>
              </a:rPr>
              <a:t>дополнительного образования</a:t>
            </a:r>
            <a:endParaRPr lang="ru-RU" sz="2800" b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4256" y="0"/>
            <a:ext cx="7739743" cy="13255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Кадровое обеспечение: </a:t>
            </a:r>
            <a:br>
              <a:rPr lang="ru-RU" sz="3600" b="1" dirty="0" smtClean="0"/>
            </a:br>
            <a:r>
              <a:rPr lang="ru-RU" sz="3600" b="1" dirty="0" smtClean="0"/>
              <a:t>актуальные задачи</a:t>
            </a:r>
            <a:endParaRPr lang="ru-RU" sz="36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50562233"/>
              </p:ext>
            </p:extLst>
          </p:nvPr>
        </p:nvGraphicFramePr>
        <p:xfrm>
          <a:off x="0" y="1665838"/>
          <a:ext cx="8845236" cy="507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10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087801" y="136106"/>
            <a:ext cx="5882081" cy="1037393"/>
            <a:chOff x="1740925" y="205"/>
            <a:chExt cx="5882081" cy="1037393"/>
          </a:xfrm>
        </p:grpSpPr>
        <p:sp>
          <p:nvSpPr>
            <p:cNvPr id="10" name="Пятиугольник 9"/>
            <p:cNvSpPr/>
            <p:nvPr/>
          </p:nvSpPr>
          <p:spPr>
            <a:xfrm rot="10800000">
              <a:off x="1740925" y="205"/>
              <a:ext cx="5882081" cy="1037393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Пятиугольник 4"/>
            <p:cNvSpPr/>
            <p:nvPr/>
          </p:nvSpPr>
          <p:spPr>
            <a:xfrm rot="21600000">
              <a:off x="2000273" y="205"/>
              <a:ext cx="5622733" cy="10373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462" tIns="53340" rIns="99568" bIns="5334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+mj-lt"/>
                </a:rPr>
                <a:t>привлечение педагогов дополнительного образования к реализации разрабатываемых ДОО программ</a:t>
              </a:r>
              <a:endParaRPr lang="ru-RU" sz="1600" b="1" kern="1200" dirty="0">
                <a:latin typeface="+mj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28110" y="1479790"/>
            <a:ext cx="39324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Кадры </a:t>
            </a:r>
            <a:r>
              <a:rPr lang="ru-RU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Костромской</a:t>
            </a:r>
            <a:r>
              <a:rPr lang="ru-RU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области:</a:t>
            </a:r>
          </a:p>
          <a:p>
            <a:endParaRPr lang="ru-RU" sz="1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405788568"/>
              </p:ext>
            </p:extLst>
          </p:nvPr>
        </p:nvGraphicFramePr>
        <p:xfrm>
          <a:off x="4169045" y="1348353"/>
          <a:ext cx="4800838" cy="5509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28109" y="3371238"/>
            <a:ext cx="3932445" cy="335598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образованию: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ВО или СПО в </a:t>
            </a:r>
            <a:r>
              <a:rPr lang="ru-RU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рамках укрупненных групп направлений подготовки </a:t>
            </a: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и </a:t>
            </a:r>
            <a:r>
              <a:rPr lang="ru-RU" sz="12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педнауки</a:t>
            </a: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ВО или СПО </a:t>
            </a:r>
            <a:r>
              <a:rPr lang="ru-RU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 рамках иного направления подготовки </a:t>
            </a: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условии его соответствия </a:t>
            </a: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 программам</a:t>
            </a:r>
            <a:r>
              <a:rPr lang="ru-RU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реализуемым </a:t>
            </a:r>
            <a:r>
              <a:rPr lang="ru-RU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организацией, </a:t>
            </a: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получение при необходимости после трудоустройства дополнительного </a:t>
            </a: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профобразования </a:t>
            </a:r>
            <a:r>
              <a:rPr lang="ru-RU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 направлению подготовки «Образование и </a:t>
            </a:r>
            <a:r>
              <a:rPr lang="ru-RU" sz="12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педнауки</a:t>
            </a: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05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рофессиональный </a:t>
            </a:r>
            <a:r>
              <a:rPr lang="ru-RU" sz="10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стандарт «Педагог дополнительного образования детей и взрослых», утвержден приказом Министерства труда и социальной защиты РФ от 5 мая 2018 года, №298н</a:t>
            </a:r>
            <a:endParaRPr lang="ru-RU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095261" y="158532"/>
            <a:ext cx="992540" cy="992540"/>
          </a:xfrm>
          <a:prstGeom prst="ellipse">
            <a:avLst/>
          </a:prstGeom>
          <a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15" name="Диаграмма 14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ADF8CC8C-A89D-45C9-82BA-2C3C7C27E6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8068520"/>
              </p:ext>
            </p:extLst>
          </p:nvPr>
        </p:nvGraphicFramePr>
        <p:xfrm>
          <a:off x="0" y="1945395"/>
          <a:ext cx="4060554" cy="1425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214052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087801" y="151605"/>
            <a:ext cx="5882081" cy="1037393"/>
            <a:chOff x="1740925" y="1347268"/>
            <a:chExt cx="5882081" cy="1037393"/>
          </a:xfrm>
        </p:grpSpPr>
        <p:sp>
          <p:nvSpPr>
            <p:cNvPr id="6" name="Пятиугольник 5"/>
            <p:cNvSpPr/>
            <p:nvPr/>
          </p:nvSpPr>
          <p:spPr>
            <a:xfrm rot="10800000">
              <a:off x="1740925" y="1347268"/>
              <a:ext cx="5882081" cy="1037393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ятиугольник 4"/>
            <p:cNvSpPr/>
            <p:nvPr/>
          </p:nvSpPr>
          <p:spPr>
            <a:xfrm rot="21600000">
              <a:off x="2000273" y="1347268"/>
              <a:ext cx="5622733" cy="10373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462" tIns="53340" rIns="99568" bIns="5334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+mj-lt"/>
                </a:rPr>
                <a:t>формирование условий, необходимых для осуществления профессиональной деятельности по реализации новых ДОО программ</a:t>
              </a:r>
              <a:endParaRPr lang="ru-RU" sz="1600" b="1" kern="1200" dirty="0">
                <a:latin typeface="+mj-lt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95324" y="1519020"/>
            <a:ext cx="44358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административно-управленческие</a:t>
            </a:r>
            <a:endParaRPr lang="ru-RU" sz="2400" b="1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1422" y="4708168"/>
            <a:ext cx="31518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программно-методические</a:t>
            </a:r>
            <a:endParaRPr lang="ru-RU" sz="2400" b="1" dirty="0"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864" y="3649638"/>
            <a:ext cx="2997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+mj-lt"/>
              </a:rPr>
              <a:t>организационные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8354" y="2591108"/>
            <a:ext cx="31518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информационные</a:t>
            </a:r>
            <a:endParaRPr lang="ru-RU" sz="2400" b="1" dirty="0"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1422" y="5901500"/>
            <a:ext cx="30440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материально-технические</a:t>
            </a:r>
            <a:endParaRPr lang="ru-RU" sz="2400" b="1" dirty="0">
              <a:latin typeface="+mj-lt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347149" y="1364744"/>
            <a:ext cx="5609703" cy="97702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Модель управления, нормативная база, заявительная и отчетная документация, анализ, планирование, регулирование, контроль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7149" y="2487793"/>
            <a:ext cx="5609703" cy="97702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Информационная кампания. Сайт, официальные аккаунты в социальных сетях, СМИ, открытые встречи,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промоушен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47149" y="3610842"/>
            <a:ext cx="5609703" cy="97702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Набор, регистрация, мотивация обучающихся, проведение родительских собраний, разработка и реализация календарных учебных графиков, включение в общую работу организации и т.п.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47149" y="4713000"/>
            <a:ext cx="5609703" cy="97702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Разработка ДОО программ, экспертиза ДОО программы, комплектование методических материалов, литературы, электронных источников, разработка конспектов занятий и т.п.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60179" y="5831286"/>
            <a:ext cx="5609703" cy="97702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Выделение помещений и их подготовка, оснащение образовательного процесса оборудованием и ТС, расходными материалами.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095261" y="151603"/>
            <a:ext cx="992540" cy="992540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65840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118797" y="120608"/>
            <a:ext cx="5882081" cy="1037393"/>
            <a:chOff x="1740925" y="2694331"/>
            <a:chExt cx="5882081" cy="1037393"/>
          </a:xfrm>
        </p:grpSpPr>
        <p:sp>
          <p:nvSpPr>
            <p:cNvPr id="6" name="Пятиугольник 5"/>
            <p:cNvSpPr/>
            <p:nvPr/>
          </p:nvSpPr>
          <p:spPr>
            <a:xfrm rot="10800000">
              <a:off x="1740925" y="2694331"/>
              <a:ext cx="5882081" cy="1037393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ятиугольник 4"/>
            <p:cNvSpPr/>
            <p:nvPr/>
          </p:nvSpPr>
          <p:spPr>
            <a:xfrm rot="21600000">
              <a:off x="2000273" y="2694331"/>
              <a:ext cx="5622733" cy="10373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462" tIns="53340" rIns="99568" bIns="5334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+mj-lt"/>
                </a:rPr>
                <a:t>адаптация привлеченных педагогов дополнительного образования к деятельности по реализации ДОО программы</a:t>
              </a:r>
              <a:endParaRPr lang="ru-RU" sz="1600" b="1" kern="1200" dirty="0">
                <a:latin typeface="+mj-lt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0" y="1440477"/>
            <a:ext cx="900087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+mj-lt"/>
                <a:ea typeface="Times New Roman" panose="02020603050405020304" pitchFamily="18" charset="0"/>
              </a:rPr>
              <a:t>ознакомление с условиями труда, режимами труда и отдыха, обеспечение принятия новыми сотрудниками правил и норм трудовой деятельности,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>поддержка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здоровья специалиста и его удовлетворительного психофизиологического состояния;</a:t>
            </a:r>
          </a:p>
          <a:p>
            <a:pPr marL="285750" lvl="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+mj-lt"/>
                <a:ea typeface="Times New Roman" panose="02020603050405020304" pitchFamily="18" charset="0"/>
              </a:rPr>
              <a:t>способствование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>установлению </a:t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конструктивных деловых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и личных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контактов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с коллегами,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восприятию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себя как части коллектива,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определению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своей роли в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>организации,</a:t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формированию статуса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принятию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культурных норм и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>ценностей,</a:t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включению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в общественную деятельность, в развитие организации;</a:t>
            </a:r>
          </a:p>
          <a:p>
            <a:pPr marL="285750" lvl="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+mj-lt"/>
                <a:ea typeface="Times New Roman" panose="02020603050405020304" pitchFamily="18" charset="0"/>
              </a:rPr>
              <a:t>содействие формированию интереса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к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работе, освоению ценностей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педагогической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деятельности,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росту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профессионального мастерства,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поиску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пути собственного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+mj-lt"/>
                <a:ea typeface="Times New Roman" panose="02020603050405020304" pitchFamily="18" charset="0"/>
              </a:rPr>
            </a:br>
            <a:r>
              <a:rPr lang="ru-RU" dirty="0" smtClean="0">
                <a:latin typeface="+mj-lt"/>
                <a:ea typeface="Times New Roman" panose="02020603050405020304" pitchFamily="18" charset="0"/>
              </a:rPr>
              <a:t>профессионального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развития.</a:t>
            </a:r>
            <a:endParaRPr lang="ru-RU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199528443"/>
              </p:ext>
            </p:extLst>
          </p:nvPr>
        </p:nvGraphicFramePr>
        <p:xfrm>
          <a:off x="5281284" y="2822844"/>
          <a:ext cx="3719594" cy="4035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92693" y="2619215"/>
            <a:ext cx="1673817" cy="41857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latin typeface="+mj-lt"/>
              </a:rPr>
              <a:t>анкетирование</a:t>
            </a:r>
          </a:p>
          <a:p>
            <a:pPr algn="r"/>
            <a:r>
              <a:rPr lang="ru-RU" sz="1400" b="1" dirty="0" smtClean="0">
                <a:latin typeface="+mj-lt"/>
              </a:rPr>
              <a:t>совещания</a:t>
            </a:r>
          </a:p>
          <a:p>
            <a:pPr algn="r"/>
            <a:r>
              <a:rPr lang="ru-RU" sz="1400" b="1" dirty="0" smtClean="0">
                <a:latin typeface="+mj-lt"/>
              </a:rPr>
              <a:t>встречи</a:t>
            </a:r>
          </a:p>
          <a:p>
            <a:pPr algn="r"/>
            <a:r>
              <a:rPr lang="ru-RU" sz="1400" b="1" dirty="0" smtClean="0">
                <a:latin typeface="+mj-lt"/>
              </a:rPr>
              <a:t>инструктажи</a:t>
            </a:r>
          </a:p>
          <a:p>
            <a:pPr algn="r"/>
            <a:r>
              <a:rPr lang="ru-RU" sz="1400" b="1" dirty="0" smtClean="0">
                <a:latin typeface="+mj-lt"/>
              </a:rPr>
              <a:t>ОДИ</a:t>
            </a:r>
          </a:p>
          <a:p>
            <a:pPr algn="r"/>
            <a:r>
              <a:rPr lang="ru-RU" sz="1400" b="1" dirty="0" smtClean="0">
                <a:latin typeface="+mj-lt"/>
              </a:rPr>
              <a:t>тренинги</a:t>
            </a:r>
          </a:p>
          <a:p>
            <a:pPr algn="r"/>
            <a:r>
              <a:rPr lang="ru-RU" sz="1400" b="1" dirty="0" smtClean="0">
                <a:latin typeface="+mj-lt"/>
              </a:rPr>
              <a:t>корпоративные мероприятия</a:t>
            </a:r>
          </a:p>
          <a:p>
            <a:pPr algn="r"/>
            <a:r>
              <a:rPr lang="ru-RU" sz="1400" b="1" dirty="0" smtClean="0">
                <a:latin typeface="+mj-lt"/>
              </a:rPr>
              <a:t>семинары</a:t>
            </a:r>
          </a:p>
          <a:p>
            <a:pPr algn="r"/>
            <a:r>
              <a:rPr lang="ru-RU" sz="1400" b="1" dirty="0" smtClean="0">
                <a:latin typeface="+mj-lt"/>
              </a:rPr>
              <a:t>практикумы</a:t>
            </a:r>
          </a:p>
          <a:p>
            <a:pPr algn="r"/>
            <a:r>
              <a:rPr lang="ru-RU" sz="1400" b="1" dirty="0" smtClean="0">
                <a:latin typeface="+mj-lt"/>
              </a:rPr>
              <a:t>конференции</a:t>
            </a:r>
          </a:p>
          <a:p>
            <a:pPr algn="r"/>
            <a:r>
              <a:rPr lang="ru-RU" sz="1400" b="1" dirty="0" smtClean="0">
                <a:latin typeface="+mj-lt"/>
              </a:rPr>
              <a:t>дискуссии</a:t>
            </a:r>
          </a:p>
          <a:p>
            <a:pPr algn="r"/>
            <a:r>
              <a:rPr lang="ru-RU" sz="1400" b="1" dirty="0" smtClean="0">
                <a:latin typeface="+mj-lt"/>
              </a:rPr>
              <a:t>акции</a:t>
            </a:r>
          </a:p>
          <a:p>
            <a:pPr algn="r"/>
            <a:r>
              <a:rPr lang="ru-RU" sz="1400" b="1" dirty="0" smtClean="0">
                <a:latin typeface="+mj-lt"/>
              </a:rPr>
              <a:t>открытые занятия</a:t>
            </a:r>
          </a:p>
          <a:p>
            <a:pPr algn="r"/>
            <a:r>
              <a:rPr lang="ru-RU" sz="1400" b="1" dirty="0" smtClean="0">
                <a:latin typeface="+mj-lt"/>
              </a:rPr>
              <a:t>работа с наставником</a:t>
            </a:r>
          </a:p>
          <a:p>
            <a:pPr algn="r"/>
            <a:r>
              <a:rPr lang="ru-RU" sz="1400" b="1" dirty="0" smtClean="0">
                <a:latin typeface="+mj-lt"/>
              </a:rPr>
              <a:t>совместные проекты</a:t>
            </a:r>
            <a:endParaRPr lang="ru-RU" sz="1400" b="1" dirty="0">
              <a:latin typeface="+mj-lt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126257" y="120606"/>
            <a:ext cx="992540" cy="992540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7000" b="-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2857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134296" y="136107"/>
            <a:ext cx="5882081" cy="1037393"/>
            <a:chOff x="1740925" y="4041394"/>
            <a:chExt cx="5882081" cy="1037393"/>
          </a:xfrm>
        </p:grpSpPr>
        <p:sp>
          <p:nvSpPr>
            <p:cNvPr id="6" name="Пятиугольник 5"/>
            <p:cNvSpPr/>
            <p:nvPr/>
          </p:nvSpPr>
          <p:spPr>
            <a:xfrm rot="10800000">
              <a:off x="1740925" y="4041394"/>
              <a:ext cx="5882081" cy="1037393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ятиугольник 4"/>
            <p:cNvSpPr/>
            <p:nvPr/>
          </p:nvSpPr>
          <p:spPr>
            <a:xfrm rot="21600000">
              <a:off x="2000273" y="4041394"/>
              <a:ext cx="5622733" cy="10373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462" tIns="53340" rIns="99568" bIns="5334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+mj-lt"/>
                </a:rPr>
                <a:t>повышение квалификации специалистов, содействие непрерывному профессиональному развитию кадров</a:t>
              </a:r>
              <a:endParaRPr lang="ru-RU" sz="1600" b="1" kern="1200" dirty="0">
                <a:latin typeface="+mj-lt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209228" y="1684918"/>
            <a:ext cx="4130298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для сотрудников региональных и муниципальных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ОУО, 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региональных проектных офисов, специалистов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РМЦ, МОЦ 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дополнительного образования </a:t>
            </a:r>
            <a:endParaRPr lang="ru-RU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9228" y="3580673"/>
            <a:ext cx="4130298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для административных работников образовательных организаций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специалистов 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служб сопровождения деятельности по реализации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ДОО программ</a:t>
            </a:r>
            <a:endParaRPr lang="ru-RU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9228" y="5753426"/>
            <a:ext cx="413029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для педагогов дополнительного образования </a:t>
            </a:r>
          </a:p>
        </p:txBody>
      </p:sp>
      <p:pic>
        <p:nvPicPr>
          <p:cNvPr id="1026" name="Picture 2" descr="https://science.pnzgu.ru/files/science.pnzgu.ru/vsh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615" y="1295740"/>
            <a:ext cx="3948762" cy="1185295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xn----7sbbadedzpm9anhgcdxi1ct.xn--p1ai/tinybrowser/images/banners/2021/01/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102" y="2221790"/>
            <a:ext cx="3341815" cy="1069382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img.youtube.com/vi/bpDrRmsvbr0/0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3" b="57415"/>
          <a:stretch/>
        </p:blipFill>
        <p:spPr bwMode="auto">
          <a:xfrm>
            <a:off x="4510513" y="5469823"/>
            <a:ext cx="4572000" cy="1038386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539121" y="6141812"/>
            <a:ext cx="3493763" cy="6463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+mj-lt"/>
              </a:rPr>
              <a:t>И иные мероприятия для специалистов ДОД</a:t>
            </a:r>
            <a:endParaRPr lang="ru-RU" dirty="0">
              <a:latin typeface="+mj-lt"/>
            </a:endParaRPr>
          </a:p>
        </p:txBody>
      </p:sp>
      <p:pic>
        <p:nvPicPr>
          <p:cNvPr id="1040" name="Picture 16" descr="https://mmco-expo.ru/wp-content/uploads/2020/04/VCHT_logo_2020_curves_Georgia-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757" y="4049603"/>
            <a:ext cx="1217193" cy="121719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</p:pic>
      <p:pic>
        <p:nvPicPr>
          <p:cNvPr id="1044" name="Picture 20" descr="Федеральный центр дополнительного образования и организации отдыха и оздоровления детей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120" y="2974957"/>
            <a:ext cx="1233777" cy="123377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</p:pic>
      <p:pic>
        <p:nvPicPr>
          <p:cNvPr id="1046" name="Picture 22" descr="http://rcdo19.ru/images/news/2021/11/01120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937" y="3224009"/>
            <a:ext cx="2300684" cy="1592196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Овал 19"/>
          <p:cNvSpPr/>
          <p:nvPr/>
        </p:nvSpPr>
        <p:spPr>
          <a:xfrm>
            <a:off x="1992843" y="51075"/>
            <a:ext cx="1271127" cy="1207455"/>
          </a:xfrm>
          <a:prstGeom prst="ellipse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000" b="-3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034" name="Picture 10" descr="https://doctrix.ru/wp-content/gallery/customer-logo/logo_koiro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881" y="4816205"/>
            <a:ext cx="2560706" cy="56335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8251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Прямоугольник 1"/>
          <p:cNvSpPr>
            <a:spLocks noChangeArrowheads="1"/>
          </p:cNvSpPr>
          <p:nvPr/>
        </p:nvSpPr>
        <p:spPr bwMode="auto">
          <a:xfrm>
            <a:off x="3973513" y="6291263"/>
            <a:ext cx="1706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/>
              <a:t>Кострома </a:t>
            </a:r>
            <a:r>
              <a:rPr lang="ru-RU" altLang="ru-RU" sz="1800" dirty="0" smtClean="0"/>
              <a:t>2021</a:t>
            </a:r>
            <a:endParaRPr lang="ru-RU" altLang="ru-RU" sz="1800" dirty="0"/>
          </a:p>
        </p:txBody>
      </p:sp>
    </p:spTree>
    <p:extLst>
      <p:ext uri="{BB962C8B-B14F-4D97-AF65-F5344CB8AC3E}">
        <p14:creationId xmlns:p14="http://schemas.microsoft.com/office/powerpoint/2010/main" val="365756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64f56f6cd64c4a74525748d224eabdab8abeb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14D5E9-D5D2-4092-A5C6-D1A4234E5763}"/>
</file>

<file path=customXml/itemProps2.xml><?xml version="1.0" encoding="utf-8"?>
<ds:datastoreItem xmlns:ds="http://schemas.openxmlformats.org/officeDocument/2006/customXml" ds:itemID="{2E14CB16-1EB5-413F-B5C8-9758D174A776}"/>
</file>

<file path=customXml/itemProps3.xml><?xml version="1.0" encoding="utf-8"?>
<ds:datastoreItem xmlns:ds="http://schemas.openxmlformats.org/officeDocument/2006/customXml" ds:itemID="{570FB262-359A-4C6A-95B9-4DAB286F070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3704</TotalTime>
  <Words>436</Words>
  <Application>Microsoft Office PowerPoint</Application>
  <PresentationFormat>Экран (4:3)</PresentationFormat>
  <Paragraphs>58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Garamond</vt:lpstr>
      <vt:lpstr>Times New Roman</vt:lpstr>
      <vt:lpstr>КОИРО2</vt:lpstr>
      <vt:lpstr>Презентация PowerPoint</vt:lpstr>
      <vt:lpstr>Кадровое обеспечение:  актуальные 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проведения оценки соответствия содержания и качества подготовки обучающихся по образовательным программам требованиям ФГОС</dc:title>
  <dc:creator>USER</dc:creator>
  <cp:lastModifiedBy>User</cp:lastModifiedBy>
  <cp:revision>370</cp:revision>
  <cp:lastPrinted>2020-03-24T11:44:43Z</cp:lastPrinted>
  <dcterms:created xsi:type="dcterms:W3CDTF">2018-01-15T07:04:23Z</dcterms:created>
  <dcterms:modified xsi:type="dcterms:W3CDTF">2021-12-06T12:25:04Z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