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harts/style1.xml" ContentType="application/vnd.ms-office.chartstyle+xml"/>
  <Override PartName="/ppt/charts/chart1.xml" ContentType="application/vnd.openxmlformats-officedocument.drawingml.chart+xml"/>
  <Override PartName="/ppt/charts/colors1.xml" ContentType="application/vnd.ms-office.chartcolor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327" r:id="rId3"/>
    <p:sldId id="380" r:id="rId4"/>
    <p:sldId id="382" r:id="rId5"/>
    <p:sldId id="370" r:id="rId6"/>
    <p:sldId id="381" r:id="rId7"/>
    <p:sldId id="390" r:id="rId8"/>
    <p:sldId id="398" r:id="rId9"/>
    <p:sldId id="395" r:id="rId10"/>
    <p:sldId id="396" r:id="rId11"/>
    <p:sldId id="403" r:id="rId12"/>
    <p:sldId id="394" r:id="rId13"/>
    <p:sldId id="397" r:id="rId14"/>
    <p:sldId id="404" r:id="rId15"/>
    <p:sldId id="385" r:id="rId16"/>
  </p:sldIdLst>
  <p:sldSz cx="12192000" cy="6858000"/>
  <p:notesSz cx="6858000" cy="9144000"/>
  <p:custDataLst>
    <p:tags r:id="rId18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1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0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AppData\Local\Microsoft\Windows\INetCache\Content.Outlook\QRWHNM0U\&#1057;&#1043;%20&#1044;&#1054;&#1044;%20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30209550518036"/>
          <c:y val="0.18896522119575834"/>
          <c:w val="0.86527553108577915"/>
          <c:h val="0.4978150742742719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Направления!$A$4:$A$9</c:f>
              <c:strCache>
                <c:ptCount val="6"/>
                <c:pt idx="0">
                  <c:v>Техническое</c:v>
                </c:pt>
                <c:pt idx="1">
                  <c:v>Естественнонаучное</c:v>
                </c:pt>
                <c:pt idx="2">
                  <c:v>Туристско-краеведческое</c:v>
                </c:pt>
                <c:pt idx="3">
                  <c:v>Социально-педагогическое</c:v>
                </c:pt>
                <c:pt idx="4">
                  <c:v>В области искусств</c:v>
                </c:pt>
                <c:pt idx="5">
                  <c:v>В области физической культуры</c:v>
                </c:pt>
              </c:strCache>
            </c:strRef>
          </c:cat>
          <c:val>
            <c:numRef>
              <c:f>Направления!$B$4:$B$9</c:f>
              <c:numCache>
                <c:formatCode>0.0%</c:formatCode>
                <c:ptCount val="6"/>
                <c:pt idx="0">
                  <c:v>8.0689085363257959E-2</c:v>
                </c:pt>
                <c:pt idx="1">
                  <c:v>8.339082855389815E-2</c:v>
                </c:pt>
                <c:pt idx="2">
                  <c:v>2.9862641615796874E-2</c:v>
                </c:pt>
                <c:pt idx="3">
                  <c:v>0.17689376036099308</c:v>
                </c:pt>
                <c:pt idx="4">
                  <c:v>0.21795599287374404</c:v>
                </c:pt>
                <c:pt idx="5">
                  <c:v>0.15337516819395514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64-C44E-86A8-09C908E3C3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14211456"/>
        <c:axId val="114782592"/>
      </c:barChart>
      <c:catAx>
        <c:axId val="11421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782592"/>
        <c:crosses val="autoZero"/>
        <c:auto val="1"/>
        <c:lblAlgn val="ctr"/>
        <c:lblOffset val="100"/>
        <c:noMultiLvlLbl val="0"/>
      </c:catAx>
      <c:valAx>
        <c:axId val="11478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21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DEC972A-C81B-4471-9FE5-48A21A70A525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B538698-DB62-41E0-9E7A-0AEB22235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428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271" y="161324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8279" y="44201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788" y="6356350"/>
            <a:ext cx="2282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D4150-6F5D-401B-A2EB-2E5DE5010256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79825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3050" y="6356350"/>
            <a:ext cx="17097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3A9BC-E642-4223-9E9B-52C3FF496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59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FDDF6-8378-4B4C-9AFD-B88C5F2A8F54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D4011-7CA8-4482-9418-CAC34D79D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775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1307E-A801-4330-9F47-34BCF37A8FCC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845D4-4309-4E3B-853B-646C95B46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972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73903-93DA-4D8F-98C8-980A21353FDA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D6292-CD97-4830-ABB3-6BBAE96E4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119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673" y="365125"/>
            <a:ext cx="1001027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C7D1D-1CE0-440E-B5F0-F3485D61309A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25329-8ABB-4B50-800A-CE12EEFB5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400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429" y="365125"/>
            <a:ext cx="995252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85A3E-B3CC-4BEC-9085-40CB0F31BB13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332EF-B092-4F36-B553-E75EF466B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696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9F80B-31B0-47F7-88DC-CEC3D9E3C487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2A717-45A3-4295-8A99-AA7A3C257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0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491" y="111263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502" y="384523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7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D223B-F287-4B5B-AFA0-719967A34D61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5688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6100" y="6356350"/>
            <a:ext cx="24717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16367-DADA-481E-ADAA-49E533CB6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76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F8879-87B1-43ED-8665-B885DF199C4A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CC51B-6D88-4470-88DE-B38FEE1CA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22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D6D01-59B9-40F4-94A2-D9E1D4D230CC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A975C-368C-418E-8C4A-B7FD89ACE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330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41956-5893-4BA8-A7EF-F79BD56F4A95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A79BB-225A-4B50-9933-CAC51351C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10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3514E-40F3-400C-AADE-E0D34255D489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72287-3D2A-42F4-BD5E-89A0EBB96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139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1B856-E17A-4A42-B95D-481F692906E9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3788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3038" y="6356350"/>
            <a:ext cx="1831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4F306-1CD8-4B3C-B61B-915E99092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49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D663-A42D-4D5A-99B4-8A9114FF47E1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3788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3038" y="6356350"/>
            <a:ext cx="1831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B9FB5-7C24-47F9-BE78-E1C7C9409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49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2BBA1-D31B-47E7-AF0D-0A80F8FFD723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D0A90-2392-4A50-BD01-CF0DB585C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72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A926B2-5038-44B6-AB85-86DF54541B5F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315FCC-A603-463F-96A3-BDC307DA3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15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2108200" y="1612900"/>
            <a:ext cx="9144000" cy="238760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Перспективные направления развития дополнительного образования детей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туристско-краеведческой направленности.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4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0363" y="5221288"/>
            <a:ext cx="9144000" cy="1111250"/>
          </a:xfrm>
        </p:spPr>
        <p:txBody>
          <a:bodyPr/>
          <a:lstStyle/>
          <a:p>
            <a:pPr algn="r" eaLnBrk="1" hangingPunct="1"/>
            <a:r>
              <a:rPr lang="ru-RU" altLang="ru-RU" dirty="0" err="1" smtClean="0"/>
              <a:t>Козявина</a:t>
            </a:r>
            <a:r>
              <a:rPr lang="ru-RU" altLang="ru-RU" dirty="0" smtClean="0"/>
              <a:t> Ирина Николаевна, </a:t>
            </a:r>
            <a:br>
              <a:rPr lang="ru-RU" altLang="ru-RU" dirty="0" smtClean="0"/>
            </a:br>
            <a:r>
              <a:rPr lang="ru-RU" altLang="ru-RU" dirty="0" smtClean="0"/>
              <a:t> старший преподаватель кафедры воспитания и психологического развития. ОГБОУ ДПО «КОИРО»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108200" y="393700"/>
            <a:ext cx="9529763" cy="8556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sym typeface="Arial Narrow"/>
              </a:rPr>
              <a:t>Профориентация и профессиональные пробы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/>
          <a:srcRect l="20446" t="27387" r="58685" b="18783"/>
          <a:stretch>
            <a:fillRect/>
          </a:stretch>
        </p:blipFill>
        <p:spPr bwMode="auto">
          <a:xfrm>
            <a:off x="7385928" y="1733163"/>
            <a:ext cx="3059651" cy="437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178011" y="2413338"/>
            <a:ext cx="3781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3"/>
          <a:srcRect l="15900" t="39151" r="32077" b="33491"/>
          <a:stretch>
            <a:fillRect/>
          </a:stretch>
        </p:blipFill>
        <p:spPr bwMode="auto">
          <a:xfrm>
            <a:off x="1738184" y="2158315"/>
            <a:ext cx="5225693" cy="275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sym typeface="Arial Narrow"/>
              </a:rPr>
              <a:t>Формы реализации ДО программ</a:t>
            </a:r>
            <a:r>
              <a:rPr lang="en-US" altLang="ru-RU" b="1" dirty="0" smtClean="0">
                <a:latin typeface="Noto Sans"/>
                <a:ea typeface="Noto Sans"/>
                <a:cs typeface="Noto Sans"/>
              </a:rPr>
              <a:t/>
            </a:r>
            <a:br>
              <a:rPr lang="en-US" altLang="ru-RU" b="1" dirty="0" smtClean="0">
                <a:latin typeface="Noto Sans"/>
                <a:ea typeface="Noto Sans"/>
                <a:cs typeface="Noto Sans"/>
              </a:rPr>
            </a:br>
            <a:endParaRPr lang="ru-RU" dirty="0"/>
          </a:p>
        </p:txBody>
      </p:sp>
      <p:grpSp>
        <p:nvGrpSpPr>
          <p:cNvPr id="4" name="Группа 13"/>
          <p:cNvGrpSpPr>
            <a:grpSpLocks/>
          </p:cNvGrpSpPr>
          <p:nvPr/>
        </p:nvGrpSpPr>
        <p:grpSpPr bwMode="auto">
          <a:xfrm>
            <a:off x="3667327" y="2120106"/>
            <a:ext cx="5466946" cy="3836988"/>
            <a:chOff x="1045644" y="1903778"/>
            <a:chExt cx="5162553" cy="3836623"/>
          </a:xfrm>
        </p:grpSpPr>
        <p:sp>
          <p:nvSpPr>
            <p:cNvPr id="5" name="Rectangle: Rounded Corners 1">
              <a:extLst/>
            </p:cNvPr>
            <p:cNvSpPr/>
            <p:nvPr/>
          </p:nvSpPr>
          <p:spPr>
            <a:xfrm>
              <a:off x="1045644" y="1903778"/>
              <a:ext cx="1574801" cy="1669891"/>
            </a:xfrm>
            <a:prstGeom prst="roundRect">
              <a:avLst>
                <a:gd name="adj" fmla="val 100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" name="Rectangle: Rounded Corners 121">
              <a:extLst/>
            </p:cNvPr>
            <p:cNvSpPr/>
            <p:nvPr/>
          </p:nvSpPr>
          <p:spPr>
            <a:xfrm>
              <a:off x="2823645" y="1903778"/>
              <a:ext cx="1574801" cy="1669891"/>
            </a:xfrm>
            <a:prstGeom prst="roundRect">
              <a:avLst>
                <a:gd name="adj" fmla="val 1005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7" name="Rectangle: Rounded Corners 122">
              <a:extLst/>
            </p:cNvPr>
            <p:cNvSpPr/>
            <p:nvPr/>
          </p:nvSpPr>
          <p:spPr>
            <a:xfrm>
              <a:off x="2823645" y="4070510"/>
              <a:ext cx="1574801" cy="1669891"/>
            </a:xfrm>
            <a:prstGeom prst="roundRect">
              <a:avLst>
                <a:gd name="adj" fmla="val 1005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" name="Rectangle: Rounded Corners 123">
              <a:extLst/>
            </p:cNvPr>
            <p:cNvSpPr/>
            <p:nvPr/>
          </p:nvSpPr>
          <p:spPr>
            <a:xfrm>
              <a:off x="1045644" y="4070510"/>
              <a:ext cx="1574801" cy="1669891"/>
            </a:xfrm>
            <a:prstGeom prst="roundRect">
              <a:avLst>
                <a:gd name="adj" fmla="val 1005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9" name="Rectangle: Rounded Corners 124">
              <a:extLst/>
            </p:cNvPr>
            <p:cNvSpPr/>
            <p:nvPr/>
          </p:nvSpPr>
          <p:spPr>
            <a:xfrm>
              <a:off x="4633396" y="1903778"/>
              <a:ext cx="1574801" cy="1669891"/>
            </a:xfrm>
            <a:prstGeom prst="roundRect">
              <a:avLst>
                <a:gd name="adj" fmla="val 1005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" name="Rectangle: Rounded Corners 125">
              <a:extLst/>
            </p:cNvPr>
            <p:cNvSpPr/>
            <p:nvPr/>
          </p:nvSpPr>
          <p:spPr>
            <a:xfrm>
              <a:off x="4633396" y="4070510"/>
              <a:ext cx="1574801" cy="1669891"/>
            </a:xfrm>
            <a:prstGeom prst="roundRect">
              <a:avLst>
                <a:gd name="adj" fmla="val 1005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grpSp>
          <p:nvGrpSpPr>
            <p:cNvPr id="11" name="Group 127">
              <a:extLst/>
            </p:cNvPr>
            <p:cNvGrpSpPr/>
            <p:nvPr/>
          </p:nvGrpSpPr>
          <p:grpSpPr>
            <a:xfrm>
              <a:off x="1454520" y="2036504"/>
              <a:ext cx="757049" cy="876428"/>
              <a:chOff x="2700338" y="8651875"/>
              <a:chExt cx="6545262" cy="6543675"/>
            </a:xfrm>
            <a:solidFill>
              <a:schemeClr val="bg1"/>
            </a:solidFill>
          </p:grpSpPr>
          <p:sp>
            <p:nvSpPr>
              <p:cNvPr id="53" name="Freeform 18">
                <a:extLst/>
              </p:cNvPr>
              <p:cNvSpPr>
                <a:spLocks noEditPoints="1"/>
              </p:cNvSpPr>
              <p:nvPr/>
            </p:nvSpPr>
            <p:spPr bwMode="auto">
              <a:xfrm>
                <a:off x="2700338" y="10820400"/>
                <a:ext cx="4376737" cy="4375150"/>
              </a:xfrm>
              <a:custGeom>
                <a:avLst/>
                <a:gdLst>
                  <a:gd name="T0" fmla="*/ 477 w 1376"/>
                  <a:gd name="T1" fmla="*/ 1360 h 1376"/>
                  <a:gd name="T2" fmla="*/ 312 w 1376"/>
                  <a:gd name="T3" fmla="*/ 1212 h 1376"/>
                  <a:gd name="T4" fmla="*/ 237 w 1376"/>
                  <a:gd name="T5" fmla="*/ 1044 h 1376"/>
                  <a:gd name="T6" fmla="*/ 64 w 1376"/>
                  <a:gd name="T7" fmla="*/ 1013 h 1376"/>
                  <a:gd name="T8" fmla="*/ 51 w 1376"/>
                  <a:gd name="T9" fmla="*/ 793 h 1376"/>
                  <a:gd name="T10" fmla="*/ 117 w 1376"/>
                  <a:gd name="T11" fmla="*/ 621 h 1376"/>
                  <a:gd name="T12" fmla="*/ 16 w 1376"/>
                  <a:gd name="T13" fmla="*/ 476 h 1376"/>
                  <a:gd name="T14" fmla="*/ 164 w 1376"/>
                  <a:gd name="T15" fmla="*/ 312 h 1376"/>
                  <a:gd name="T16" fmla="*/ 332 w 1376"/>
                  <a:gd name="T17" fmla="*/ 237 h 1376"/>
                  <a:gd name="T18" fmla="*/ 363 w 1376"/>
                  <a:gd name="T19" fmla="*/ 63 h 1376"/>
                  <a:gd name="T20" fmla="*/ 583 w 1376"/>
                  <a:gd name="T21" fmla="*/ 51 h 1376"/>
                  <a:gd name="T22" fmla="*/ 755 w 1376"/>
                  <a:gd name="T23" fmla="*/ 116 h 1376"/>
                  <a:gd name="T24" fmla="*/ 900 w 1376"/>
                  <a:gd name="T25" fmla="*/ 16 h 1376"/>
                  <a:gd name="T26" fmla="*/ 1064 w 1376"/>
                  <a:gd name="T27" fmla="*/ 163 h 1376"/>
                  <a:gd name="T28" fmla="*/ 1139 w 1376"/>
                  <a:gd name="T29" fmla="*/ 331 h 1376"/>
                  <a:gd name="T30" fmla="*/ 1313 w 1376"/>
                  <a:gd name="T31" fmla="*/ 362 h 1376"/>
                  <a:gd name="T32" fmla="*/ 1360 w 1376"/>
                  <a:gd name="T33" fmla="*/ 476 h 1376"/>
                  <a:gd name="T34" fmla="*/ 1260 w 1376"/>
                  <a:gd name="T35" fmla="*/ 621 h 1376"/>
                  <a:gd name="T36" fmla="*/ 1325 w 1376"/>
                  <a:gd name="T37" fmla="*/ 793 h 1376"/>
                  <a:gd name="T38" fmla="*/ 1313 w 1376"/>
                  <a:gd name="T39" fmla="*/ 1013 h 1376"/>
                  <a:gd name="T40" fmla="*/ 1139 w 1376"/>
                  <a:gd name="T41" fmla="*/ 1044 h 1376"/>
                  <a:gd name="T42" fmla="*/ 1064 w 1376"/>
                  <a:gd name="T43" fmla="*/ 1212 h 1376"/>
                  <a:gd name="T44" fmla="*/ 900 w 1376"/>
                  <a:gd name="T45" fmla="*/ 1360 h 1376"/>
                  <a:gd name="T46" fmla="*/ 755 w 1376"/>
                  <a:gd name="T47" fmla="*/ 1259 h 1376"/>
                  <a:gd name="T48" fmla="*/ 583 w 1376"/>
                  <a:gd name="T49" fmla="*/ 1325 h 1376"/>
                  <a:gd name="T50" fmla="*/ 403 w 1376"/>
                  <a:gd name="T51" fmla="*/ 1230 h 1376"/>
                  <a:gd name="T52" fmla="*/ 544 w 1376"/>
                  <a:gd name="T53" fmla="*/ 1210 h 1376"/>
                  <a:gd name="T54" fmla="*/ 748 w 1376"/>
                  <a:gd name="T55" fmla="*/ 1167 h 1376"/>
                  <a:gd name="T56" fmla="*/ 870 w 1376"/>
                  <a:gd name="T57" fmla="*/ 1273 h 1376"/>
                  <a:gd name="T58" fmla="*/ 956 w 1376"/>
                  <a:gd name="T59" fmla="*/ 1159 h 1376"/>
                  <a:gd name="T60" fmla="*/ 1070 w 1376"/>
                  <a:gd name="T61" fmla="*/ 985 h 1376"/>
                  <a:gd name="T62" fmla="*/ 1230 w 1376"/>
                  <a:gd name="T63" fmla="*/ 973 h 1376"/>
                  <a:gd name="T64" fmla="*/ 1211 w 1376"/>
                  <a:gd name="T65" fmla="*/ 832 h 1376"/>
                  <a:gd name="T66" fmla="*/ 1168 w 1376"/>
                  <a:gd name="T67" fmla="*/ 628 h 1376"/>
                  <a:gd name="T68" fmla="*/ 1274 w 1376"/>
                  <a:gd name="T69" fmla="*/ 506 h 1376"/>
                  <a:gd name="T70" fmla="*/ 1160 w 1376"/>
                  <a:gd name="T71" fmla="*/ 420 h 1376"/>
                  <a:gd name="T72" fmla="*/ 986 w 1376"/>
                  <a:gd name="T73" fmla="*/ 306 h 1376"/>
                  <a:gd name="T74" fmla="*/ 974 w 1376"/>
                  <a:gd name="T75" fmla="*/ 146 h 1376"/>
                  <a:gd name="T76" fmla="*/ 833 w 1376"/>
                  <a:gd name="T77" fmla="*/ 165 h 1376"/>
                  <a:gd name="T78" fmla="*/ 629 w 1376"/>
                  <a:gd name="T79" fmla="*/ 208 h 1376"/>
                  <a:gd name="T80" fmla="*/ 507 w 1376"/>
                  <a:gd name="T81" fmla="*/ 102 h 1376"/>
                  <a:gd name="T82" fmla="*/ 421 w 1376"/>
                  <a:gd name="T83" fmla="*/ 216 h 1376"/>
                  <a:gd name="T84" fmla="*/ 307 w 1376"/>
                  <a:gd name="T85" fmla="*/ 390 h 1376"/>
                  <a:gd name="T86" fmla="*/ 146 w 1376"/>
                  <a:gd name="T87" fmla="*/ 402 h 1376"/>
                  <a:gd name="T88" fmla="*/ 166 w 1376"/>
                  <a:gd name="T89" fmla="*/ 543 h 1376"/>
                  <a:gd name="T90" fmla="*/ 209 w 1376"/>
                  <a:gd name="T91" fmla="*/ 747 h 1376"/>
                  <a:gd name="T92" fmla="*/ 103 w 1376"/>
                  <a:gd name="T93" fmla="*/ 869 h 1376"/>
                  <a:gd name="T94" fmla="*/ 217 w 1376"/>
                  <a:gd name="T95" fmla="*/ 955 h 1376"/>
                  <a:gd name="T96" fmla="*/ 391 w 1376"/>
                  <a:gd name="T97" fmla="*/ 1069 h 1376"/>
                  <a:gd name="T98" fmla="*/ 403 w 1376"/>
                  <a:gd name="T99" fmla="*/ 1230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76" h="1376">
                    <a:moveTo>
                      <a:pt x="509" y="1366"/>
                    </a:moveTo>
                    <a:cubicBezTo>
                      <a:pt x="498" y="1366"/>
                      <a:pt x="487" y="1364"/>
                      <a:pt x="477" y="1360"/>
                    </a:cubicBezTo>
                    <a:cubicBezTo>
                      <a:pt x="363" y="1312"/>
                      <a:pt x="363" y="1312"/>
                      <a:pt x="363" y="1312"/>
                    </a:cubicBezTo>
                    <a:cubicBezTo>
                      <a:pt x="324" y="1296"/>
                      <a:pt x="302" y="1253"/>
                      <a:pt x="312" y="1212"/>
                    </a:cubicBezTo>
                    <a:cubicBezTo>
                      <a:pt x="319" y="1188"/>
                      <a:pt x="325" y="1163"/>
                      <a:pt x="332" y="1139"/>
                    </a:cubicBezTo>
                    <a:cubicBezTo>
                      <a:pt x="297" y="1111"/>
                      <a:pt x="265" y="1079"/>
                      <a:pt x="237" y="1044"/>
                    </a:cubicBezTo>
                    <a:cubicBezTo>
                      <a:pt x="213" y="1051"/>
                      <a:pt x="188" y="1057"/>
                      <a:pt x="164" y="1064"/>
                    </a:cubicBezTo>
                    <a:cubicBezTo>
                      <a:pt x="123" y="1074"/>
                      <a:pt x="80" y="1052"/>
                      <a:pt x="64" y="1013"/>
                    </a:cubicBezTo>
                    <a:cubicBezTo>
                      <a:pt x="16" y="899"/>
                      <a:pt x="16" y="899"/>
                      <a:pt x="16" y="899"/>
                    </a:cubicBezTo>
                    <a:cubicBezTo>
                      <a:pt x="0" y="860"/>
                      <a:pt x="15" y="815"/>
                      <a:pt x="51" y="793"/>
                    </a:cubicBezTo>
                    <a:cubicBezTo>
                      <a:pt x="73" y="780"/>
                      <a:pt x="95" y="767"/>
                      <a:pt x="117" y="754"/>
                    </a:cubicBezTo>
                    <a:cubicBezTo>
                      <a:pt x="112" y="710"/>
                      <a:pt x="112" y="665"/>
                      <a:pt x="117" y="621"/>
                    </a:cubicBezTo>
                    <a:cubicBezTo>
                      <a:pt x="95" y="608"/>
                      <a:pt x="73" y="595"/>
                      <a:pt x="51" y="582"/>
                    </a:cubicBezTo>
                    <a:cubicBezTo>
                      <a:pt x="15" y="561"/>
                      <a:pt x="0" y="515"/>
                      <a:pt x="16" y="476"/>
                    </a:cubicBezTo>
                    <a:cubicBezTo>
                      <a:pt x="64" y="362"/>
                      <a:pt x="64" y="362"/>
                      <a:pt x="64" y="362"/>
                    </a:cubicBezTo>
                    <a:cubicBezTo>
                      <a:pt x="80" y="323"/>
                      <a:pt x="123" y="301"/>
                      <a:pt x="164" y="312"/>
                    </a:cubicBezTo>
                    <a:cubicBezTo>
                      <a:pt x="188" y="318"/>
                      <a:pt x="213" y="324"/>
                      <a:pt x="237" y="331"/>
                    </a:cubicBezTo>
                    <a:cubicBezTo>
                      <a:pt x="265" y="296"/>
                      <a:pt x="297" y="264"/>
                      <a:pt x="332" y="237"/>
                    </a:cubicBezTo>
                    <a:cubicBezTo>
                      <a:pt x="325" y="212"/>
                      <a:pt x="319" y="187"/>
                      <a:pt x="312" y="163"/>
                    </a:cubicBezTo>
                    <a:cubicBezTo>
                      <a:pt x="302" y="122"/>
                      <a:pt x="324" y="79"/>
                      <a:pt x="363" y="63"/>
                    </a:cubicBezTo>
                    <a:cubicBezTo>
                      <a:pt x="477" y="16"/>
                      <a:pt x="477" y="16"/>
                      <a:pt x="477" y="16"/>
                    </a:cubicBezTo>
                    <a:cubicBezTo>
                      <a:pt x="516" y="0"/>
                      <a:pt x="561" y="15"/>
                      <a:pt x="583" y="51"/>
                    </a:cubicBezTo>
                    <a:cubicBezTo>
                      <a:pt x="596" y="72"/>
                      <a:pt x="609" y="94"/>
                      <a:pt x="622" y="116"/>
                    </a:cubicBezTo>
                    <a:cubicBezTo>
                      <a:pt x="666" y="111"/>
                      <a:pt x="711" y="111"/>
                      <a:pt x="755" y="116"/>
                    </a:cubicBezTo>
                    <a:cubicBezTo>
                      <a:pt x="768" y="94"/>
                      <a:pt x="781" y="72"/>
                      <a:pt x="794" y="51"/>
                    </a:cubicBezTo>
                    <a:cubicBezTo>
                      <a:pt x="815" y="15"/>
                      <a:pt x="861" y="0"/>
                      <a:pt x="900" y="16"/>
                    </a:cubicBezTo>
                    <a:cubicBezTo>
                      <a:pt x="1014" y="63"/>
                      <a:pt x="1014" y="63"/>
                      <a:pt x="1014" y="63"/>
                    </a:cubicBezTo>
                    <a:cubicBezTo>
                      <a:pt x="1053" y="79"/>
                      <a:pt x="1075" y="122"/>
                      <a:pt x="1064" y="163"/>
                    </a:cubicBezTo>
                    <a:cubicBezTo>
                      <a:pt x="1058" y="187"/>
                      <a:pt x="1052" y="212"/>
                      <a:pt x="1045" y="237"/>
                    </a:cubicBezTo>
                    <a:cubicBezTo>
                      <a:pt x="1080" y="264"/>
                      <a:pt x="1112" y="296"/>
                      <a:pt x="1139" y="331"/>
                    </a:cubicBezTo>
                    <a:cubicBezTo>
                      <a:pt x="1164" y="324"/>
                      <a:pt x="1189" y="318"/>
                      <a:pt x="1213" y="312"/>
                    </a:cubicBezTo>
                    <a:cubicBezTo>
                      <a:pt x="1254" y="301"/>
                      <a:pt x="1297" y="323"/>
                      <a:pt x="1313" y="362"/>
                    </a:cubicBezTo>
                    <a:cubicBezTo>
                      <a:pt x="1360" y="476"/>
                      <a:pt x="1360" y="476"/>
                      <a:pt x="1360" y="476"/>
                    </a:cubicBezTo>
                    <a:cubicBezTo>
                      <a:pt x="1360" y="476"/>
                      <a:pt x="1360" y="476"/>
                      <a:pt x="1360" y="476"/>
                    </a:cubicBezTo>
                    <a:cubicBezTo>
                      <a:pt x="1376" y="515"/>
                      <a:pt x="1361" y="561"/>
                      <a:pt x="1325" y="582"/>
                    </a:cubicBezTo>
                    <a:cubicBezTo>
                      <a:pt x="1304" y="595"/>
                      <a:pt x="1282" y="608"/>
                      <a:pt x="1260" y="621"/>
                    </a:cubicBezTo>
                    <a:cubicBezTo>
                      <a:pt x="1265" y="665"/>
                      <a:pt x="1265" y="710"/>
                      <a:pt x="1260" y="754"/>
                    </a:cubicBezTo>
                    <a:cubicBezTo>
                      <a:pt x="1282" y="767"/>
                      <a:pt x="1304" y="780"/>
                      <a:pt x="1325" y="793"/>
                    </a:cubicBezTo>
                    <a:cubicBezTo>
                      <a:pt x="1361" y="815"/>
                      <a:pt x="1376" y="860"/>
                      <a:pt x="1360" y="899"/>
                    </a:cubicBezTo>
                    <a:cubicBezTo>
                      <a:pt x="1313" y="1013"/>
                      <a:pt x="1313" y="1013"/>
                      <a:pt x="1313" y="1013"/>
                    </a:cubicBezTo>
                    <a:cubicBezTo>
                      <a:pt x="1297" y="1052"/>
                      <a:pt x="1254" y="1074"/>
                      <a:pt x="1213" y="1064"/>
                    </a:cubicBezTo>
                    <a:cubicBezTo>
                      <a:pt x="1189" y="1057"/>
                      <a:pt x="1164" y="1051"/>
                      <a:pt x="1139" y="1044"/>
                    </a:cubicBezTo>
                    <a:cubicBezTo>
                      <a:pt x="1112" y="1079"/>
                      <a:pt x="1080" y="1111"/>
                      <a:pt x="1045" y="1139"/>
                    </a:cubicBezTo>
                    <a:cubicBezTo>
                      <a:pt x="1052" y="1164"/>
                      <a:pt x="1058" y="1188"/>
                      <a:pt x="1064" y="1212"/>
                    </a:cubicBezTo>
                    <a:cubicBezTo>
                      <a:pt x="1075" y="1253"/>
                      <a:pt x="1053" y="1296"/>
                      <a:pt x="1014" y="1312"/>
                    </a:cubicBezTo>
                    <a:cubicBezTo>
                      <a:pt x="900" y="1360"/>
                      <a:pt x="900" y="1360"/>
                      <a:pt x="900" y="1360"/>
                    </a:cubicBezTo>
                    <a:cubicBezTo>
                      <a:pt x="861" y="1376"/>
                      <a:pt x="815" y="1361"/>
                      <a:pt x="794" y="1325"/>
                    </a:cubicBezTo>
                    <a:cubicBezTo>
                      <a:pt x="781" y="1303"/>
                      <a:pt x="768" y="1281"/>
                      <a:pt x="755" y="1259"/>
                    </a:cubicBezTo>
                    <a:cubicBezTo>
                      <a:pt x="711" y="1264"/>
                      <a:pt x="666" y="1264"/>
                      <a:pt x="622" y="1259"/>
                    </a:cubicBezTo>
                    <a:cubicBezTo>
                      <a:pt x="609" y="1281"/>
                      <a:pt x="596" y="1303"/>
                      <a:pt x="583" y="1325"/>
                    </a:cubicBezTo>
                    <a:cubicBezTo>
                      <a:pt x="567" y="1351"/>
                      <a:pt x="539" y="1366"/>
                      <a:pt x="509" y="1366"/>
                    </a:cubicBezTo>
                    <a:close/>
                    <a:moveTo>
                      <a:pt x="403" y="1230"/>
                    </a:moveTo>
                    <a:cubicBezTo>
                      <a:pt x="507" y="1273"/>
                      <a:pt x="507" y="1273"/>
                      <a:pt x="507" y="1273"/>
                    </a:cubicBezTo>
                    <a:cubicBezTo>
                      <a:pt x="519" y="1252"/>
                      <a:pt x="532" y="1231"/>
                      <a:pt x="544" y="1210"/>
                    </a:cubicBezTo>
                    <a:cubicBezTo>
                      <a:pt x="562" y="1180"/>
                      <a:pt x="595" y="1163"/>
                      <a:pt x="629" y="1167"/>
                    </a:cubicBezTo>
                    <a:cubicBezTo>
                      <a:pt x="669" y="1172"/>
                      <a:pt x="708" y="1172"/>
                      <a:pt x="748" y="1167"/>
                    </a:cubicBezTo>
                    <a:cubicBezTo>
                      <a:pt x="782" y="1163"/>
                      <a:pt x="815" y="1180"/>
                      <a:pt x="833" y="1210"/>
                    </a:cubicBezTo>
                    <a:cubicBezTo>
                      <a:pt x="845" y="1231"/>
                      <a:pt x="857" y="1252"/>
                      <a:pt x="870" y="1273"/>
                    </a:cubicBezTo>
                    <a:cubicBezTo>
                      <a:pt x="974" y="1230"/>
                      <a:pt x="974" y="1230"/>
                      <a:pt x="974" y="1230"/>
                    </a:cubicBezTo>
                    <a:cubicBezTo>
                      <a:pt x="968" y="1206"/>
                      <a:pt x="962" y="1183"/>
                      <a:pt x="956" y="1159"/>
                    </a:cubicBezTo>
                    <a:cubicBezTo>
                      <a:pt x="947" y="1125"/>
                      <a:pt x="958" y="1090"/>
                      <a:pt x="986" y="1069"/>
                    </a:cubicBezTo>
                    <a:cubicBezTo>
                      <a:pt x="1017" y="1044"/>
                      <a:pt x="1045" y="1016"/>
                      <a:pt x="1070" y="985"/>
                    </a:cubicBezTo>
                    <a:cubicBezTo>
                      <a:pt x="1091" y="958"/>
                      <a:pt x="1126" y="946"/>
                      <a:pt x="1160" y="955"/>
                    </a:cubicBezTo>
                    <a:cubicBezTo>
                      <a:pt x="1183" y="961"/>
                      <a:pt x="1207" y="967"/>
                      <a:pt x="1230" y="973"/>
                    </a:cubicBezTo>
                    <a:cubicBezTo>
                      <a:pt x="1274" y="869"/>
                      <a:pt x="1274" y="869"/>
                      <a:pt x="1274" y="869"/>
                    </a:cubicBezTo>
                    <a:cubicBezTo>
                      <a:pt x="1253" y="856"/>
                      <a:pt x="1232" y="844"/>
                      <a:pt x="1211" y="832"/>
                    </a:cubicBezTo>
                    <a:cubicBezTo>
                      <a:pt x="1181" y="814"/>
                      <a:pt x="1164" y="781"/>
                      <a:pt x="1168" y="747"/>
                    </a:cubicBezTo>
                    <a:cubicBezTo>
                      <a:pt x="1173" y="707"/>
                      <a:pt x="1173" y="668"/>
                      <a:pt x="1168" y="628"/>
                    </a:cubicBezTo>
                    <a:cubicBezTo>
                      <a:pt x="1164" y="594"/>
                      <a:pt x="1181" y="561"/>
                      <a:pt x="1211" y="543"/>
                    </a:cubicBezTo>
                    <a:cubicBezTo>
                      <a:pt x="1232" y="531"/>
                      <a:pt x="1253" y="519"/>
                      <a:pt x="1274" y="506"/>
                    </a:cubicBezTo>
                    <a:cubicBezTo>
                      <a:pt x="1230" y="402"/>
                      <a:pt x="1230" y="402"/>
                      <a:pt x="1230" y="402"/>
                    </a:cubicBezTo>
                    <a:cubicBezTo>
                      <a:pt x="1207" y="408"/>
                      <a:pt x="1183" y="414"/>
                      <a:pt x="1160" y="420"/>
                    </a:cubicBezTo>
                    <a:cubicBezTo>
                      <a:pt x="1126" y="429"/>
                      <a:pt x="1091" y="418"/>
                      <a:pt x="1070" y="390"/>
                    </a:cubicBezTo>
                    <a:cubicBezTo>
                      <a:pt x="1045" y="359"/>
                      <a:pt x="1017" y="331"/>
                      <a:pt x="986" y="306"/>
                    </a:cubicBezTo>
                    <a:cubicBezTo>
                      <a:pt x="958" y="285"/>
                      <a:pt x="947" y="250"/>
                      <a:pt x="956" y="216"/>
                    </a:cubicBezTo>
                    <a:cubicBezTo>
                      <a:pt x="962" y="193"/>
                      <a:pt x="968" y="169"/>
                      <a:pt x="974" y="146"/>
                    </a:cubicBezTo>
                    <a:cubicBezTo>
                      <a:pt x="870" y="102"/>
                      <a:pt x="870" y="102"/>
                      <a:pt x="870" y="102"/>
                    </a:cubicBezTo>
                    <a:cubicBezTo>
                      <a:pt x="857" y="123"/>
                      <a:pt x="845" y="144"/>
                      <a:pt x="833" y="165"/>
                    </a:cubicBezTo>
                    <a:cubicBezTo>
                      <a:pt x="815" y="195"/>
                      <a:pt x="782" y="212"/>
                      <a:pt x="748" y="208"/>
                    </a:cubicBezTo>
                    <a:cubicBezTo>
                      <a:pt x="708" y="203"/>
                      <a:pt x="668" y="203"/>
                      <a:pt x="629" y="208"/>
                    </a:cubicBezTo>
                    <a:cubicBezTo>
                      <a:pt x="595" y="212"/>
                      <a:pt x="561" y="195"/>
                      <a:pt x="544" y="165"/>
                    </a:cubicBezTo>
                    <a:cubicBezTo>
                      <a:pt x="532" y="144"/>
                      <a:pt x="519" y="123"/>
                      <a:pt x="507" y="102"/>
                    </a:cubicBezTo>
                    <a:cubicBezTo>
                      <a:pt x="403" y="146"/>
                      <a:pt x="403" y="146"/>
                      <a:pt x="403" y="146"/>
                    </a:cubicBezTo>
                    <a:cubicBezTo>
                      <a:pt x="409" y="169"/>
                      <a:pt x="415" y="193"/>
                      <a:pt x="421" y="216"/>
                    </a:cubicBezTo>
                    <a:cubicBezTo>
                      <a:pt x="430" y="250"/>
                      <a:pt x="418" y="285"/>
                      <a:pt x="391" y="306"/>
                    </a:cubicBezTo>
                    <a:cubicBezTo>
                      <a:pt x="360" y="331"/>
                      <a:pt x="332" y="359"/>
                      <a:pt x="307" y="390"/>
                    </a:cubicBezTo>
                    <a:cubicBezTo>
                      <a:pt x="286" y="418"/>
                      <a:pt x="251" y="429"/>
                      <a:pt x="217" y="420"/>
                    </a:cubicBezTo>
                    <a:cubicBezTo>
                      <a:pt x="193" y="414"/>
                      <a:pt x="170" y="408"/>
                      <a:pt x="146" y="402"/>
                    </a:cubicBezTo>
                    <a:cubicBezTo>
                      <a:pt x="103" y="506"/>
                      <a:pt x="103" y="506"/>
                      <a:pt x="103" y="506"/>
                    </a:cubicBezTo>
                    <a:cubicBezTo>
                      <a:pt x="124" y="519"/>
                      <a:pt x="145" y="531"/>
                      <a:pt x="166" y="543"/>
                    </a:cubicBezTo>
                    <a:cubicBezTo>
                      <a:pt x="196" y="561"/>
                      <a:pt x="213" y="594"/>
                      <a:pt x="209" y="628"/>
                    </a:cubicBezTo>
                    <a:cubicBezTo>
                      <a:pt x="204" y="668"/>
                      <a:pt x="204" y="708"/>
                      <a:pt x="209" y="747"/>
                    </a:cubicBezTo>
                    <a:cubicBezTo>
                      <a:pt x="213" y="781"/>
                      <a:pt x="196" y="815"/>
                      <a:pt x="166" y="832"/>
                    </a:cubicBezTo>
                    <a:cubicBezTo>
                      <a:pt x="145" y="844"/>
                      <a:pt x="124" y="856"/>
                      <a:pt x="103" y="869"/>
                    </a:cubicBezTo>
                    <a:cubicBezTo>
                      <a:pt x="146" y="973"/>
                      <a:pt x="146" y="973"/>
                      <a:pt x="146" y="973"/>
                    </a:cubicBezTo>
                    <a:cubicBezTo>
                      <a:pt x="170" y="968"/>
                      <a:pt x="193" y="961"/>
                      <a:pt x="217" y="955"/>
                    </a:cubicBezTo>
                    <a:cubicBezTo>
                      <a:pt x="251" y="946"/>
                      <a:pt x="286" y="958"/>
                      <a:pt x="307" y="985"/>
                    </a:cubicBezTo>
                    <a:cubicBezTo>
                      <a:pt x="332" y="1016"/>
                      <a:pt x="360" y="1044"/>
                      <a:pt x="391" y="1069"/>
                    </a:cubicBezTo>
                    <a:cubicBezTo>
                      <a:pt x="418" y="1090"/>
                      <a:pt x="430" y="1125"/>
                      <a:pt x="421" y="1159"/>
                    </a:cubicBezTo>
                    <a:cubicBezTo>
                      <a:pt x="415" y="1183"/>
                      <a:pt x="409" y="1206"/>
                      <a:pt x="403" y="12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54" name="Freeform 19">
                <a:extLst/>
              </p:cNvPr>
              <p:cNvSpPr>
                <a:spLocks noEditPoints="1"/>
              </p:cNvSpPr>
              <p:nvPr/>
            </p:nvSpPr>
            <p:spPr bwMode="auto">
              <a:xfrm>
                <a:off x="3762375" y="11879263"/>
                <a:ext cx="2255837" cy="2120900"/>
              </a:xfrm>
              <a:custGeom>
                <a:avLst/>
                <a:gdLst>
                  <a:gd name="T0" fmla="*/ 354 w 709"/>
                  <a:gd name="T1" fmla="*/ 667 h 667"/>
                  <a:gd name="T2" fmla="*/ 235 w 709"/>
                  <a:gd name="T3" fmla="*/ 643 h 667"/>
                  <a:gd name="T4" fmla="*/ 66 w 709"/>
                  <a:gd name="T5" fmla="*/ 474 h 667"/>
                  <a:gd name="T6" fmla="*/ 235 w 709"/>
                  <a:gd name="T7" fmla="*/ 66 h 667"/>
                  <a:gd name="T8" fmla="*/ 643 w 709"/>
                  <a:gd name="T9" fmla="*/ 235 h 667"/>
                  <a:gd name="T10" fmla="*/ 643 w 709"/>
                  <a:gd name="T11" fmla="*/ 235 h 667"/>
                  <a:gd name="T12" fmla="*/ 474 w 709"/>
                  <a:gd name="T13" fmla="*/ 643 h 667"/>
                  <a:gd name="T14" fmla="*/ 354 w 709"/>
                  <a:gd name="T15" fmla="*/ 667 h 667"/>
                  <a:gd name="T16" fmla="*/ 354 w 709"/>
                  <a:gd name="T17" fmla="*/ 134 h 667"/>
                  <a:gd name="T18" fmla="*/ 270 w 709"/>
                  <a:gd name="T19" fmla="*/ 151 h 667"/>
                  <a:gd name="T20" fmla="*/ 150 w 709"/>
                  <a:gd name="T21" fmla="*/ 439 h 667"/>
                  <a:gd name="T22" fmla="*/ 270 w 709"/>
                  <a:gd name="T23" fmla="*/ 559 h 667"/>
                  <a:gd name="T24" fmla="*/ 439 w 709"/>
                  <a:gd name="T25" fmla="*/ 559 h 667"/>
                  <a:gd name="T26" fmla="*/ 558 w 709"/>
                  <a:gd name="T27" fmla="*/ 270 h 667"/>
                  <a:gd name="T28" fmla="*/ 354 w 709"/>
                  <a:gd name="T29" fmla="*/ 134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9" h="667">
                    <a:moveTo>
                      <a:pt x="354" y="667"/>
                    </a:moveTo>
                    <a:cubicBezTo>
                      <a:pt x="314" y="667"/>
                      <a:pt x="273" y="659"/>
                      <a:pt x="235" y="643"/>
                    </a:cubicBezTo>
                    <a:cubicBezTo>
                      <a:pt x="158" y="611"/>
                      <a:pt x="98" y="551"/>
                      <a:pt x="66" y="474"/>
                    </a:cubicBezTo>
                    <a:cubicBezTo>
                      <a:pt x="0" y="315"/>
                      <a:pt x="76" y="132"/>
                      <a:pt x="235" y="66"/>
                    </a:cubicBezTo>
                    <a:cubicBezTo>
                      <a:pt x="394" y="0"/>
                      <a:pt x="577" y="76"/>
                      <a:pt x="643" y="235"/>
                    </a:cubicBezTo>
                    <a:cubicBezTo>
                      <a:pt x="643" y="235"/>
                      <a:pt x="643" y="235"/>
                      <a:pt x="643" y="235"/>
                    </a:cubicBezTo>
                    <a:cubicBezTo>
                      <a:pt x="709" y="394"/>
                      <a:pt x="633" y="577"/>
                      <a:pt x="474" y="643"/>
                    </a:cubicBezTo>
                    <a:cubicBezTo>
                      <a:pt x="435" y="659"/>
                      <a:pt x="395" y="667"/>
                      <a:pt x="354" y="667"/>
                    </a:cubicBezTo>
                    <a:close/>
                    <a:moveTo>
                      <a:pt x="354" y="134"/>
                    </a:moveTo>
                    <a:cubicBezTo>
                      <a:pt x="326" y="134"/>
                      <a:pt x="297" y="139"/>
                      <a:pt x="270" y="151"/>
                    </a:cubicBezTo>
                    <a:cubicBezTo>
                      <a:pt x="157" y="197"/>
                      <a:pt x="104" y="327"/>
                      <a:pt x="150" y="439"/>
                    </a:cubicBezTo>
                    <a:cubicBezTo>
                      <a:pt x="173" y="494"/>
                      <a:pt x="215" y="536"/>
                      <a:pt x="270" y="559"/>
                    </a:cubicBezTo>
                    <a:cubicBezTo>
                      <a:pt x="324" y="581"/>
                      <a:pt x="384" y="581"/>
                      <a:pt x="439" y="559"/>
                    </a:cubicBezTo>
                    <a:cubicBezTo>
                      <a:pt x="551" y="512"/>
                      <a:pt x="605" y="383"/>
                      <a:pt x="558" y="270"/>
                    </a:cubicBezTo>
                    <a:cubicBezTo>
                      <a:pt x="523" y="185"/>
                      <a:pt x="441" y="134"/>
                      <a:pt x="354" y="1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Freeform 20">
                <a:extLst/>
              </p:cNvPr>
              <p:cNvSpPr>
                <a:spLocks noEditPoints="1"/>
              </p:cNvSpPr>
              <p:nvPr/>
            </p:nvSpPr>
            <p:spPr bwMode="auto">
              <a:xfrm>
                <a:off x="5934075" y="8651875"/>
                <a:ext cx="3311525" cy="3309938"/>
              </a:xfrm>
              <a:custGeom>
                <a:avLst/>
                <a:gdLst>
                  <a:gd name="T0" fmla="*/ 476 w 1041"/>
                  <a:gd name="T1" fmla="*/ 1041 h 1041"/>
                  <a:gd name="T2" fmla="*/ 397 w 1041"/>
                  <a:gd name="T3" fmla="*/ 930 h 1041"/>
                  <a:gd name="T4" fmla="*/ 279 w 1041"/>
                  <a:gd name="T5" fmla="*/ 927 h 1041"/>
                  <a:gd name="T6" fmla="*/ 121 w 1041"/>
                  <a:gd name="T7" fmla="*/ 857 h 1041"/>
                  <a:gd name="T8" fmla="*/ 143 w 1041"/>
                  <a:gd name="T9" fmla="*/ 723 h 1041"/>
                  <a:gd name="T10" fmla="*/ 62 w 1041"/>
                  <a:gd name="T11" fmla="*/ 637 h 1041"/>
                  <a:gd name="T12" fmla="*/ 0 w 1041"/>
                  <a:gd name="T13" fmla="*/ 476 h 1041"/>
                  <a:gd name="T14" fmla="*/ 111 w 1041"/>
                  <a:gd name="T15" fmla="*/ 397 h 1041"/>
                  <a:gd name="T16" fmla="*/ 114 w 1041"/>
                  <a:gd name="T17" fmla="*/ 279 h 1041"/>
                  <a:gd name="T18" fmla="*/ 184 w 1041"/>
                  <a:gd name="T19" fmla="*/ 121 h 1041"/>
                  <a:gd name="T20" fmla="*/ 318 w 1041"/>
                  <a:gd name="T21" fmla="*/ 143 h 1041"/>
                  <a:gd name="T22" fmla="*/ 404 w 1041"/>
                  <a:gd name="T23" fmla="*/ 62 h 1041"/>
                  <a:gd name="T24" fmla="*/ 565 w 1041"/>
                  <a:gd name="T25" fmla="*/ 0 h 1041"/>
                  <a:gd name="T26" fmla="*/ 644 w 1041"/>
                  <a:gd name="T27" fmla="*/ 110 h 1041"/>
                  <a:gd name="T28" fmla="*/ 762 w 1041"/>
                  <a:gd name="T29" fmla="*/ 114 h 1041"/>
                  <a:gd name="T30" fmla="*/ 920 w 1041"/>
                  <a:gd name="T31" fmla="*/ 184 h 1041"/>
                  <a:gd name="T32" fmla="*/ 898 w 1041"/>
                  <a:gd name="T33" fmla="*/ 318 h 1041"/>
                  <a:gd name="T34" fmla="*/ 979 w 1041"/>
                  <a:gd name="T35" fmla="*/ 404 h 1041"/>
                  <a:gd name="T36" fmla="*/ 1041 w 1041"/>
                  <a:gd name="T37" fmla="*/ 565 h 1041"/>
                  <a:gd name="T38" fmla="*/ 931 w 1041"/>
                  <a:gd name="T39" fmla="*/ 644 h 1041"/>
                  <a:gd name="T40" fmla="*/ 927 w 1041"/>
                  <a:gd name="T41" fmla="*/ 762 h 1041"/>
                  <a:gd name="T42" fmla="*/ 857 w 1041"/>
                  <a:gd name="T43" fmla="*/ 920 h 1041"/>
                  <a:gd name="T44" fmla="*/ 723 w 1041"/>
                  <a:gd name="T45" fmla="*/ 898 h 1041"/>
                  <a:gd name="T46" fmla="*/ 637 w 1041"/>
                  <a:gd name="T47" fmla="*/ 979 h 1041"/>
                  <a:gd name="T48" fmla="*/ 488 w 1041"/>
                  <a:gd name="T49" fmla="*/ 954 h 1041"/>
                  <a:gd name="T50" fmla="*/ 559 w 1041"/>
                  <a:gd name="T51" fmla="*/ 910 h 1041"/>
                  <a:gd name="T52" fmla="*/ 689 w 1041"/>
                  <a:gd name="T53" fmla="*/ 817 h 1041"/>
                  <a:gd name="T54" fmla="*/ 804 w 1041"/>
                  <a:gd name="T55" fmla="*/ 849 h 1041"/>
                  <a:gd name="T56" fmla="*/ 823 w 1041"/>
                  <a:gd name="T57" fmla="*/ 769 h 1041"/>
                  <a:gd name="T58" fmla="*/ 850 w 1041"/>
                  <a:gd name="T59" fmla="*/ 611 h 1041"/>
                  <a:gd name="T60" fmla="*/ 954 w 1041"/>
                  <a:gd name="T61" fmla="*/ 553 h 1041"/>
                  <a:gd name="T62" fmla="*/ 910 w 1041"/>
                  <a:gd name="T63" fmla="*/ 482 h 1041"/>
                  <a:gd name="T64" fmla="*/ 817 w 1041"/>
                  <a:gd name="T65" fmla="*/ 352 h 1041"/>
                  <a:gd name="T66" fmla="*/ 850 w 1041"/>
                  <a:gd name="T67" fmla="*/ 237 h 1041"/>
                  <a:gd name="T68" fmla="*/ 769 w 1041"/>
                  <a:gd name="T69" fmla="*/ 218 h 1041"/>
                  <a:gd name="T70" fmla="*/ 612 w 1041"/>
                  <a:gd name="T71" fmla="*/ 191 h 1041"/>
                  <a:gd name="T72" fmla="*/ 553 w 1041"/>
                  <a:gd name="T73" fmla="*/ 87 h 1041"/>
                  <a:gd name="T74" fmla="*/ 482 w 1041"/>
                  <a:gd name="T75" fmla="*/ 131 h 1041"/>
                  <a:gd name="T76" fmla="*/ 353 w 1041"/>
                  <a:gd name="T77" fmla="*/ 224 h 1041"/>
                  <a:gd name="T78" fmla="*/ 237 w 1041"/>
                  <a:gd name="T79" fmla="*/ 191 h 1041"/>
                  <a:gd name="T80" fmla="*/ 218 w 1041"/>
                  <a:gd name="T81" fmla="*/ 272 h 1041"/>
                  <a:gd name="T82" fmla="*/ 192 w 1041"/>
                  <a:gd name="T83" fmla="*/ 429 h 1041"/>
                  <a:gd name="T84" fmla="*/ 87 w 1041"/>
                  <a:gd name="T85" fmla="*/ 488 h 1041"/>
                  <a:gd name="T86" fmla="*/ 131 w 1041"/>
                  <a:gd name="T87" fmla="*/ 559 h 1041"/>
                  <a:gd name="T88" fmla="*/ 224 w 1041"/>
                  <a:gd name="T89" fmla="*/ 688 h 1041"/>
                  <a:gd name="T90" fmla="*/ 192 w 1041"/>
                  <a:gd name="T91" fmla="*/ 804 h 1041"/>
                  <a:gd name="T92" fmla="*/ 272 w 1041"/>
                  <a:gd name="T93" fmla="*/ 823 h 1041"/>
                  <a:gd name="T94" fmla="*/ 430 w 1041"/>
                  <a:gd name="T95" fmla="*/ 849 h 1041"/>
                  <a:gd name="T96" fmla="*/ 488 w 1041"/>
                  <a:gd name="T97" fmla="*/ 954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41" h="1041">
                    <a:moveTo>
                      <a:pt x="565" y="1041"/>
                    </a:moveTo>
                    <a:cubicBezTo>
                      <a:pt x="476" y="1041"/>
                      <a:pt x="476" y="1041"/>
                      <a:pt x="476" y="1041"/>
                    </a:cubicBezTo>
                    <a:cubicBezTo>
                      <a:pt x="440" y="1041"/>
                      <a:pt x="409" y="1014"/>
                      <a:pt x="404" y="979"/>
                    </a:cubicBezTo>
                    <a:cubicBezTo>
                      <a:pt x="402" y="963"/>
                      <a:pt x="399" y="947"/>
                      <a:pt x="397" y="930"/>
                    </a:cubicBezTo>
                    <a:cubicBezTo>
                      <a:pt x="370" y="922"/>
                      <a:pt x="343" y="911"/>
                      <a:pt x="318" y="898"/>
                    </a:cubicBezTo>
                    <a:cubicBezTo>
                      <a:pt x="305" y="907"/>
                      <a:pt x="292" y="917"/>
                      <a:pt x="279" y="927"/>
                    </a:cubicBezTo>
                    <a:cubicBezTo>
                      <a:pt x="250" y="948"/>
                      <a:pt x="210" y="945"/>
                      <a:pt x="184" y="920"/>
                    </a:cubicBezTo>
                    <a:cubicBezTo>
                      <a:pt x="121" y="857"/>
                      <a:pt x="121" y="857"/>
                      <a:pt x="121" y="857"/>
                    </a:cubicBezTo>
                    <a:cubicBezTo>
                      <a:pt x="96" y="831"/>
                      <a:pt x="93" y="791"/>
                      <a:pt x="114" y="762"/>
                    </a:cubicBezTo>
                    <a:cubicBezTo>
                      <a:pt x="124" y="749"/>
                      <a:pt x="133" y="736"/>
                      <a:pt x="143" y="723"/>
                    </a:cubicBezTo>
                    <a:cubicBezTo>
                      <a:pt x="130" y="698"/>
                      <a:pt x="119" y="671"/>
                      <a:pt x="111" y="644"/>
                    </a:cubicBezTo>
                    <a:cubicBezTo>
                      <a:pt x="94" y="642"/>
                      <a:pt x="78" y="639"/>
                      <a:pt x="62" y="637"/>
                    </a:cubicBezTo>
                    <a:cubicBezTo>
                      <a:pt x="27" y="632"/>
                      <a:pt x="0" y="601"/>
                      <a:pt x="0" y="565"/>
                    </a:cubicBezTo>
                    <a:cubicBezTo>
                      <a:pt x="0" y="476"/>
                      <a:pt x="0" y="476"/>
                      <a:pt x="0" y="476"/>
                    </a:cubicBezTo>
                    <a:cubicBezTo>
                      <a:pt x="0" y="440"/>
                      <a:pt x="27" y="409"/>
                      <a:pt x="62" y="404"/>
                    </a:cubicBezTo>
                    <a:cubicBezTo>
                      <a:pt x="78" y="401"/>
                      <a:pt x="94" y="399"/>
                      <a:pt x="111" y="397"/>
                    </a:cubicBezTo>
                    <a:cubicBezTo>
                      <a:pt x="119" y="369"/>
                      <a:pt x="130" y="343"/>
                      <a:pt x="143" y="318"/>
                    </a:cubicBezTo>
                    <a:cubicBezTo>
                      <a:pt x="133" y="305"/>
                      <a:pt x="124" y="291"/>
                      <a:pt x="114" y="279"/>
                    </a:cubicBezTo>
                    <a:cubicBezTo>
                      <a:pt x="93" y="250"/>
                      <a:pt x="96" y="209"/>
                      <a:pt x="121" y="184"/>
                    </a:cubicBezTo>
                    <a:cubicBezTo>
                      <a:pt x="184" y="121"/>
                      <a:pt x="184" y="121"/>
                      <a:pt x="184" y="121"/>
                    </a:cubicBezTo>
                    <a:cubicBezTo>
                      <a:pt x="210" y="96"/>
                      <a:pt x="250" y="92"/>
                      <a:pt x="279" y="114"/>
                    </a:cubicBezTo>
                    <a:cubicBezTo>
                      <a:pt x="292" y="123"/>
                      <a:pt x="305" y="133"/>
                      <a:pt x="318" y="143"/>
                    </a:cubicBezTo>
                    <a:cubicBezTo>
                      <a:pt x="343" y="129"/>
                      <a:pt x="370" y="118"/>
                      <a:pt x="397" y="110"/>
                    </a:cubicBezTo>
                    <a:cubicBezTo>
                      <a:pt x="399" y="94"/>
                      <a:pt x="402" y="78"/>
                      <a:pt x="404" y="62"/>
                    </a:cubicBezTo>
                    <a:cubicBezTo>
                      <a:pt x="409" y="27"/>
                      <a:pt x="440" y="0"/>
                      <a:pt x="476" y="0"/>
                    </a:cubicBezTo>
                    <a:cubicBezTo>
                      <a:pt x="565" y="0"/>
                      <a:pt x="565" y="0"/>
                      <a:pt x="565" y="0"/>
                    </a:cubicBezTo>
                    <a:cubicBezTo>
                      <a:pt x="601" y="0"/>
                      <a:pt x="632" y="27"/>
                      <a:pt x="637" y="62"/>
                    </a:cubicBezTo>
                    <a:cubicBezTo>
                      <a:pt x="640" y="78"/>
                      <a:pt x="642" y="94"/>
                      <a:pt x="644" y="110"/>
                    </a:cubicBezTo>
                    <a:cubicBezTo>
                      <a:pt x="672" y="118"/>
                      <a:pt x="698" y="129"/>
                      <a:pt x="723" y="143"/>
                    </a:cubicBezTo>
                    <a:cubicBezTo>
                      <a:pt x="736" y="133"/>
                      <a:pt x="750" y="123"/>
                      <a:pt x="762" y="114"/>
                    </a:cubicBezTo>
                    <a:cubicBezTo>
                      <a:pt x="791" y="92"/>
                      <a:pt x="832" y="96"/>
                      <a:pt x="857" y="121"/>
                    </a:cubicBezTo>
                    <a:cubicBezTo>
                      <a:pt x="920" y="184"/>
                      <a:pt x="920" y="184"/>
                      <a:pt x="920" y="184"/>
                    </a:cubicBezTo>
                    <a:cubicBezTo>
                      <a:pt x="945" y="209"/>
                      <a:pt x="949" y="250"/>
                      <a:pt x="927" y="278"/>
                    </a:cubicBezTo>
                    <a:cubicBezTo>
                      <a:pt x="918" y="291"/>
                      <a:pt x="908" y="305"/>
                      <a:pt x="898" y="318"/>
                    </a:cubicBezTo>
                    <a:cubicBezTo>
                      <a:pt x="912" y="343"/>
                      <a:pt x="923" y="369"/>
                      <a:pt x="931" y="397"/>
                    </a:cubicBezTo>
                    <a:cubicBezTo>
                      <a:pt x="947" y="399"/>
                      <a:pt x="963" y="401"/>
                      <a:pt x="979" y="404"/>
                    </a:cubicBezTo>
                    <a:cubicBezTo>
                      <a:pt x="1014" y="409"/>
                      <a:pt x="1041" y="440"/>
                      <a:pt x="1041" y="476"/>
                    </a:cubicBezTo>
                    <a:cubicBezTo>
                      <a:pt x="1041" y="565"/>
                      <a:pt x="1041" y="565"/>
                      <a:pt x="1041" y="565"/>
                    </a:cubicBezTo>
                    <a:cubicBezTo>
                      <a:pt x="1041" y="601"/>
                      <a:pt x="1014" y="632"/>
                      <a:pt x="979" y="637"/>
                    </a:cubicBezTo>
                    <a:cubicBezTo>
                      <a:pt x="963" y="639"/>
                      <a:pt x="947" y="642"/>
                      <a:pt x="931" y="644"/>
                    </a:cubicBezTo>
                    <a:cubicBezTo>
                      <a:pt x="923" y="671"/>
                      <a:pt x="911" y="698"/>
                      <a:pt x="898" y="723"/>
                    </a:cubicBezTo>
                    <a:cubicBezTo>
                      <a:pt x="908" y="736"/>
                      <a:pt x="918" y="749"/>
                      <a:pt x="927" y="762"/>
                    </a:cubicBezTo>
                    <a:cubicBezTo>
                      <a:pt x="949" y="791"/>
                      <a:pt x="945" y="831"/>
                      <a:pt x="920" y="857"/>
                    </a:cubicBezTo>
                    <a:cubicBezTo>
                      <a:pt x="857" y="920"/>
                      <a:pt x="857" y="920"/>
                      <a:pt x="857" y="920"/>
                    </a:cubicBezTo>
                    <a:cubicBezTo>
                      <a:pt x="832" y="945"/>
                      <a:pt x="791" y="948"/>
                      <a:pt x="762" y="927"/>
                    </a:cubicBezTo>
                    <a:cubicBezTo>
                      <a:pt x="750" y="917"/>
                      <a:pt x="736" y="907"/>
                      <a:pt x="723" y="898"/>
                    </a:cubicBezTo>
                    <a:cubicBezTo>
                      <a:pt x="698" y="911"/>
                      <a:pt x="672" y="922"/>
                      <a:pt x="644" y="930"/>
                    </a:cubicBezTo>
                    <a:cubicBezTo>
                      <a:pt x="642" y="947"/>
                      <a:pt x="640" y="963"/>
                      <a:pt x="637" y="979"/>
                    </a:cubicBezTo>
                    <a:cubicBezTo>
                      <a:pt x="632" y="1014"/>
                      <a:pt x="601" y="1041"/>
                      <a:pt x="565" y="1041"/>
                    </a:cubicBezTo>
                    <a:close/>
                    <a:moveTo>
                      <a:pt x="488" y="954"/>
                    </a:moveTo>
                    <a:cubicBezTo>
                      <a:pt x="553" y="954"/>
                      <a:pt x="553" y="954"/>
                      <a:pt x="553" y="954"/>
                    </a:cubicBezTo>
                    <a:cubicBezTo>
                      <a:pt x="555" y="939"/>
                      <a:pt x="557" y="924"/>
                      <a:pt x="559" y="910"/>
                    </a:cubicBezTo>
                    <a:cubicBezTo>
                      <a:pt x="563" y="881"/>
                      <a:pt x="583" y="857"/>
                      <a:pt x="612" y="849"/>
                    </a:cubicBezTo>
                    <a:cubicBezTo>
                      <a:pt x="639" y="842"/>
                      <a:pt x="665" y="831"/>
                      <a:pt x="689" y="817"/>
                    </a:cubicBezTo>
                    <a:cubicBezTo>
                      <a:pt x="714" y="803"/>
                      <a:pt x="746" y="805"/>
                      <a:pt x="769" y="823"/>
                    </a:cubicBezTo>
                    <a:cubicBezTo>
                      <a:pt x="781" y="832"/>
                      <a:pt x="793" y="841"/>
                      <a:pt x="804" y="849"/>
                    </a:cubicBezTo>
                    <a:cubicBezTo>
                      <a:pt x="850" y="804"/>
                      <a:pt x="850" y="804"/>
                      <a:pt x="850" y="804"/>
                    </a:cubicBezTo>
                    <a:cubicBezTo>
                      <a:pt x="841" y="792"/>
                      <a:pt x="832" y="780"/>
                      <a:pt x="823" y="769"/>
                    </a:cubicBezTo>
                    <a:cubicBezTo>
                      <a:pt x="805" y="745"/>
                      <a:pt x="803" y="714"/>
                      <a:pt x="817" y="688"/>
                    </a:cubicBezTo>
                    <a:cubicBezTo>
                      <a:pt x="831" y="664"/>
                      <a:pt x="842" y="638"/>
                      <a:pt x="850" y="611"/>
                    </a:cubicBezTo>
                    <a:cubicBezTo>
                      <a:pt x="857" y="583"/>
                      <a:pt x="881" y="562"/>
                      <a:pt x="910" y="559"/>
                    </a:cubicBezTo>
                    <a:cubicBezTo>
                      <a:pt x="925" y="557"/>
                      <a:pt x="940" y="555"/>
                      <a:pt x="954" y="553"/>
                    </a:cubicBezTo>
                    <a:cubicBezTo>
                      <a:pt x="954" y="488"/>
                      <a:pt x="954" y="488"/>
                      <a:pt x="954" y="488"/>
                    </a:cubicBezTo>
                    <a:cubicBezTo>
                      <a:pt x="940" y="486"/>
                      <a:pt x="925" y="484"/>
                      <a:pt x="910" y="482"/>
                    </a:cubicBezTo>
                    <a:cubicBezTo>
                      <a:pt x="881" y="478"/>
                      <a:pt x="857" y="458"/>
                      <a:pt x="850" y="429"/>
                    </a:cubicBezTo>
                    <a:cubicBezTo>
                      <a:pt x="842" y="402"/>
                      <a:pt x="831" y="376"/>
                      <a:pt x="817" y="352"/>
                    </a:cubicBezTo>
                    <a:cubicBezTo>
                      <a:pt x="803" y="327"/>
                      <a:pt x="805" y="295"/>
                      <a:pt x="823" y="272"/>
                    </a:cubicBezTo>
                    <a:cubicBezTo>
                      <a:pt x="832" y="260"/>
                      <a:pt x="841" y="248"/>
                      <a:pt x="850" y="237"/>
                    </a:cubicBezTo>
                    <a:cubicBezTo>
                      <a:pt x="804" y="191"/>
                      <a:pt x="804" y="191"/>
                      <a:pt x="804" y="191"/>
                    </a:cubicBezTo>
                    <a:cubicBezTo>
                      <a:pt x="793" y="200"/>
                      <a:pt x="781" y="209"/>
                      <a:pt x="769" y="218"/>
                    </a:cubicBezTo>
                    <a:cubicBezTo>
                      <a:pt x="746" y="236"/>
                      <a:pt x="714" y="238"/>
                      <a:pt x="689" y="224"/>
                    </a:cubicBezTo>
                    <a:cubicBezTo>
                      <a:pt x="665" y="210"/>
                      <a:pt x="639" y="199"/>
                      <a:pt x="612" y="191"/>
                    </a:cubicBezTo>
                    <a:cubicBezTo>
                      <a:pt x="583" y="184"/>
                      <a:pt x="563" y="160"/>
                      <a:pt x="559" y="131"/>
                    </a:cubicBezTo>
                    <a:cubicBezTo>
                      <a:pt x="557" y="116"/>
                      <a:pt x="555" y="101"/>
                      <a:pt x="553" y="87"/>
                    </a:cubicBezTo>
                    <a:cubicBezTo>
                      <a:pt x="488" y="87"/>
                      <a:pt x="488" y="87"/>
                      <a:pt x="488" y="87"/>
                    </a:cubicBezTo>
                    <a:cubicBezTo>
                      <a:pt x="486" y="101"/>
                      <a:pt x="484" y="116"/>
                      <a:pt x="482" y="131"/>
                    </a:cubicBezTo>
                    <a:cubicBezTo>
                      <a:pt x="479" y="160"/>
                      <a:pt x="458" y="184"/>
                      <a:pt x="430" y="191"/>
                    </a:cubicBezTo>
                    <a:cubicBezTo>
                      <a:pt x="403" y="199"/>
                      <a:pt x="377" y="210"/>
                      <a:pt x="353" y="224"/>
                    </a:cubicBezTo>
                    <a:cubicBezTo>
                      <a:pt x="327" y="238"/>
                      <a:pt x="296" y="236"/>
                      <a:pt x="272" y="218"/>
                    </a:cubicBezTo>
                    <a:cubicBezTo>
                      <a:pt x="261" y="209"/>
                      <a:pt x="249" y="200"/>
                      <a:pt x="237" y="191"/>
                    </a:cubicBezTo>
                    <a:cubicBezTo>
                      <a:pt x="192" y="237"/>
                      <a:pt x="192" y="237"/>
                      <a:pt x="192" y="237"/>
                    </a:cubicBezTo>
                    <a:cubicBezTo>
                      <a:pt x="200" y="248"/>
                      <a:pt x="209" y="260"/>
                      <a:pt x="218" y="272"/>
                    </a:cubicBezTo>
                    <a:cubicBezTo>
                      <a:pt x="236" y="295"/>
                      <a:pt x="238" y="327"/>
                      <a:pt x="224" y="352"/>
                    </a:cubicBezTo>
                    <a:cubicBezTo>
                      <a:pt x="210" y="376"/>
                      <a:pt x="199" y="402"/>
                      <a:pt x="192" y="429"/>
                    </a:cubicBezTo>
                    <a:cubicBezTo>
                      <a:pt x="184" y="458"/>
                      <a:pt x="160" y="478"/>
                      <a:pt x="131" y="482"/>
                    </a:cubicBezTo>
                    <a:cubicBezTo>
                      <a:pt x="117" y="484"/>
                      <a:pt x="102" y="486"/>
                      <a:pt x="87" y="488"/>
                    </a:cubicBezTo>
                    <a:cubicBezTo>
                      <a:pt x="87" y="553"/>
                      <a:pt x="87" y="553"/>
                      <a:pt x="87" y="553"/>
                    </a:cubicBezTo>
                    <a:cubicBezTo>
                      <a:pt x="102" y="555"/>
                      <a:pt x="117" y="557"/>
                      <a:pt x="131" y="559"/>
                    </a:cubicBezTo>
                    <a:cubicBezTo>
                      <a:pt x="160" y="562"/>
                      <a:pt x="184" y="583"/>
                      <a:pt x="192" y="611"/>
                    </a:cubicBezTo>
                    <a:cubicBezTo>
                      <a:pt x="199" y="638"/>
                      <a:pt x="210" y="664"/>
                      <a:pt x="224" y="688"/>
                    </a:cubicBezTo>
                    <a:cubicBezTo>
                      <a:pt x="238" y="714"/>
                      <a:pt x="236" y="745"/>
                      <a:pt x="218" y="769"/>
                    </a:cubicBezTo>
                    <a:cubicBezTo>
                      <a:pt x="209" y="780"/>
                      <a:pt x="200" y="792"/>
                      <a:pt x="192" y="804"/>
                    </a:cubicBezTo>
                    <a:cubicBezTo>
                      <a:pt x="237" y="849"/>
                      <a:pt x="237" y="849"/>
                      <a:pt x="237" y="849"/>
                    </a:cubicBezTo>
                    <a:cubicBezTo>
                      <a:pt x="249" y="841"/>
                      <a:pt x="261" y="832"/>
                      <a:pt x="272" y="823"/>
                    </a:cubicBezTo>
                    <a:cubicBezTo>
                      <a:pt x="296" y="805"/>
                      <a:pt x="327" y="803"/>
                      <a:pt x="353" y="817"/>
                    </a:cubicBezTo>
                    <a:cubicBezTo>
                      <a:pt x="377" y="831"/>
                      <a:pt x="403" y="842"/>
                      <a:pt x="430" y="849"/>
                    </a:cubicBezTo>
                    <a:cubicBezTo>
                      <a:pt x="458" y="857"/>
                      <a:pt x="479" y="881"/>
                      <a:pt x="482" y="910"/>
                    </a:cubicBezTo>
                    <a:cubicBezTo>
                      <a:pt x="484" y="924"/>
                      <a:pt x="486" y="939"/>
                      <a:pt x="488" y="9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56" name="Freeform 21">
                <a:extLst/>
              </p:cNvPr>
              <p:cNvSpPr>
                <a:spLocks noEditPoints="1"/>
              </p:cNvSpPr>
              <p:nvPr/>
            </p:nvSpPr>
            <p:spPr bwMode="auto">
              <a:xfrm>
                <a:off x="7000875" y="9717088"/>
                <a:ext cx="1179512" cy="1179513"/>
              </a:xfrm>
              <a:custGeom>
                <a:avLst/>
                <a:gdLst>
                  <a:gd name="T0" fmla="*/ 186 w 371"/>
                  <a:gd name="T1" fmla="*/ 371 h 371"/>
                  <a:gd name="T2" fmla="*/ 0 w 371"/>
                  <a:gd name="T3" fmla="*/ 185 h 371"/>
                  <a:gd name="T4" fmla="*/ 186 w 371"/>
                  <a:gd name="T5" fmla="*/ 0 h 371"/>
                  <a:gd name="T6" fmla="*/ 371 w 371"/>
                  <a:gd name="T7" fmla="*/ 185 h 371"/>
                  <a:gd name="T8" fmla="*/ 186 w 371"/>
                  <a:gd name="T9" fmla="*/ 371 h 371"/>
                  <a:gd name="T10" fmla="*/ 186 w 371"/>
                  <a:gd name="T11" fmla="*/ 82 h 371"/>
                  <a:gd name="T12" fmla="*/ 83 w 371"/>
                  <a:gd name="T13" fmla="*/ 185 h 371"/>
                  <a:gd name="T14" fmla="*/ 186 w 371"/>
                  <a:gd name="T15" fmla="*/ 288 h 371"/>
                  <a:gd name="T16" fmla="*/ 289 w 371"/>
                  <a:gd name="T17" fmla="*/ 185 h 371"/>
                  <a:gd name="T18" fmla="*/ 186 w 371"/>
                  <a:gd name="T19" fmla="*/ 82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1" h="371">
                    <a:moveTo>
                      <a:pt x="186" y="371"/>
                    </a:moveTo>
                    <a:cubicBezTo>
                      <a:pt x="83" y="371"/>
                      <a:pt x="0" y="288"/>
                      <a:pt x="0" y="185"/>
                    </a:cubicBezTo>
                    <a:cubicBezTo>
                      <a:pt x="0" y="83"/>
                      <a:pt x="83" y="0"/>
                      <a:pt x="186" y="0"/>
                    </a:cubicBezTo>
                    <a:cubicBezTo>
                      <a:pt x="288" y="0"/>
                      <a:pt x="371" y="83"/>
                      <a:pt x="371" y="185"/>
                    </a:cubicBezTo>
                    <a:cubicBezTo>
                      <a:pt x="371" y="288"/>
                      <a:pt x="288" y="371"/>
                      <a:pt x="186" y="371"/>
                    </a:cubicBezTo>
                    <a:close/>
                    <a:moveTo>
                      <a:pt x="186" y="82"/>
                    </a:moveTo>
                    <a:cubicBezTo>
                      <a:pt x="129" y="82"/>
                      <a:pt x="83" y="128"/>
                      <a:pt x="83" y="185"/>
                    </a:cubicBezTo>
                    <a:cubicBezTo>
                      <a:pt x="83" y="242"/>
                      <a:pt x="129" y="288"/>
                      <a:pt x="186" y="288"/>
                    </a:cubicBezTo>
                    <a:cubicBezTo>
                      <a:pt x="243" y="288"/>
                      <a:pt x="289" y="242"/>
                      <a:pt x="289" y="185"/>
                    </a:cubicBezTo>
                    <a:cubicBezTo>
                      <a:pt x="289" y="128"/>
                      <a:pt x="243" y="82"/>
                      <a:pt x="186" y="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2" name="TextBox 21"/>
            <p:cNvSpPr txBox="1">
              <a:spLocks noChangeArrowheads="1"/>
            </p:cNvSpPr>
            <p:nvPr/>
          </p:nvSpPr>
          <p:spPr bwMode="auto">
            <a:xfrm>
              <a:off x="1224009" y="3004406"/>
              <a:ext cx="121807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solidFill>
                    <a:srgbClr val="FFFFFF"/>
                  </a:solidFill>
                  <a:latin typeface="Noto Sans"/>
                  <a:ea typeface="Noto Sans"/>
                  <a:cs typeface="Noto Sans"/>
                </a:rPr>
                <a:t>модульная</a:t>
              </a:r>
              <a:endParaRPr lang="en-GB" altLang="ru-RU" sz="1600" dirty="0">
                <a:solidFill>
                  <a:srgbClr val="FFFFFF"/>
                </a:solidFill>
                <a:latin typeface="Noto Sans"/>
                <a:ea typeface="Noto Sans"/>
                <a:cs typeface="Noto Sans"/>
              </a:endParaRPr>
            </a:p>
          </p:txBody>
        </p:sp>
        <p:grpSp>
          <p:nvGrpSpPr>
            <p:cNvPr id="13" name="Group 14">
              <a:extLst/>
            </p:cNvPr>
            <p:cNvGrpSpPr/>
            <p:nvPr/>
          </p:nvGrpSpPr>
          <p:grpSpPr>
            <a:xfrm>
              <a:off x="3235365" y="2036505"/>
              <a:ext cx="751361" cy="876428"/>
              <a:chOff x="2840038" y="3103563"/>
              <a:chExt cx="1733551" cy="1746251"/>
            </a:xfrm>
            <a:solidFill>
              <a:schemeClr val="bg1"/>
            </a:solidFill>
          </p:grpSpPr>
          <p:sp>
            <p:nvSpPr>
              <p:cNvPr id="48" name="Freeform 5">
                <a:extLst/>
              </p:cNvPr>
              <p:cNvSpPr>
                <a:spLocks/>
              </p:cNvSpPr>
              <p:nvPr/>
            </p:nvSpPr>
            <p:spPr bwMode="auto">
              <a:xfrm>
                <a:off x="2874963" y="3103563"/>
                <a:ext cx="760413" cy="877888"/>
              </a:xfrm>
              <a:custGeom>
                <a:avLst/>
                <a:gdLst>
                  <a:gd name="T0" fmla="*/ 26 w 238"/>
                  <a:gd name="T1" fmla="*/ 275 h 275"/>
                  <a:gd name="T2" fmla="*/ 4 w 238"/>
                  <a:gd name="T3" fmla="*/ 197 h 275"/>
                  <a:gd name="T4" fmla="*/ 41 w 238"/>
                  <a:gd name="T5" fmla="*/ 123 h 275"/>
                  <a:gd name="T6" fmla="*/ 91 w 238"/>
                  <a:gd name="T7" fmla="*/ 71 h 275"/>
                  <a:gd name="T8" fmla="*/ 93 w 238"/>
                  <a:gd name="T9" fmla="*/ 69 h 275"/>
                  <a:gd name="T10" fmla="*/ 109 w 238"/>
                  <a:gd name="T11" fmla="*/ 63 h 275"/>
                  <a:gd name="T12" fmla="*/ 155 w 238"/>
                  <a:gd name="T13" fmla="*/ 28 h 275"/>
                  <a:gd name="T14" fmla="*/ 160 w 238"/>
                  <a:gd name="T15" fmla="*/ 20 h 275"/>
                  <a:gd name="T16" fmla="*/ 174 w 238"/>
                  <a:gd name="T17" fmla="*/ 5 h 275"/>
                  <a:gd name="T18" fmla="*/ 193 w 238"/>
                  <a:gd name="T19" fmla="*/ 5 h 275"/>
                  <a:gd name="T20" fmla="*/ 234 w 238"/>
                  <a:gd name="T21" fmla="*/ 46 h 275"/>
                  <a:gd name="T22" fmla="*/ 234 w 238"/>
                  <a:gd name="T23" fmla="*/ 60 h 275"/>
                  <a:gd name="T24" fmla="*/ 214 w 238"/>
                  <a:gd name="T25" fmla="*/ 83 h 275"/>
                  <a:gd name="T26" fmla="*/ 200 w 238"/>
                  <a:gd name="T27" fmla="*/ 88 h 275"/>
                  <a:gd name="T28" fmla="*/ 177 w 238"/>
                  <a:gd name="T29" fmla="*/ 141 h 275"/>
                  <a:gd name="T30" fmla="*/ 183 w 238"/>
                  <a:gd name="T31" fmla="*/ 159 h 275"/>
                  <a:gd name="T32" fmla="*/ 182 w 238"/>
                  <a:gd name="T33" fmla="*/ 164 h 275"/>
                  <a:gd name="T34" fmla="*/ 137 w 238"/>
                  <a:gd name="T35" fmla="*/ 209 h 275"/>
                  <a:gd name="T36" fmla="*/ 132 w 238"/>
                  <a:gd name="T37" fmla="*/ 210 h 275"/>
                  <a:gd name="T38" fmla="*/ 105 w 238"/>
                  <a:gd name="T39" fmla="*/ 193 h 275"/>
                  <a:gd name="T40" fmla="*/ 61 w 238"/>
                  <a:gd name="T41" fmla="*/ 187 h 275"/>
                  <a:gd name="T42" fmla="*/ 39 w 238"/>
                  <a:gd name="T43" fmla="*/ 207 h 275"/>
                  <a:gd name="T44" fmla="*/ 26 w 238"/>
                  <a:gd name="T45" fmla="*/ 267 h 275"/>
                  <a:gd name="T46" fmla="*/ 26 w 238"/>
                  <a:gd name="T47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8" h="275">
                    <a:moveTo>
                      <a:pt x="26" y="275"/>
                    </a:moveTo>
                    <a:cubicBezTo>
                      <a:pt x="8" y="252"/>
                      <a:pt x="0" y="226"/>
                      <a:pt x="4" y="197"/>
                    </a:cubicBezTo>
                    <a:cubicBezTo>
                      <a:pt x="8" y="169"/>
                      <a:pt x="21" y="144"/>
                      <a:pt x="41" y="123"/>
                    </a:cubicBezTo>
                    <a:cubicBezTo>
                      <a:pt x="57" y="106"/>
                      <a:pt x="75" y="88"/>
                      <a:pt x="91" y="71"/>
                    </a:cubicBezTo>
                    <a:cubicBezTo>
                      <a:pt x="92" y="70"/>
                      <a:pt x="92" y="70"/>
                      <a:pt x="93" y="69"/>
                    </a:cubicBezTo>
                    <a:cubicBezTo>
                      <a:pt x="97" y="65"/>
                      <a:pt x="102" y="63"/>
                      <a:pt x="109" y="63"/>
                    </a:cubicBezTo>
                    <a:cubicBezTo>
                      <a:pt x="131" y="64"/>
                      <a:pt x="149" y="51"/>
                      <a:pt x="155" y="28"/>
                    </a:cubicBezTo>
                    <a:cubicBezTo>
                      <a:pt x="156" y="25"/>
                      <a:pt x="158" y="22"/>
                      <a:pt x="160" y="20"/>
                    </a:cubicBezTo>
                    <a:cubicBezTo>
                      <a:pt x="164" y="15"/>
                      <a:pt x="169" y="10"/>
                      <a:pt x="174" y="5"/>
                    </a:cubicBezTo>
                    <a:cubicBezTo>
                      <a:pt x="180" y="0"/>
                      <a:pt x="187" y="0"/>
                      <a:pt x="193" y="5"/>
                    </a:cubicBezTo>
                    <a:cubicBezTo>
                      <a:pt x="207" y="18"/>
                      <a:pt x="220" y="32"/>
                      <a:pt x="234" y="46"/>
                    </a:cubicBezTo>
                    <a:cubicBezTo>
                      <a:pt x="238" y="50"/>
                      <a:pt x="237" y="56"/>
                      <a:pt x="234" y="60"/>
                    </a:cubicBezTo>
                    <a:cubicBezTo>
                      <a:pt x="228" y="68"/>
                      <a:pt x="222" y="76"/>
                      <a:pt x="214" y="83"/>
                    </a:cubicBezTo>
                    <a:cubicBezTo>
                      <a:pt x="211" y="86"/>
                      <a:pt x="204" y="86"/>
                      <a:pt x="200" y="88"/>
                    </a:cubicBezTo>
                    <a:cubicBezTo>
                      <a:pt x="179" y="98"/>
                      <a:pt x="171" y="121"/>
                      <a:pt x="177" y="141"/>
                    </a:cubicBezTo>
                    <a:cubicBezTo>
                      <a:pt x="178" y="147"/>
                      <a:pt x="181" y="153"/>
                      <a:pt x="183" y="159"/>
                    </a:cubicBezTo>
                    <a:cubicBezTo>
                      <a:pt x="183" y="161"/>
                      <a:pt x="183" y="163"/>
                      <a:pt x="182" y="164"/>
                    </a:cubicBezTo>
                    <a:cubicBezTo>
                      <a:pt x="167" y="179"/>
                      <a:pt x="152" y="194"/>
                      <a:pt x="137" y="209"/>
                    </a:cubicBezTo>
                    <a:cubicBezTo>
                      <a:pt x="136" y="210"/>
                      <a:pt x="133" y="210"/>
                      <a:pt x="132" y="210"/>
                    </a:cubicBezTo>
                    <a:cubicBezTo>
                      <a:pt x="123" y="204"/>
                      <a:pt x="114" y="198"/>
                      <a:pt x="105" y="193"/>
                    </a:cubicBezTo>
                    <a:cubicBezTo>
                      <a:pt x="91" y="187"/>
                      <a:pt x="76" y="182"/>
                      <a:pt x="61" y="187"/>
                    </a:cubicBezTo>
                    <a:cubicBezTo>
                      <a:pt x="51" y="191"/>
                      <a:pt x="44" y="198"/>
                      <a:pt x="39" y="207"/>
                    </a:cubicBezTo>
                    <a:cubicBezTo>
                      <a:pt x="29" y="226"/>
                      <a:pt x="26" y="246"/>
                      <a:pt x="26" y="267"/>
                    </a:cubicBezTo>
                    <a:cubicBezTo>
                      <a:pt x="26" y="270"/>
                      <a:pt x="26" y="272"/>
                      <a:pt x="26" y="2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49" name="Freeform 6">
                <a:extLst/>
              </p:cNvPr>
              <p:cNvSpPr>
                <a:spLocks/>
              </p:cNvSpPr>
              <p:nvPr/>
            </p:nvSpPr>
            <p:spPr bwMode="auto">
              <a:xfrm>
                <a:off x="2840038" y="4019551"/>
                <a:ext cx="839788" cy="830263"/>
              </a:xfrm>
              <a:custGeom>
                <a:avLst/>
                <a:gdLst>
                  <a:gd name="T0" fmla="*/ 263 w 263"/>
                  <a:gd name="T1" fmla="*/ 57 h 260"/>
                  <a:gd name="T2" fmla="*/ 239 w 263"/>
                  <a:gd name="T3" fmla="*/ 81 h 260"/>
                  <a:gd name="T4" fmla="*/ 188 w 263"/>
                  <a:gd name="T5" fmla="*/ 133 h 260"/>
                  <a:gd name="T6" fmla="*/ 165 w 263"/>
                  <a:gd name="T7" fmla="*/ 173 h 260"/>
                  <a:gd name="T8" fmla="*/ 143 w 263"/>
                  <a:gd name="T9" fmla="*/ 223 h 260"/>
                  <a:gd name="T10" fmla="*/ 113 w 263"/>
                  <a:gd name="T11" fmla="*/ 248 h 260"/>
                  <a:gd name="T12" fmla="*/ 88 w 263"/>
                  <a:gd name="T13" fmla="*/ 259 h 260"/>
                  <a:gd name="T14" fmla="*/ 80 w 263"/>
                  <a:gd name="T15" fmla="*/ 257 h 260"/>
                  <a:gd name="T16" fmla="*/ 81 w 263"/>
                  <a:gd name="T17" fmla="*/ 250 h 260"/>
                  <a:gd name="T18" fmla="*/ 108 w 263"/>
                  <a:gd name="T19" fmla="*/ 213 h 260"/>
                  <a:gd name="T20" fmla="*/ 107 w 263"/>
                  <a:gd name="T21" fmla="*/ 177 h 260"/>
                  <a:gd name="T22" fmla="*/ 73 w 263"/>
                  <a:gd name="T23" fmla="*/ 152 h 260"/>
                  <a:gd name="T24" fmla="*/ 42 w 263"/>
                  <a:gd name="T25" fmla="*/ 162 h 260"/>
                  <a:gd name="T26" fmla="*/ 13 w 263"/>
                  <a:gd name="T27" fmla="*/ 200 h 260"/>
                  <a:gd name="T28" fmla="*/ 10 w 263"/>
                  <a:gd name="T29" fmla="*/ 204 h 260"/>
                  <a:gd name="T30" fmla="*/ 4 w 263"/>
                  <a:gd name="T31" fmla="*/ 203 h 260"/>
                  <a:gd name="T32" fmla="*/ 2 w 263"/>
                  <a:gd name="T33" fmla="*/ 198 h 260"/>
                  <a:gd name="T34" fmla="*/ 7 w 263"/>
                  <a:gd name="T35" fmla="*/ 146 h 260"/>
                  <a:gd name="T36" fmla="*/ 56 w 263"/>
                  <a:gd name="T37" fmla="*/ 107 h 260"/>
                  <a:gd name="T38" fmla="*/ 108 w 263"/>
                  <a:gd name="T39" fmla="*/ 93 h 260"/>
                  <a:gd name="T40" fmla="*/ 137 w 263"/>
                  <a:gd name="T41" fmla="*/ 69 h 260"/>
                  <a:gd name="T42" fmla="*/ 203 w 263"/>
                  <a:gd name="T43" fmla="*/ 2 h 260"/>
                  <a:gd name="T44" fmla="*/ 209 w 263"/>
                  <a:gd name="T45" fmla="*/ 2 h 260"/>
                  <a:gd name="T46" fmla="*/ 225 w 263"/>
                  <a:gd name="T47" fmla="*/ 18 h 260"/>
                  <a:gd name="T48" fmla="*/ 224 w 263"/>
                  <a:gd name="T49" fmla="*/ 24 h 260"/>
                  <a:gd name="T50" fmla="*/ 124 w 263"/>
                  <a:gd name="T51" fmla="*/ 124 h 260"/>
                  <a:gd name="T52" fmla="*/ 123 w 263"/>
                  <a:gd name="T53" fmla="*/ 138 h 260"/>
                  <a:gd name="T54" fmla="*/ 137 w 263"/>
                  <a:gd name="T55" fmla="*/ 137 h 260"/>
                  <a:gd name="T56" fmla="*/ 237 w 263"/>
                  <a:gd name="T57" fmla="*/ 37 h 260"/>
                  <a:gd name="T58" fmla="*/ 244 w 263"/>
                  <a:gd name="T59" fmla="*/ 37 h 260"/>
                  <a:gd name="T60" fmla="*/ 263 w 263"/>
                  <a:gd name="T61" fmla="*/ 57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3" h="260">
                    <a:moveTo>
                      <a:pt x="263" y="57"/>
                    </a:moveTo>
                    <a:cubicBezTo>
                      <a:pt x="255" y="65"/>
                      <a:pt x="247" y="73"/>
                      <a:pt x="239" y="81"/>
                    </a:cubicBezTo>
                    <a:cubicBezTo>
                      <a:pt x="222" y="98"/>
                      <a:pt x="205" y="115"/>
                      <a:pt x="188" y="133"/>
                    </a:cubicBezTo>
                    <a:cubicBezTo>
                      <a:pt x="177" y="144"/>
                      <a:pt x="171" y="159"/>
                      <a:pt x="165" y="173"/>
                    </a:cubicBezTo>
                    <a:cubicBezTo>
                      <a:pt x="158" y="190"/>
                      <a:pt x="153" y="208"/>
                      <a:pt x="143" y="223"/>
                    </a:cubicBezTo>
                    <a:cubicBezTo>
                      <a:pt x="135" y="235"/>
                      <a:pt x="124" y="242"/>
                      <a:pt x="113" y="248"/>
                    </a:cubicBezTo>
                    <a:cubicBezTo>
                      <a:pt x="105" y="252"/>
                      <a:pt x="96" y="255"/>
                      <a:pt x="88" y="259"/>
                    </a:cubicBezTo>
                    <a:cubicBezTo>
                      <a:pt x="85" y="260"/>
                      <a:pt x="82" y="260"/>
                      <a:pt x="80" y="257"/>
                    </a:cubicBezTo>
                    <a:cubicBezTo>
                      <a:pt x="80" y="255"/>
                      <a:pt x="80" y="252"/>
                      <a:pt x="81" y="250"/>
                    </a:cubicBezTo>
                    <a:cubicBezTo>
                      <a:pt x="90" y="237"/>
                      <a:pt x="99" y="225"/>
                      <a:pt x="108" y="213"/>
                    </a:cubicBezTo>
                    <a:cubicBezTo>
                      <a:pt x="119" y="199"/>
                      <a:pt x="115" y="187"/>
                      <a:pt x="107" y="177"/>
                    </a:cubicBezTo>
                    <a:cubicBezTo>
                      <a:pt x="98" y="166"/>
                      <a:pt x="87" y="157"/>
                      <a:pt x="73" y="152"/>
                    </a:cubicBezTo>
                    <a:cubicBezTo>
                      <a:pt x="62" y="148"/>
                      <a:pt x="50" y="149"/>
                      <a:pt x="42" y="162"/>
                    </a:cubicBezTo>
                    <a:cubicBezTo>
                      <a:pt x="33" y="175"/>
                      <a:pt x="23" y="188"/>
                      <a:pt x="13" y="200"/>
                    </a:cubicBezTo>
                    <a:cubicBezTo>
                      <a:pt x="12" y="202"/>
                      <a:pt x="11" y="203"/>
                      <a:pt x="10" y="204"/>
                    </a:cubicBezTo>
                    <a:cubicBezTo>
                      <a:pt x="7" y="206"/>
                      <a:pt x="5" y="206"/>
                      <a:pt x="4" y="203"/>
                    </a:cubicBezTo>
                    <a:cubicBezTo>
                      <a:pt x="3" y="201"/>
                      <a:pt x="2" y="199"/>
                      <a:pt x="2" y="198"/>
                    </a:cubicBezTo>
                    <a:cubicBezTo>
                      <a:pt x="0" y="180"/>
                      <a:pt x="0" y="163"/>
                      <a:pt x="7" y="146"/>
                    </a:cubicBezTo>
                    <a:cubicBezTo>
                      <a:pt x="16" y="124"/>
                      <a:pt x="31" y="109"/>
                      <a:pt x="56" y="107"/>
                    </a:cubicBezTo>
                    <a:cubicBezTo>
                      <a:pt x="74" y="105"/>
                      <a:pt x="92" y="102"/>
                      <a:pt x="108" y="93"/>
                    </a:cubicBezTo>
                    <a:cubicBezTo>
                      <a:pt x="119" y="87"/>
                      <a:pt x="128" y="78"/>
                      <a:pt x="137" y="69"/>
                    </a:cubicBezTo>
                    <a:cubicBezTo>
                      <a:pt x="159" y="47"/>
                      <a:pt x="181" y="25"/>
                      <a:pt x="203" y="2"/>
                    </a:cubicBezTo>
                    <a:cubicBezTo>
                      <a:pt x="205" y="0"/>
                      <a:pt x="207" y="0"/>
                      <a:pt x="209" y="2"/>
                    </a:cubicBezTo>
                    <a:cubicBezTo>
                      <a:pt x="214" y="8"/>
                      <a:pt x="219" y="13"/>
                      <a:pt x="225" y="18"/>
                    </a:cubicBezTo>
                    <a:cubicBezTo>
                      <a:pt x="227" y="20"/>
                      <a:pt x="227" y="22"/>
                      <a:pt x="224" y="24"/>
                    </a:cubicBezTo>
                    <a:cubicBezTo>
                      <a:pt x="191" y="57"/>
                      <a:pt x="158" y="91"/>
                      <a:pt x="124" y="124"/>
                    </a:cubicBezTo>
                    <a:cubicBezTo>
                      <a:pt x="120" y="129"/>
                      <a:pt x="119" y="134"/>
                      <a:pt x="123" y="138"/>
                    </a:cubicBezTo>
                    <a:cubicBezTo>
                      <a:pt x="127" y="142"/>
                      <a:pt x="132" y="142"/>
                      <a:pt x="137" y="137"/>
                    </a:cubicBezTo>
                    <a:cubicBezTo>
                      <a:pt x="170" y="104"/>
                      <a:pt x="204" y="70"/>
                      <a:pt x="237" y="37"/>
                    </a:cubicBezTo>
                    <a:cubicBezTo>
                      <a:pt x="240" y="34"/>
                      <a:pt x="241" y="34"/>
                      <a:pt x="244" y="37"/>
                    </a:cubicBezTo>
                    <a:cubicBezTo>
                      <a:pt x="250" y="44"/>
                      <a:pt x="256" y="50"/>
                      <a:pt x="263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50" name="Freeform 7">
                <a:extLst/>
              </p:cNvPr>
              <p:cNvSpPr>
                <a:spLocks/>
              </p:cNvSpPr>
              <p:nvPr/>
            </p:nvSpPr>
            <p:spPr bwMode="auto">
              <a:xfrm>
                <a:off x="3822701" y="4138613"/>
                <a:ext cx="700088" cy="698500"/>
              </a:xfrm>
              <a:custGeom>
                <a:avLst/>
                <a:gdLst>
                  <a:gd name="T0" fmla="*/ 104 w 219"/>
                  <a:gd name="T1" fmla="*/ 162 h 219"/>
                  <a:gd name="T2" fmla="*/ 16 w 219"/>
                  <a:gd name="T3" fmla="*/ 73 h 219"/>
                  <a:gd name="T4" fmla="*/ 4 w 219"/>
                  <a:gd name="T5" fmla="*/ 62 h 219"/>
                  <a:gd name="T6" fmla="*/ 5 w 219"/>
                  <a:gd name="T7" fmla="*/ 48 h 219"/>
                  <a:gd name="T8" fmla="*/ 48 w 219"/>
                  <a:gd name="T9" fmla="*/ 4 h 219"/>
                  <a:gd name="T10" fmla="*/ 62 w 219"/>
                  <a:gd name="T11" fmla="*/ 5 h 219"/>
                  <a:gd name="T12" fmla="*/ 214 w 219"/>
                  <a:gd name="T13" fmla="*/ 157 h 219"/>
                  <a:gd name="T14" fmla="*/ 214 w 219"/>
                  <a:gd name="T15" fmla="*/ 172 h 219"/>
                  <a:gd name="T16" fmla="*/ 171 w 219"/>
                  <a:gd name="T17" fmla="*/ 215 h 219"/>
                  <a:gd name="T18" fmla="*/ 158 w 219"/>
                  <a:gd name="T19" fmla="*/ 215 h 219"/>
                  <a:gd name="T20" fmla="*/ 104 w 219"/>
                  <a:gd name="T21" fmla="*/ 162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9" h="219">
                    <a:moveTo>
                      <a:pt x="104" y="162"/>
                    </a:moveTo>
                    <a:cubicBezTo>
                      <a:pt x="75" y="132"/>
                      <a:pt x="45" y="103"/>
                      <a:pt x="16" y="73"/>
                    </a:cubicBezTo>
                    <a:cubicBezTo>
                      <a:pt x="12" y="70"/>
                      <a:pt x="8" y="66"/>
                      <a:pt x="4" y="62"/>
                    </a:cubicBezTo>
                    <a:cubicBezTo>
                      <a:pt x="0" y="57"/>
                      <a:pt x="0" y="52"/>
                      <a:pt x="5" y="48"/>
                    </a:cubicBezTo>
                    <a:cubicBezTo>
                      <a:pt x="19" y="33"/>
                      <a:pt x="33" y="19"/>
                      <a:pt x="48" y="4"/>
                    </a:cubicBezTo>
                    <a:cubicBezTo>
                      <a:pt x="53" y="0"/>
                      <a:pt x="57" y="0"/>
                      <a:pt x="62" y="5"/>
                    </a:cubicBezTo>
                    <a:cubicBezTo>
                      <a:pt x="113" y="55"/>
                      <a:pt x="164" y="106"/>
                      <a:pt x="214" y="157"/>
                    </a:cubicBezTo>
                    <a:cubicBezTo>
                      <a:pt x="219" y="162"/>
                      <a:pt x="219" y="167"/>
                      <a:pt x="214" y="172"/>
                    </a:cubicBezTo>
                    <a:cubicBezTo>
                      <a:pt x="200" y="186"/>
                      <a:pt x="185" y="201"/>
                      <a:pt x="171" y="215"/>
                    </a:cubicBezTo>
                    <a:cubicBezTo>
                      <a:pt x="167" y="219"/>
                      <a:pt x="162" y="219"/>
                      <a:pt x="158" y="215"/>
                    </a:cubicBezTo>
                    <a:cubicBezTo>
                      <a:pt x="145" y="203"/>
                      <a:pt x="105" y="163"/>
                      <a:pt x="104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51" name="Freeform 8">
                <a:extLst/>
              </p:cNvPr>
              <p:cNvSpPr>
                <a:spLocks/>
              </p:cNvSpPr>
              <p:nvPr/>
            </p:nvSpPr>
            <p:spPr bwMode="auto">
              <a:xfrm>
                <a:off x="3367088" y="3671888"/>
                <a:ext cx="577850" cy="577850"/>
              </a:xfrm>
              <a:custGeom>
                <a:avLst/>
                <a:gdLst>
                  <a:gd name="T0" fmla="*/ 104 w 181"/>
                  <a:gd name="T1" fmla="*/ 147 h 181"/>
                  <a:gd name="T2" fmla="*/ 13 w 181"/>
                  <a:gd name="T3" fmla="*/ 55 h 181"/>
                  <a:gd name="T4" fmla="*/ 0 w 181"/>
                  <a:gd name="T5" fmla="*/ 42 h 181"/>
                  <a:gd name="T6" fmla="*/ 42 w 181"/>
                  <a:gd name="T7" fmla="*/ 0 h 181"/>
                  <a:gd name="T8" fmla="*/ 181 w 181"/>
                  <a:gd name="T9" fmla="*/ 140 h 181"/>
                  <a:gd name="T10" fmla="*/ 154 w 181"/>
                  <a:gd name="T11" fmla="*/ 167 h 181"/>
                  <a:gd name="T12" fmla="*/ 139 w 181"/>
                  <a:gd name="T13" fmla="*/ 181 h 181"/>
                  <a:gd name="T14" fmla="*/ 131 w 181"/>
                  <a:gd name="T15" fmla="*/ 173 h 181"/>
                  <a:gd name="T16" fmla="*/ 104 w 181"/>
                  <a:gd name="T17" fmla="*/ 147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1" h="181">
                    <a:moveTo>
                      <a:pt x="104" y="147"/>
                    </a:moveTo>
                    <a:cubicBezTo>
                      <a:pt x="74" y="116"/>
                      <a:pt x="43" y="85"/>
                      <a:pt x="13" y="55"/>
                    </a:cubicBezTo>
                    <a:cubicBezTo>
                      <a:pt x="8" y="50"/>
                      <a:pt x="4" y="46"/>
                      <a:pt x="0" y="42"/>
                    </a:cubicBezTo>
                    <a:cubicBezTo>
                      <a:pt x="14" y="28"/>
                      <a:pt x="28" y="14"/>
                      <a:pt x="42" y="0"/>
                    </a:cubicBezTo>
                    <a:cubicBezTo>
                      <a:pt x="88" y="47"/>
                      <a:pt x="134" y="93"/>
                      <a:pt x="181" y="140"/>
                    </a:cubicBezTo>
                    <a:cubicBezTo>
                      <a:pt x="173" y="149"/>
                      <a:pt x="163" y="158"/>
                      <a:pt x="154" y="167"/>
                    </a:cubicBezTo>
                    <a:cubicBezTo>
                      <a:pt x="150" y="171"/>
                      <a:pt x="139" y="181"/>
                      <a:pt x="139" y="181"/>
                    </a:cubicBezTo>
                    <a:cubicBezTo>
                      <a:pt x="139" y="181"/>
                      <a:pt x="133" y="175"/>
                      <a:pt x="131" y="173"/>
                    </a:cubicBezTo>
                    <a:cubicBezTo>
                      <a:pt x="128" y="170"/>
                      <a:pt x="108" y="150"/>
                      <a:pt x="104" y="1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52" name="Freeform 9">
                <a:extLst/>
              </p:cNvPr>
              <p:cNvSpPr>
                <a:spLocks/>
              </p:cNvSpPr>
              <p:nvPr/>
            </p:nvSpPr>
            <p:spPr bwMode="auto">
              <a:xfrm>
                <a:off x="3698876" y="3132138"/>
                <a:ext cx="874713" cy="865188"/>
              </a:xfrm>
              <a:custGeom>
                <a:avLst/>
                <a:gdLst>
                  <a:gd name="T0" fmla="*/ 273 w 274"/>
                  <a:gd name="T1" fmla="*/ 63 h 271"/>
                  <a:gd name="T2" fmla="*/ 272 w 274"/>
                  <a:gd name="T3" fmla="*/ 58 h 271"/>
                  <a:gd name="T4" fmla="*/ 265 w 274"/>
                  <a:gd name="T5" fmla="*/ 56 h 271"/>
                  <a:gd name="T6" fmla="*/ 262 w 274"/>
                  <a:gd name="T7" fmla="*/ 59 h 271"/>
                  <a:gd name="T8" fmla="*/ 238 w 274"/>
                  <a:gd name="T9" fmla="*/ 91 h 271"/>
                  <a:gd name="T10" fmla="*/ 230 w 274"/>
                  <a:gd name="T11" fmla="*/ 102 h 271"/>
                  <a:gd name="T12" fmla="*/ 202 w 274"/>
                  <a:gd name="T13" fmla="*/ 107 h 271"/>
                  <a:gd name="T14" fmla="*/ 171 w 274"/>
                  <a:gd name="T15" fmla="*/ 86 h 271"/>
                  <a:gd name="T16" fmla="*/ 161 w 274"/>
                  <a:gd name="T17" fmla="*/ 56 h 271"/>
                  <a:gd name="T18" fmla="*/ 168 w 274"/>
                  <a:gd name="T19" fmla="*/ 45 h 271"/>
                  <a:gd name="T20" fmla="*/ 194 w 274"/>
                  <a:gd name="T21" fmla="*/ 9 h 271"/>
                  <a:gd name="T22" fmla="*/ 195 w 274"/>
                  <a:gd name="T23" fmla="*/ 2 h 271"/>
                  <a:gd name="T24" fmla="*/ 188 w 274"/>
                  <a:gd name="T25" fmla="*/ 1 h 271"/>
                  <a:gd name="T26" fmla="*/ 163 w 274"/>
                  <a:gd name="T27" fmla="*/ 11 h 271"/>
                  <a:gd name="T28" fmla="*/ 127 w 274"/>
                  <a:gd name="T29" fmla="*/ 44 h 271"/>
                  <a:gd name="T30" fmla="*/ 110 w 274"/>
                  <a:gd name="T31" fmla="*/ 86 h 271"/>
                  <a:gd name="T32" fmla="*/ 87 w 274"/>
                  <a:gd name="T33" fmla="*/ 126 h 271"/>
                  <a:gd name="T34" fmla="*/ 27 w 274"/>
                  <a:gd name="T35" fmla="*/ 187 h 271"/>
                  <a:gd name="T36" fmla="*/ 0 w 274"/>
                  <a:gd name="T37" fmla="*/ 212 h 271"/>
                  <a:gd name="T38" fmla="*/ 22 w 274"/>
                  <a:gd name="T39" fmla="*/ 235 h 271"/>
                  <a:gd name="T40" fmla="*/ 26 w 274"/>
                  <a:gd name="T41" fmla="*/ 232 h 271"/>
                  <a:gd name="T42" fmla="*/ 139 w 274"/>
                  <a:gd name="T43" fmla="*/ 118 h 271"/>
                  <a:gd name="T44" fmla="*/ 145 w 274"/>
                  <a:gd name="T45" fmla="*/ 114 h 271"/>
                  <a:gd name="T46" fmla="*/ 155 w 274"/>
                  <a:gd name="T47" fmla="*/ 119 h 271"/>
                  <a:gd name="T48" fmla="*/ 152 w 274"/>
                  <a:gd name="T49" fmla="*/ 131 h 271"/>
                  <a:gd name="T50" fmla="*/ 76 w 274"/>
                  <a:gd name="T51" fmla="*/ 207 h 271"/>
                  <a:gd name="T52" fmla="*/ 35 w 274"/>
                  <a:gd name="T53" fmla="*/ 248 h 271"/>
                  <a:gd name="T54" fmla="*/ 56 w 274"/>
                  <a:gd name="T55" fmla="*/ 269 h 271"/>
                  <a:gd name="T56" fmla="*/ 60 w 274"/>
                  <a:gd name="T57" fmla="*/ 268 h 271"/>
                  <a:gd name="T58" fmla="*/ 141 w 274"/>
                  <a:gd name="T59" fmla="*/ 187 h 271"/>
                  <a:gd name="T60" fmla="*/ 173 w 274"/>
                  <a:gd name="T61" fmla="*/ 163 h 271"/>
                  <a:gd name="T62" fmla="*/ 221 w 274"/>
                  <a:gd name="T63" fmla="*/ 152 h 271"/>
                  <a:gd name="T64" fmla="*/ 265 w 274"/>
                  <a:gd name="T65" fmla="*/ 121 h 271"/>
                  <a:gd name="T66" fmla="*/ 273 w 274"/>
                  <a:gd name="T67" fmla="*/ 63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4" h="271">
                    <a:moveTo>
                      <a:pt x="273" y="63"/>
                    </a:moveTo>
                    <a:cubicBezTo>
                      <a:pt x="273" y="61"/>
                      <a:pt x="273" y="59"/>
                      <a:pt x="272" y="58"/>
                    </a:cubicBezTo>
                    <a:cubicBezTo>
                      <a:pt x="270" y="54"/>
                      <a:pt x="268" y="53"/>
                      <a:pt x="265" y="56"/>
                    </a:cubicBezTo>
                    <a:cubicBezTo>
                      <a:pt x="264" y="57"/>
                      <a:pt x="263" y="58"/>
                      <a:pt x="262" y="59"/>
                    </a:cubicBezTo>
                    <a:cubicBezTo>
                      <a:pt x="254" y="70"/>
                      <a:pt x="246" y="81"/>
                      <a:pt x="238" y="91"/>
                    </a:cubicBezTo>
                    <a:cubicBezTo>
                      <a:pt x="236" y="94"/>
                      <a:pt x="230" y="102"/>
                      <a:pt x="230" y="102"/>
                    </a:cubicBezTo>
                    <a:cubicBezTo>
                      <a:pt x="222" y="110"/>
                      <a:pt x="212" y="111"/>
                      <a:pt x="202" y="107"/>
                    </a:cubicBezTo>
                    <a:cubicBezTo>
                      <a:pt x="190" y="103"/>
                      <a:pt x="180" y="95"/>
                      <a:pt x="171" y="86"/>
                    </a:cubicBezTo>
                    <a:cubicBezTo>
                      <a:pt x="163" y="77"/>
                      <a:pt x="157" y="68"/>
                      <a:pt x="161" y="56"/>
                    </a:cubicBezTo>
                    <a:cubicBezTo>
                      <a:pt x="163" y="52"/>
                      <a:pt x="166" y="48"/>
                      <a:pt x="168" y="45"/>
                    </a:cubicBezTo>
                    <a:cubicBezTo>
                      <a:pt x="177" y="33"/>
                      <a:pt x="186" y="21"/>
                      <a:pt x="194" y="9"/>
                    </a:cubicBezTo>
                    <a:cubicBezTo>
                      <a:pt x="195" y="7"/>
                      <a:pt x="196" y="4"/>
                      <a:pt x="195" y="2"/>
                    </a:cubicBezTo>
                    <a:cubicBezTo>
                      <a:pt x="193" y="0"/>
                      <a:pt x="190" y="0"/>
                      <a:pt x="188" y="1"/>
                    </a:cubicBezTo>
                    <a:cubicBezTo>
                      <a:pt x="179" y="4"/>
                      <a:pt x="171" y="7"/>
                      <a:pt x="163" y="11"/>
                    </a:cubicBezTo>
                    <a:cubicBezTo>
                      <a:pt x="148" y="19"/>
                      <a:pt x="135" y="29"/>
                      <a:pt x="127" y="44"/>
                    </a:cubicBezTo>
                    <a:cubicBezTo>
                      <a:pt x="121" y="58"/>
                      <a:pt x="115" y="72"/>
                      <a:pt x="110" y="86"/>
                    </a:cubicBezTo>
                    <a:cubicBezTo>
                      <a:pt x="104" y="100"/>
                      <a:pt x="98" y="115"/>
                      <a:pt x="87" y="126"/>
                    </a:cubicBezTo>
                    <a:cubicBezTo>
                      <a:pt x="68" y="147"/>
                      <a:pt x="47" y="166"/>
                      <a:pt x="27" y="187"/>
                    </a:cubicBezTo>
                    <a:cubicBezTo>
                      <a:pt x="19" y="195"/>
                      <a:pt x="9" y="204"/>
                      <a:pt x="0" y="212"/>
                    </a:cubicBezTo>
                    <a:cubicBezTo>
                      <a:pt x="8" y="220"/>
                      <a:pt x="15" y="227"/>
                      <a:pt x="22" y="235"/>
                    </a:cubicBezTo>
                    <a:cubicBezTo>
                      <a:pt x="23" y="234"/>
                      <a:pt x="25" y="233"/>
                      <a:pt x="26" y="232"/>
                    </a:cubicBezTo>
                    <a:cubicBezTo>
                      <a:pt x="63" y="194"/>
                      <a:pt x="101" y="156"/>
                      <a:pt x="139" y="118"/>
                    </a:cubicBezTo>
                    <a:cubicBezTo>
                      <a:pt x="141" y="117"/>
                      <a:pt x="143" y="115"/>
                      <a:pt x="145" y="114"/>
                    </a:cubicBezTo>
                    <a:cubicBezTo>
                      <a:pt x="149" y="113"/>
                      <a:pt x="153" y="115"/>
                      <a:pt x="155" y="119"/>
                    </a:cubicBezTo>
                    <a:cubicBezTo>
                      <a:pt x="157" y="123"/>
                      <a:pt x="156" y="127"/>
                      <a:pt x="152" y="131"/>
                    </a:cubicBezTo>
                    <a:cubicBezTo>
                      <a:pt x="127" y="156"/>
                      <a:pt x="102" y="181"/>
                      <a:pt x="76" y="207"/>
                    </a:cubicBezTo>
                    <a:cubicBezTo>
                      <a:pt x="63" y="220"/>
                      <a:pt x="49" y="234"/>
                      <a:pt x="35" y="248"/>
                    </a:cubicBezTo>
                    <a:cubicBezTo>
                      <a:pt x="42" y="255"/>
                      <a:pt x="49" y="262"/>
                      <a:pt x="56" y="269"/>
                    </a:cubicBezTo>
                    <a:cubicBezTo>
                      <a:pt x="58" y="271"/>
                      <a:pt x="59" y="270"/>
                      <a:pt x="60" y="268"/>
                    </a:cubicBezTo>
                    <a:cubicBezTo>
                      <a:pt x="87" y="241"/>
                      <a:pt x="114" y="214"/>
                      <a:pt x="141" y="187"/>
                    </a:cubicBezTo>
                    <a:cubicBezTo>
                      <a:pt x="151" y="178"/>
                      <a:pt x="161" y="169"/>
                      <a:pt x="173" y="163"/>
                    </a:cubicBezTo>
                    <a:cubicBezTo>
                      <a:pt x="189" y="156"/>
                      <a:pt x="205" y="154"/>
                      <a:pt x="221" y="152"/>
                    </a:cubicBezTo>
                    <a:cubicBezTo>
                      <a:pt x="242" y="150"/>
                      <a:pt x="255" y="141"/>
                      <a:pt x="265" y="121"/>
                    </a:cubicBezTo>
                    <a:cubicBezTo>
                      <a:pt x="274" y="101"/>
                      <a:pt x="274" y="65"/>
                      <a:pt x="27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4" name="TextBox 23"/>
            <p:cNvSpPr txBox="1">
              <a:spLocks noChangeArrowheads="1"/>
            </p:cNvSpPr>
            <p:nvPr/>
          </p:nvSpPr>
          <p:spPr bwMode="auto">
            <a:xfrm>
              <a:off x="3024234" y="3004406"/>
              <a:ext cx="12180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2000">
                  <a:solidFill>
                    <a:srgbClr val="FFFFFF"/>
                  </a:solidFill>
                  <a:latin typeface="Noto Sans"/>
                  <a:ea typeface="Noto Sans"/>
                  <a:cs typeface="Noto Sans"/>
                </a:rPr>
                <a:t>сетевая</a:t>
              </a:r>
              <a:endParaRPr lang="en-GB" altLang="ru-RU" sz="2000">
                <a:solidFill>
                  <a:srgbClr val="FFFFFF"/>
                </a:solidFill>
                <a:latin typeface="Noto Sans"/>
                <a:ea typeface="Noto Sans"/>
                <a:cs typeface="Noto Sans"/>
              </a:endParaRPr>
            </a:p>
          </p:txBody>
        </p:sp>
        <p:sp>
          <p:nvSpPr>
            <p:cNvPr id="15" name="TextBox 24"/>
            <p:cNvSpPr txBox="1">
              <a:spLocks noChangeArrowheads="1"/>
            </p:cNvSpPr>
            <p:nvPr/>
          </p:nvSpPr>
          <p:spPr bwMode="auto">
            <a:xfrm>
              <a:off x="4805409" y="3004406"/>
              <a:ext cx="121807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800" dirty="0">
                  <a:solidFill>
                    <a:srgbClr val="FFFFFF"/>
                  </a:solidFill>
                  <a:latin typeface="Noto Sans"/>
                  <a:ea typeface="Noto Sans"/>
                  <a:cs typeface="Noto Sans"/>
                </a:rPr>
                <a:t>дистанционная</a:t>
              </a:r>
              <a:endParaRPr lang="en-GB" altLang="ru-RU" sz="1800" dirty="0">
                <a:solidFill>
                  <a:srgbClr val="FFFFFF"/>
                </a:solidFill>
                <a:latin typeface="Noto Sans"/>
                <a:ea typeface="Noto Sans"/>
                <a:cs typeface="Noto Sans"/>
              </a:endParaRPr>
            </a:p>
          </p:txBody>
        </p:sp>
        <p:sp>
          <p:nvSpPr>
            <p:cNvPr id="16" name="TextBox 25"/>
            <p:cNvSpPr txBox="1">
              <a:spLocks noChangeArrowheads="1"/>
            </p:cNvSpPr>
            <p:nvPr/>
          </p:nvSpPr>
          <p:spPr bwMode="auto">
            <a:xfrm>
              <a:off x="4843509" y="5197273"/>
              <a:ext cx="12180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800" dirty="0">
                  <a:solidFill>
                    <a:srgbClr val="FFFFFF"/>
                  </a:solidFill>
                  <a:latin typeface="Noto Sans"/>
                  <a:ea typeface="Noto Sans"/>
                  <a:cs typeface="Noto Sans"/>
                </a:rPr>
                <a:t>сезонная</a:t>
              </a:r>
              <a:endParaRPr lang="en-GB" altLang="ru-RU" sz="1800" dirty="0">
                <a:solidFill>
                  <a:srgbClr val="FFFFFF"/>
                </a:solidFill>
                <a:latin typeface="Noto Sans"/>
                <a:ea typeface="Noto Sans"/>
                <a:cs typeface="Noto Sans"/>
              </a:endParaRPr>
            </a:p>
          </p:txBody>
        </p:sp>
        <p:sp>
          <p:nvSpPr>
            <p:cNvPr id="17" name="TextBox 26"/>
            <p:cNvSpPr txBox="1">
              <a:spLocks noChangeArrowheads="1"/>
            </p:cNvSpPr>
            <p:nvPr/>
          </p:nvSpPr>
          <p:spPr bwMode="auto">
            <a:xfrm>
              <a:off x="2830559" y="5197273"/>
              <a:ext cx="15678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400">
                  <a:solidFill>
                    <a:srgbClr val="FFFFFF"/>
                  </a:solidFill>
                  <a:latin typeface="Noto Sans"/>
                  <a:ea typeface="Noto Sans"/>
                  <a:cs typeface="Noto Sans"/>
                </a:rPr>
                <a:t>разноуровневая</a:t>
              </a:r>
              <a:endParaRPr lang="en-GB" altLang="ru-RU" sz="1400">
                <a:solidFill>
                  <a:srgbClr val="FFFFFF"/>
                </a:solidFill>
                <a:latin typeface="Noto Sans"/>
                <a:ea typeface="Noto Sans"/>
                <a:cs typeface="Noto Sans"/>
              </a:endParaRPr>
            </a:p>
          </p:txBody>
        </p:sp>
        <p:sp>
          <p:nvSpPr>
            <p:cNvPr id="18" name="TextBox 27"/>
            <p:cNvSpPr txBox="1">
              <a:spLocks noChangeArrowheads="1"/>
            </p:cNvSpPr>
            <p:nvPr/>
          </p:nvSpPr>
          <p:spPr bwMode="auto">
            <a:xfrm>
              <a:off x="1045644" y="5197273"/>
              <a:ext cx="157480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600">
                  <a:solidFill>
                    <a:srgbClr val="FFFFFF"/>
                  </a:solidFill>
                  <a:latin typeface="Noto Sans"/>
                  <a:ea typeface="Noto Sans"/>
                  <a:cs typeface="Noto Sans"/>
                </a:rPr>
                <a:t>краткосрочная</a:t>
              </a:r>
              <a:endParaRPr lang="en-GB" altLang="ru-RU" sz="1600">
                <a:solidFill>
                  <a:srgbClr val="FFFFFF"/>
                </a:solidFill>
                <a:latin typeface="Noto Sans"/>
                <a:ea typeface="Noto Sans"/>
                <a:cs typeface="Noto Sans"/>
              </a:endParaRPr>
            </a:p>
          </p:txBody>
        </p:sp>
        <p:grpSp>
          <p:nvGrpSpPr>
            <p:cNvPr id="19" name="Group 26"/>
            <p:cNvGrpSpPr>
              <a:grpSpLocks/>
            </p:cNvGrpSpPr>
            <p:nvPr/>
          </p:nvGrpSpPr>
          <p:grpSpPr bwMode="auto">
            <a:xfrm>
              <a:off x="5092850" y="2029876"/>
              <a:ext cx="643189" cy="908457"/>
              <a:chOff x="7931851" y="2464731"/>
              <a:chExt cx="1002842" cy="1223210"/>
            </a:xfrm>
          </p:grpSpPr>
          <p:sp>
            <p:nvSpPr>
              <p:cNvPr id="34" name="Freeform 5"/>
              <p:cNvSpPr>
                <a:spLocks noEditPoints="1"/>
              </p:cNvSpPr>
              <p:nvPr/>
            </p:nvSpPr>
            <p:spPr bwMode="auto">
              <a:xfrm>
                <a:off x="8120806" y="2650831"/>
                <a:ext cx="623981" cy="1037110"/>
              </a:xfrm>
              <a:custGeom>
                <a:avLst/>
                <a:gdLst>
                  <a:gd name="T0" fmla="*/ 2147483646 w 750"/>
                  <a:gd name="T1" fmla="*/ 2147483646 h 1237"/>
                  <a:gd name="T2" fmla="*/ 2147483646 w 750"/>
                  <a:gd name="T3" fmla="*/ 2147483646 h 1237"/>
                  <a:gd name="T4" fmla="*/ 2147483646 w 750"/>
                  <a:gd name="T5" fmla="*/ 2147483646 h 1237"/>
                  <a:gd name="T6" fmla="*/ 2147483646 w 750"/>
                  <a:gd name="T7" fmla="*/ 2147483646 h 1237"/>
                  <a:gd name="T8" fmla="*/ 2147483646 w 750"/>
                  <a:gd name="T9" fmla="*/ 2147483646 h 1237"/>
                  <a:gd name="T10" fmla="*/ 2147483646 w 750"/>
                  <a:gd name="T11" fmla="*/ 2147483646 h 1237"/>
                  <a:gd name="T12" fmla="*/ 2147483646 w 750"/>
                  <a:gd name="T13" fmla="*/ 2147483646 h 1237"/>
                  <a:gd name="T14" fmla="*/ 2147483646 w 750"/>
                  <a:gd name="T15" fmla="*/ 2147483646 h 1237"/>
                  <a:gd name="T16" fmla="*/ 2147483646 w 750"/>
                  <a:gd name="T17" fmla="*/ 2147483646 h 1237"/>
                  <a:gd name="T18" fmla="*/ 2147483646 w 750"/>
                  <a:gd name="T19" fmla="*/ 2147483646 h 1237"/>
                  <a:gd name="T20" fmla="*/ 2147483646 w 750"/>
                  <a:gd name="T21" fmla="*/ 2147483646 h 1237"/>
                  <a:gd name="T22" fmla="*/ 2147483646 w 750"/>
                  <a:gd name="T23" fmla="*/ 2147483646 h 1237"/>
                  <a:gd name="T24" fmla="*/ 2147483646 w 750"/>
                  <a:gd name="T25" fmla="*/ 2147483646 h 1237"/>
                  <a:gd name="T26" fmla="*/ 2147483646 w 750"/>
                  <a:gd name="T27" fmla="*/ 2147483646 h 1237"/>
                  <a:gd name="T28" fmla="*/ 2147483646 w 750"/>
                  <a:gd name="T29" fmla="*/ 2147483646 h 1237"/>
                  <a:gd name="T30" fmla="*/ 2147483646 w 750"/>
                  <a:gd name="T31" fmla="*/ 2147483646 h 1237"/>
                  <a:gd name="T32" fmla="*/ 2147483646 w 750"/>
                  <a:gd name="T33" fmla="*/ 2147483646 h 1237"/>
                  <a:gd name="T34" fmla="*/ 2147483646 w 750"/>
                  <a:gd name="T35" fmla="*/ 2147483646 h 1237"/>
                  <a:gd name="T36" fmla="*/ 2147483646 w 750"/>
                  <a:gd name="T37" fmla="*/ 2147483646 h 1237"/>
                  <a:gd name="T38" fmla="*/ 2147483646 w 750"/>
                  <a:gd name="T39" fmla="*/ 2147483646 h 1237"/>
                  <a:gd name="T40" fmla="*/ 2147483646 w 750"/>
                  <a:gd name="T41" fmla="*/ 2147483646 h 1237"/>
                  <a:gd name="T42" fmla="*/ 2147483646 w 750"/>
                  <a:gd name="T43" fmla="*/ 2147483646 h 1237"/>
                  <a:gd name="T44" fmla="*/ 2147483646 w 750"/>
                  <a:gd name="T45" fmla="*/ 2147483646 h 1237"/>
                  <a:gd name="T46" fmla="*/ 2147483646 w 750"/>
                  <a:gd name="T47" fmla="*/ 2147483646 h 1237"/>
                  <a:gd name="T48" fmla="*/ 2147483646 w 750"/>
                  <a:gd name="T49" fmla="*/ 2147483646 h 1237"/>
                  <a:gd name="T50" fmla="*/ 2147483646 w 750"/>
                  <a:gd name="T51" fmla="*/ 2147483646 h 1237"/>
                  <a:gd name="T52" fmla="*/ 2147483646 w 750"/>
                  <a:gd name="T53" fmla="*/ 2147483646 h 1237"/>
                  <a:gd name="T54" fmla="*/ 2147483646 w 750"/>
                  <a:gd name="T55" fmla="*/ 2147483646 h 1237"/>
                  <a:gd name="T56" fmla="*/ 2147483646 w 750"/>
                  <a:gd name="T57" fmla="*/ 2147483646 h 1237"/>
                  <a:gd name="T58" fmla="*/ 2147483646 w 750"/>
                  <a:gd name="T59" fmla="*/ 2147483646 h 1237"/>
                  <a:gd name="T60" fmla="*/ 2147483646 w 750"/>
                  <a:gd name="T61" fmla="*/ 2147483646 h 1237"/>
                  <a:gd name="T62" fmla="*/ 2147483646 w 750"/>
                  <a:gd name="T63" fmla="*/ 2147483646 h 1237"/>
                  <a:gd name="T64" fmla="*/ 2147483646 w 750"/>
                  <a:gd name="T65" fmla="*/ 2147483646 h 1237"/>
                  <a:gd name="T66" fmla="*/ 2147483646 w 750"/>
                  <a:gd name="T67" fmla="*/ 2147483646 h 1237"/>
                  <a:gd name="T68" fmla="*/ 2147483646 w 750"/>
                  <a:gd name="T69" fmla="*/ 2147483646 h 1237"/>
                  <a:gd name="T70" fmla="*/ 2147483646 w 750"/>
                  <a:gd name="T71" fmla="*/ 2147483646 h 1237"/>
                  <a:gd name="T72" fmla="*/ 2147483646 w 750"/>
                  <a:gd name="T73" fmla="*/ 2147483646 h 1237"/>
                  <a:gd name="T74" fmla="*/ 2147483646 w 750"/>
                  <a:gd name="T75" fmla="*/ 2147483646 h 1237"/>
                  <a:gd name="T76" fmla="*/ 2147483646 w 750"/>
                  <a:gd name="T77" fmla="*/ 2147483646 h 1237"/>
                  <a:gd name="T78" fmla="*/ 2147483646 w 750"/>
                  <a:gd name="T79" fmla="*/ 2147483646 h 1237"/>
                  <a:gd name="T80" fmla="*/ 2147483646 w 750"/>
                  <a:gd name="T81" fmla="*/ 2147483646 h 12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50" h="1237">
                    <a:moveTo>
                      <a:pt x="674" y="602"/>
                    </a:moveTo>
                    <a:cubicBezTo>
                      <a:pt x="724" y="537"/>
                      <a:pt x="750" y="459"/>
                      <a:pt x="750" y="376"/>
                    </a:cubicBezTo>
                    <a:cubicBezTo>
                      <a:pt x="750" y="275"/>
                      <a:pt x="710" y="180"/>
                      <a:pt x="638" y="110"/>
                    </a:cubicBezTo>
                    <a:cubicBezTo>
                      <a:pt x="566" y="39"/>
                      <a:pt x="471" y="0"/>
                      <a:pt x="370" y="2"/>
                    </a:cubicBezTo>
                    <a:cubicBezTo>
                      <a:pt x="272" y="3"/>
                      <a:pt x="180" y="42"/>
                      <a:pt x="110" y="112"/>
                    </a:cubicBezTo>
                    <a:cubicBezTo>
                      <a:pt x="41" y="182"/>
                      <a:pt x="2" y="275"/>
                      <a:pt x="1" y="373"/>
                    </a:cubicBezTo>
                    <a:cubicBezTo>
                      <a:pt x="0" y="457"/>
                      <a:pt x="27" y="536"/>
                      <a:pt x="77" y="603"/>
                    </a:cubicBezTo>
                    <a:cubicBezTo>
                      <a:pt x="160" y="711"/>
                      <a:pt x="205" y="843"/>
                      <a:pt x="205" y="976"/>
                    </a:cubicBezTo>
                    <a:cubicBezTo>
                      <a:pt x="205" y="1120"/>
                      <a:pt x="205" y="1120"/>
                      <a:pt x="205" y="1120"/>
                    </a:cubicBezTo>
                    <a:cubicBezTo>
                      <a:pt x="205" y="1185"/>
                      <a:pt x="257" y="1237"/>
                      <a:pt x="321" y="1237"/>
                    </a:cubicBezTo>
                    <a:cubicBezTo>
                      <a:pt x="430" y="1237"/>
                      <a:pt x="430" y="1237"/>
                      <a:pt x="430" y="1237"/>
                    </a:cubicBezTo>
                    <a:cubicBezTo>
                      <a:pt x="494" y="1237"/>
                      <a:pt x="546" y="1185"/>
                      <a:pt x="546" y="1120"/>
                    </a:cubicBezTo>
                    <a:cubicBezTo>
                      <a:pt x="546" y="976"/>
                      <a:pt x="546" y="976"/>
                      <a:pt x="546" y="976"/>
                    </a:cubicBezTo>
                    <a:cubicBezTo>
                      <a:pt x="546" y="842"/>
                      <a:pt x="590" y="713"/>
                      <a:pt x="674" y="602"/>
                    </a:cubicBezTo>
                    <a:close/>
                    <a:moveTo>
                      <a:pt x="116" y="574"/>
                    </a:moveTo>
                    <a:cubicBezTo>
                      <a:pt x="71" y="516"/>
                      <a:pt x="48" y="446"/>
                      <a:pt x="49" y="373"/>
                    </a:cubicBezTo>
                    <a:cubicBezTo>
                      <a:pt x="51" y="197"/>
                      <a:pt x="195" y="52"/>
                      <a:pt x="371" y="50"/>
                    </a:cubicBezTo>
                    <a:cubicBezTo>
                      <a:pt x="459" y="49"/>
                      <a:pt x="542" y="82"/>
                      <a:pt x="605" y="144"/>
                    </a:cubicBezTo>
                    <a:cubicBezTo>
                      <a:pt x="667" y="206"/>
                      <a:pt x="702" y="288"/>
                      <a:pt x="702" y="376"/>
                    </a:cubicBezTo>
                    <a:cubicBezTo>
                      <a:pt x="702" y="448"/>
                      <a:pt x="679" y="516"/>
                      <a:pt x="636" y="573"/>
                    </a:cubicBezTo>
                    <a:cubicBezTo>
                      <a:pt x="547" y="690"/>
                      <a:pt x="500" y="825"/>
                      <a:pt x="498" y="967"/>
                    </a:cubicBezTo>
                    <a:cubicBezTo>
                      <a:pt x="253" y="967"/>
                      <a:pt x="253" y="967"/>
                      <a:pt x="253" y="967"/>
                    </a:cubicBezTo>
                    <a:cubicBezTo>
                      <a:pt x="251" y="827"/>
                      <a:pt x="202" y="688"/>
                      <a:pt x="116" y="574"/>
                    </a:cubicBezTo>
                    <a:close/>
                    <a:moveTo>
                      <a:pt x="253" y="1104"/>
                    </a:moveTo>
                    <a:cubicBezTo>
                      <a:pt x="253" y="1085"/>
                      <a:pt x="253" y="1085"/>
                      <a:pt x="253" y="1085"/>
                    </a:cubicBezTo>
                    <a:cubicBezTo>
                      <a:pt x="498" y="1113"/>
                      <a:pt x="498" y="1113"/>
                      <a:pt x="498" y="1113"/>
                    </a:cubicBezTo>
                    <a:cubicBezTo>
                      <a:pt x="498" y="1120"/>
                      <a:pt x="498" y="1120"/>
                      <a:pt x="498" y="1120"/>
                    </a:cubicBezTo>
                    <a:cubicBezTo>
                      <a:pt x="498" y="1124"/>
                      <a:pt x="498" y="1128"/>
                      <a:pt x="497" y="1132"/>
                    </a:cubicBezTo>
                    <a:lnTo>
                      <a:pt x="253" y="1104"/>
                    </a:lnTo>
                    <a:close/>
                    <a:moveTo>
                      <a:pt x="253" y="1036"/>
                    </a:moveTo>
                    <a:cubicBezTo>
                      <a:pt x="253" y="1015"/>
                      <a:pt x="253" y="1015"/>
                      <a:pt x="253" y="1015"/>
                    </a:cubicBezTo>
                    <a:cubicBezTo>
                      <a:pt x="498" y="1015"/>
                      <a:pt x="498" y="1015"/>
                      <a:pt x="498" y="1015"/>
                    </a:cubicBezTo>
                    <a:cubicBezTo>
                      <a:pt x="498" y="1064"/>
                      <a:pt x="498" y="1064"/>
                      <a:pt x="498" y="1064"/>
                    </a:cubicBezTo>
                    <a:lnTo>
                      <a:pt x="253" y="1036"/>
                    </a:lnTo>
                    <a:close/>
                    <a:moveTo>
                      <a:pt x="321" y="1189"/>
                    </a:moveTo>
                    <a:cubicBezTo>
                      <a:pt x="296" y="1189"/>
                      <a:pt x="273" y="1174"/>
                      <a:pt x="262" y="1153"/>
                    </a:cubicBezTo>
                    <a:cubicBezTo>
                      <a:pt x="468" y="1177"/>
                      <a:pt x="468" y="1177"/>
                      <a:pt x="468" y="1177"/>
                    </a:cubicBezTo>
                    <a:cubicBezTo>
                      <a:pt x="457" y="1184"/>
                      <a:pt x="444" y="1189"/>
                      <a:pt x="430" y="1189"/>
                    </a:cubicBezTo>
                    <a:lnTo>
                      <a:pt x="321" y="1189"/>
                    </a:lnTo>
                    <a:close/>
                    <a:moveTo>
                      <a:pt x="321" y="1189"/>
                    </a:moveTo>
                    <a:cubicBezTo>
                      <a:pt x="321" y="1189"/>
                      <a:pt x="321" y="1189"/>
                      <a:pt x="321" y="118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6"/>
              <p:cNvSpPr>
                <a:spLocks noEditPoints="1"/>
              </p:cNvSpPr>
              <p:nvPr/>
            </p:nvSpPr>
            <p:spPr bwMode="auto">
              <a:xfrm>
                <a:off x="8193151" y="2944496"/>
                <a:ext cx="44264" cy="75201"/>
              </a:xfrm>
              <a:custGeom>
                <a:avLst/>
                <a:gdLst>
                  <a:gd name="T0" fmla="*/ 2147483646 w 53"/>
                  <a:gd name="T1" fmla="*/ 2147483646 h 90"/>
                  <a:gd name="T2" fmla="*/ 2147483646 w 53"/>
                  <a:gd name="T3" fmla="*/ 2147483646 h 90"/>
                  <a:gd name="T4" fmla="*/ 2147483646 w 53"/>
                  <a:gd name="T5" fmla="*/ 0 h 90"/>
                  <a:gd name="T6" fmla="*/ 0 w 53"/>
                  <a:gd name="T7" fmla="*/ 2147483646 h 90"/>
                  <a:gd name="T8" fmla="*/ 2147483646 w 53"/>
                  <a:gd name="T9" fmla="*/ 2147483646 h 90"/>
                  <a:gd name="T10" fmla="*/ 2147483646 w 53"/>
                  <a:gd name="T11" fmla="*/ 2147483646 h 90"/>
                  <a:gd name="T12" fmla="*/ 2147483646 w 53"/>
                  <a:gd name="T13" fmla="*/ 2147483646 h 90"/>
                  <a:gd name="T14" fmla="*/ 2147483646 w 53"/>
                  <a:gd name="T15" fmla="*/ 2147483646 h 90"/>
                  <a:gd name="T16" fmla="*/ 2147483646 w 53"/>
                  <a:gd name="T17" fmla="*/ 2147483646 h 90"/>
                  <a:gd name="T18" fmla="*/ 2147483646 w 53"/>
                  <a:gd name="T19" fmla="*/ 2147483646 h 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3" h="90">
                    <a:moveTo>
                      <a:pt x="51" y="62"/>
                    </a:moveTo>
                    <a:cubicBezTo>
                      <a:pt x="49" y="50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5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9"/>
                      <a:pt x="1" y="54"/>
                      <a:pt x="4" y="69"/>
                    </a:cubicBezTo>
                    <a:cubicBezTo>
                      <a:pt x="5" y="81"/>
                      <a:pt x="16" y="90"/>
                      <a:pt x="27" y="90"/>
                    </a:cubicBezTo>
                    <a:cubicBezTo>
                      <a:pt x="28" y="90"/>
                      <a:pt x="30" y="90"/>
                      <a:pt x="31" y="90"/>
                    </a:cubicBezTo>
                    <a:cubicBezTo>
                      <a:pt x="44" y="88"/>
                      <a:pt x="53" y="75"/>
                      <a:pt x="51" y="62"/>
                    </a:cubicBezTo>
                    <a:close/>
                    <a:moveTo>
                      <a:pt x="51" y="62"/>
                    </a:moveTo>
                    <a:cubicBezTo>
                      <a:pt x="51" y="62"/>
                      <a:pt x="51" y="62"/>
                      <a:pt x="51" y="6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7"/>
              <p:cNvSpPr>
                <a:spLocks noEditPoints="1"/>
              </p:cNvSpPr>
              <p:nvPr/>
            </p:nvSpPr>
            <p:spPr bwMode="auto">
              <a:xfrm>
                <a:off x="8215045" y="3044923"/>
                <a:ext cx="160397" cy="257493"/>
              </a:xfrm>
              <a:custGeom>
                <a:avLst/>
                <a:gdLst>
                  <a:gd name="T0" fmla="*/ 2147483646 w 193"/>
                  <a:gd name="T1" fmla="*/ 2147483646 h 307"/>
                  <a:gd name="T2" fmla="*/ 2147483646 w 193"/>
                  <a:gd name="T3" fmla="*/ 2147483646 h 307"/>
                  <a:gd name="T4" fmla="*/ 2147483646 w 193"/>
                  <a:gd name="T5" fmla="*/ 2147483646 h 307"/>
                  <a:gd name="T6" fmla="*/ 2147483646 w 193"/>
                  <a:gd name="T7" fmla="*/ 2147483646 h 307"/>
                  <a:gd name="T8" fmla="*/ 2147483646 w 193"/>
                  <a:gd name="T9" fmla="*/ 2147483646 h 307"/>
                  <a:gd name="T10" fmla="*/ 2147483646 w 193"/>
                  <a:gd name="T11" fmla="*/ 2147483646 h 307"/>
                  <a:gd name="T12" fmla="*/ 2147483646 w 193"/>
                  <a:gd name="T13" fmla="*/ 2147483646 h 307"/>
                  <a:gd name="T14" fmla="*/ 2147483646 w 193"/>
                  <a:gd name="T15" fmla="*/ 2147483646 h 307"/>
                  <a:gd name="T16" fmla="*/ 2147483646 w 193"/>
                  <a:gd name="T17" fmla="*/ 2147483646 h 307"/>
                  <a:gd name="T18" fmla="*/ 2147483646 w 193"/>
                  <a:gd name="T19" fmla="*/ 2147483646 h 307"/>
                  <a:gd name="T20" fmla="*/ 2147483646 w 193"/>
                  <a:gd name="T21" fmla="*/ 2147483646 h 307"/>
                  <a:gd name="T22" fmla="*/ 2147483646 w 193"/>
                  <a:gd name="T23" fmla="*/ 2147483646 h 3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3" h="307">
                    <a:moveTo>
                      <a:pt x="166" y="307"/>
                    </a:moveTo>
                    <a:cubicBezTo>
                      <a:pt x="169" y="307"/>
                      <a:pt x="171" y="306"/>
                      <a:pt x="174" y="306"/>
                    </a:cubicBezTo>
                    <a:cubicBezTo>
                      <a:pt x="186" y="301"/>
                      <a:pt x="193" y="288"/>
                      <a:pt x="189" y="275"/>
                    </a:cubicBezTo>
                    <a:cubicBezTo>
                      <a:pt x="162" y="194"/>
                      <a:pt x="123" y="119"/>
                      <a:pt x="71" y="51"/>
                    </a:cubicBezTo>
                    <a:cubicBezTo>
                      <a:pt x="63" y="40"/>
                      <a:pt x="55" y="28"/>
                      <a:pt x="49" y="16"/>
                    </a:cubicBezTo>
                    <a:cubicBezTo>
                      <a:pt x="43" y="4"/>
                      <a:pt x="28" y="0"/>
                      <a:pt x="16" y="6"/>
                    </a:cubicBezTo>
                    <a:cubicBezTo>
                      <a:pt x="5" y="12"/>
                      <a:pt x="0" y="26"/>
                      <a:pt x="6" y="38"/>
                    </a:cubicBezTo>
                    <a:cubicBezTo>
                      <a:pt x="14" y="53"/>
                      <a:pt x="23" y="67"/>
                      <a:pt x="33" y="80"/>
                    </a:cubicBezTo>
                    <a:cubicBezTo>
                      <a:pt x="81" y="144"/>
                      <a:pt x="119" y="215"/>
                      <a:pt x="143" y="290"/>
                    </a:cubicBezTo>
                    <a:cubicBezTo>
                      <a:pt x="147" y="300"/>
                      <a:pt x="156" y="307"/>
                      <a:pt x="166" y="307"/>
                    </a:cubicBezTo>
                    <a:close/>
                    <a:moveTo>
                      <a:pt x="166" y="307"/>
                    </a:moveTo>
                    <a:cubicBezTo>
                      <a:pt x="166" y="307"/>
                      <a:pt x="166" y="307"/>
                      <a:pt x="166" y="30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8"/>
              <p:cNvSpPr>
                <a:spLocks noEditPoints="1"/>
              </p:cNvSpPr>
              <p:nvPr/>
            </p:nvSpPr>
            <p:spPr bwMode="auto">
              <a:xfrm>
                <a:off x="8585816" y="3030644"/>
                <a:ext cx="71870" cy="89004"/>
              </a:xfrm>
              <a:custGeom>
                <a:avLst/>
                <a:gdLst>
                  <a:gd name="T0" fmla="*/ 2147483646 w 86"/>
                  <a:gd name="T1" fmla="*/ 2147483646 h 106"/>
                  <a:gd name="T2" fmla="*/ 2147483646 w 86"/>
                  <a:gd name="T3" fmla="*/ 2147483646 h 106"/>
                  <a:gd name="T4" fmla="*/ 2147483646 w 86"/>
                  <a:gd name="T5" fmla="*/ 2147483646 h 106"/>
                  <a:gd name="T6" fmla="*/ 2147483646 w 86"/>
                  <a:gd name="T7" fmla="*/ 2147483646 h 106"/>
                  <a:gd name="T8" fmla="*/ 2147483646 w 86"/>
                  <a:gd name="T9" fmla="*/ 2147483646 h 106"/>
                  <a:gd name="T10" fmla="*/ 2147483646 w 86"/>
                  <a:gd name="T11" fmla="*/ 2147483646 h 106"/>
                  <a:gd name="T12" fmla="*/ 2147483646 w 86"/>
                  <a:gd name="T13" fmla="*/ 2147483646 h 106"/>
                  <a:gd name="T14" fmla="*/ 2147483646 w 86"/>
                  <a:gd name="T15" fmla="*/ 2147483646 h 106"/>
                  <a:gd name="T16" fmla="*/ 2147483646 w 86"/>
                  <a:gd name="T17" fmla="*/ 2147483646 h 106"/>
                  <a:gd name="T18" fmla="*/ 2147483646 w 86"/>
                  <a:gd name="T19" fmla="*/ 2147483646 h 1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6" h="106">
                    <a:moveTo>
                      <a:pt x="69" y="5"/>
                    </a:moveTo>
                    <a:cubicBezTo>
                      <a:pt x="56" y="0"/>
                      <a:pt x="42" y="6"/>
                      <a:pt x="37" y="18"/>
                    </a:cubicBezTo>
                    <a:cubicBezTo>
                      <a:pt x="29" y="36"/>
                      <a:pt x="20" y="52"/>
                      <a:pt x="8" y="68"/>
                    </a:cubicBezTo>
                    <a:cubicBezTo>
                      <a:pt x="0" y="79"/>
                      <a:pt x="2" y="94"/>
                      <a:pt x="12" y="102"/>
                    </a:cubicBezTo>
                    <a:cubicBezTo>
                      <a:pt x="17" y="105"/>
                      <a:pt x="22" y="106"/>
                      <a:pt x="27" y="106"/>
                    </a:cubicBezTo>
                    <a:cubicBezTo>
                      <a:pt x="34" y="106"/>
                      <a:pt x="41" y="103"/>
                      <a:pt x="46" y="97"/>
                    </a:cubicBezTo>
                    <a:cubicBezTo>
                      <a:pt x="60" y="78"/>
                      <a:pt x="72" y="58"/>
                      <a:pt x="81" y="37"/>
                    </a:cubicBezTo>
                    <a:cubicBezTo>
                      <a:pt x="86" y="25"/>
                      <a:pt x="81" y="11"/>
                      <a:pt x="69" y="5"/>
                    </a:cubicBezTo>
                    <a:close/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9"/>
              <p:cNvSpPr>
                <a:spLocks noEditPoints="1"/>
              </p:cNvSpPr>
              <p:nvPr/>
            </p:nvSpPr>
            <p:spPr bwMode="auto">
              <a:xfrm>
                <a:off x="8413044" y="2724603"/>
                <a:ext cx="259397" cy="282719"/>
              </a:xfrm>
              <a:custGeom>
                <a:avLst/>
                <a:gdLst>
                  <a:gd name="T0" fmla="*/ 2147483646 w 312"/>
                  <a:gd name="T1" fmla="*/ 2147483646 h 337"/>
                  <a:gd name="T2" fmla="*/ 2147483646 w 312"/>
                  <a:gd name="T3" fmla="*/ 2147483646 h 337"/>
                  <a:gd name="T4" fmla="*/ 2147483646 w 312"/>
                  <a:gd name="T5" fmla="*/ 2147483646 h 337"/>
                  <a:gd name="T6" fmla="*/ 2147483646 w 312"/>
                  <a:gd name="T7" fmla="*/ 2147483646 h 337"/>
                  <a:gd name="T8" fmla="*/ 2147483646 w 312"/>
                  <a:gd name="T9" fmla="*/ 2147483646 h 337"/>
                  <a:gd name="T10" fmla="*/ 2147483646 w 312"/>
                  <a:gd name="T11" fmla="*/ 2147483646 h 337"/>
                  <a:gd name="T12" fmla="*/ 2147483646 w 312"/>
                  <a:gd name="T13" fmla="*/ 2147483646 h 337"/>
                  <a:gd name="T14" fmla="*/ 2147483646 w 312"/>
                  <a:gd name="T15" fmla="*/ 0 h 337"/>
                  <a:gd name="T16" fmla="*/ 0 w 312"/>
                  <a:gd name="T17" fmla="*/ 2147483646 h 337"/>
                  <a:gd name="T18" fmla="*/ 2147483646 w 312"/>
                  <a:gd name="T19" fmla="*/ 2147483646 h 337"/>
                  <a:gd name="T20" fmla="*/ 2147483646 w 312"/>
                  <a:gd name="T21" fmla="*/ 2147483646 h 337"/>
                  <a:gd name="T22" fmla="*/ 2147483646 w 312"/>
                  <a:gd name="T23" fmla="*/ 2147483646 h 3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12" h="337">
                    <a:moveTo>
                      <a:pt x="24" y="48"/>
                    </a:moveTo>
                    <a:cubicBezTo>
                      <a:pt x="157" y="48"/>
                      <a:pt x="264" y="156"/>
                      <a:pt x="264" y="288"/>
                    </a:cubicBezTo>
                    <a:cubicBezTo>
                      <a:pt x="264" y="296"/>
                      <a:pt x="264" y="303"/>
                      <a:pt x="263" y="311"/>
                    </a:cubicBezTo>
                    <a:cubicBezTo>
                      <a:pt x="262" y="324"/>
                      <a:pt x="272" y="336"/>
                      <a:pt x="285" y="337"/>
                    </a:cubicBezTo>
                    <a:cubicBezTo>
                      <a:pt x="286" y="337"/>
                      <a:pt x="287" y="337"/>
                      <a:pt x="287" y="337"/>
                    </a:cubicBezTo>
                    <a:cubicBezTo>
                      <a:pt x="300" y="337"/>
                      <a:pt x="310" y="328"/>
                      <a:pt x="311" y="315"/>
                    </a:cubicBezTo>
                    <a:cubicBezTo>
                      <a:pt x="312" y="306"/>
                      <a:pt x="312" y="297"/>
                      <a:pt x="312" y="288"/>
                    </a:cubicBezTo>
                    <a:cubicBezTo>
                      <a:pt x="312" y="129"/>
                      <a:pt x="183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10"/>
              <p:cNvSpPr>
                <a:spLocks noEditPoints="1"/>
              </p:cNvSpPr>
              <p:nvPr/>
            </p:nvSpPr>
            <p:spPr bwMode="auto">
              <a:xfrm>
                <a:off x="8413044" y="2464731"/>
                <a:ext cx="39980" cy="152306"/>
              </a:xfrm>
              <a:custGeom>
                <a:avLst/>
                <a:gdLst>
                  <a:gd name="T0" fmla="*/ 2147483646 w 48"/>
                  <a:gd name="T1" fmla="*/ 2147483646 h 182"/>
                  <a:gd name="T2" fmla="*/ 2147483646 w 48"/>
                  <a:gd name="T3" fmla="*/ 2147483646 h 182"/>
                  <a:gd name="T4" fmla="*/ 2147483646 w 48"/>
                  <a:gd name="T5" fmla="*/ 2147483646 h 182"/>
                  <a:gd name="T6" fmla="*/ 2147483646 w 48"/>
                  <a:gd name="T7" fmla="*/ 0 h 182"/>
                  <a:gd name="T8" fmla="*/ 0 w 48"/>
                  <a:gd name="T9" fmla="*/ 2147483646 h 182"/>
                  <a:gd name="T10" fmla="*/ 0 w 48"/>
                  <a:gd name="T11" fmla="*/ 2147483646 h 182"/>
                  <a:gd name="T12" fmla="*/ 2147483646 w 48"/>
                  <a:gd name="T13" fmla="*/ 2147483646 h 182"/>
                  <a:gd name="T14" fmla="*/ 2147483646 w 48"/>
                  <a:gd name="T15" fmla="*/ 2147483646 h 182"/>
                  <a:gd name="T16" fmla="*/ 2147483646 w 48"/>
                  <a:gd name="T17" fmla="*/ 2147483646 h 1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182">
                    <a:moveTo>
                      <a:pt x="24" y="182"/>
                    </a:moveTo>
                    <a:cubicBezTo>
                      <a:pt x="38" y="182"/>
                      <a:pt x="48" y="172"/>
                      <a:pt x="48" y="158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11"/>
                      <a:pt x="38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72"/>
                      <a:pt x="11" y="182"/>
                      <a:pt x="24" y="182"/>
                    </a:cubicBezTo>
                    <a:close/>
                    <a:moveTo>
                      <a:pt x="24" y="182"/>
                    </a:moveTo>
                    <a:cubicBezTo>
                      <a:pt x="24" y="182"/>
                      <a:pt x="24" y="182"/>
                      <a:pt x="24" y="18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11"/>
              <p:cNvSpPr>
                <a:spLocks noEditPoints="1"/>
              </p:cNvSpPr>
              <p:nvPr/>
            </p:nvSpPr>
            <p:spPr bwMode="auto">
              <a:xfrm>
                <a:off x="8169830" y="2526606"/>
                <a:ext cx="101379" cy="140883"/>
              </a:xfrm>
              <a:custGeom>
                <a:avLst/>
                <a:gdLst>
                  <a:gd name="T0" fmla="*/ 2147483646 w 122"/>
                  <a:gd name="T1" fmla="*/ 2147483646 h 168"/>
                  <a:gd name="T2" fmla="*/ 2147483646 w 122"/>
                  <a:gd name="T3" fmla="*/ 2147483646 h 168"/>
                  <a:gd name="T4" fmla="*/ 2147483646 w 122"/>
                  <a:gd name="T5" fmla="*/ 2147483646 h 168"/>
                  <a:gd name="T6" fmla="*/ 2147483646 w 122"/>
                  <a:gd name="T7" fmla="*/ 2147483646 h 168"/>
                  <a:gd name="T8" fmla="*/ 2147483646 w 122"/>
                  <a:gd name="T9" fmla="*/ 2147483646 h 168"/>
                  <a:gd name="T10" fmla="*/ 2147483646 w 122"/>
                  <a:gd name="T11" fmla="*/ 2147483646 h 168"/>
                  <a:gd name="T12" fmla="*/ 2147483646 w 122"/>
                  <a:gd name="T13" fmla="*/ 2147483646 h 168"/>
                  <a:gd name="T14" fmla="*/ 2147483646 w 122"/>
                  <a:gd name="T15" fmla="*/ 2147483646 h 168"/>
                  <a:gd name="T16" fmla="*/ 2147483646 w 122"/>
                  <a:gd name="T17" fmla="*/ 2147483646 h 168"/>
                  <a:gd name="T18" fmla="*/ 2147483646 w 122"/>
                  <a:gd name="T19" fmla="*/ 2147483646 h 1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2" h="168">
                    <a:moveTo>
                      <a:pt x="74" y="156"/>
                    </a:moveTo>
                    <a:cubicBezTo>
                      <a:pt x="78" y="164"/>
                      <a:pt x="86" y="168"/>
                      <a:pt x="94" y="168"/>
                    </a:cubicBezTo>
                    <a:cubicBezTo>
                      <a:pt x="98" y="168"/>
                      <a:pt x="103" y="167"/>
                      <a:pt x="106" y="165"/>
                    </a:cubicBezTo>
                    <a:cubicBezTo>
                      <a:pt x="118" y="158"/>
                      <a:pt x="122" y="143"/>
                      <a:pt x="115" y="132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41" y="4"/>
                      <a:pt x="27" y="0"/>
                      <a:pt x="15" y="7"/>
                    </a:cubicBezTo>
                    <a:cubicBezTo>
                      <a:pt x="4" y="13"/>
                      <a:pt x="0" y="28"/>
                      <a:pt x="6" y="39"/>
                    </a:cubicBezTo>
                    <a:lnTo>
                      <a:pt x="74" y="156"/>
                    </a:lnTo>
                    <a:close/>
                    <a:moveTo>
                      <a:pt x="74" y="156"/>
                    </a:moveTo>
                    <a:cubicBezTo>
                      <a:pt x="74" y="156"/>
                      <a:pt x="74" y="156"/>
                      <a:pt x="74" y="15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12"/>
              <p:cNvSpPr>
                <a:spLocks noEditPoints="1"/>
              </p:cNvSpPr>
              <p:nvPr/>
            </p:nvSpPr>
            <p:spPr bwMode="auto">
              <a:xfrm>
                <a:off x="8730507" y="3132975"/>
                <a:ext cx="142311" cy="99951"/>
              </a:xfrm>
              <a:custGeom>
                <a:avLst/>
                <a:gdLst>
                  <a:gd name="T0" fmla="*/ 2147483646 w 171"/>
                  <a:gd name="T1" fmla="*/ 2147483646 h 119"/>
                  <a:gd name="T2" fmla="*/ 2147483646 w 171"/>
                  <a:gd name="T3" fmla="*/ 2147483646 h 119"/>
                  <a:gd name="T4" fmla="*/ 2147483646 w 171"/>
                  <a:gd name="T5" fmla="*/ 2147483646 h 119"/>
                  <a:gd name="T6" fmla="*/ 2147483646 w 171"/>
                  <a:gd name="T7" fmla="*/ 2147483646 h 119"/>
                  <a:gd name="T8" fmla="*/ 2147483646 w 171"/>
                  <a:gd name="T9" fmla="*/ 2147483646 h 119"/>
                  <a:gd name="T10" fmla="*/ 2147483646 w 171"/>
                  <a:gd name="T11" fmla="*/ 2147483646 h 119"/>
                  <a:gd name="T12" fmla="*/ 2147483646 w 171"/>
                  <a:gd name="T13" fmla="*/ 2147483646 h 119"/>
                  <a:gd name="T14" fmla="*/ 2147483646 w 171"/>
                  <a:gd name="T15" fmla="*/ 2147483646 h 119"/>
                  <a:gd name="T16" fmla="*/ 2147483646 w 171"/>
                  <a:gd name="T17" fmla="*/ 2147483646 h 119"/>
                  <a:gd name="T18" fmla="*/ 2147483646 w 171"/>
                  <a:gd name="T19" fmla="*/ 2147483646 h 1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1" h="119">
                    <a:moveTo>
                      <a:pt x="155" y="74"/>
                    </a:moveTo>
                    <a:cubicBezTo>
                      <a:pt x="39" y="7"/>
                      <a:pt x="39" y="7"/>
                      <a:pt x="39" y="7"/>
                    </a:cubicBezTo>
                    <a:cubicBezTo>
                      <a:pt x="27" y="0"/>
                      <a:pt x="13" y="4"/>
                      <a:pt x="6" y="15"/>
                    </a:cubicBezTo>
                    <a:cubicBezTo>
                      <a:pt x="0" y="27"/>
                      <a:pt x="3" y="42"/>
                      <a:pt x="15" y="48"/>
                    </a:cubicBezTo>
                    <a:cubicBezTo>
                      <a:pt x="131" y="115"/>
                      <a:pt x="131" y="115"/>
                      <a:pt x="131" y="115"/>
                    </a:cubicBezTo>
                    <a:cubicBezTo>
                      <a:pt x="135" y="118"/>
                      <a:pt x="139" y="119"/>
                      <a:pt x="143" y="119"/>
                    </a:cubicBezTo>
                    <a:cubicBezTo>
                      <a:pt x="152" y="119"/>
                      <a:pt x="160" y="114"/>
                      <a:pt x="164" y="107"/>
                    </a:cubicBezTo>
                    <a:cubicBezTo>
                      <a:pt x="171" y="95"/>
                      <a:pt x="167" y="80"/>
                      <a:pt x="155" y="74"/>
                    </a:cubicBezTo>
                    <a:close/>
                    <a:moveTo>
                      <a:pt x="155" y="74"/>
                    </a:moveTo>
                    <a:cubicBezTo>
                      <a:pt x="155" y="74"/>
                      <a:pt x="155" y="74"/>
                      <a:pt x="155" y="7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13"/>
              <p:cNvSpPr>
                <a:spLocks noEditPoints="1"/>
              </p:cNvSpPr>
              <p:nvPr/>
            </p:nvSpPr>
            <p:spPr bwMode="auto">
              <a:xfrm>
                <a:off x="7993726" y="2704613"/>
                <a:ext cx="142311" cy="98999"/>
              </a:xfrm>
              <a:custGeom>
                <a:avLst/>
                <a:gdLst>
                  <a:gd name="T0" fmla="*/ 2147483646 w 171"/>
                  <a:gd name="T1" fmla="*/ 2147483646 h 118"/>
                  <a:gd name="T2" fmla="*/ 2147483646 w 171"/>
                  <a:gd name="T3" fmla="*/ 2147483646 h 118"/>
                  <a:gd name="T4" fmla="*/ 2147483646 w 171"/>
                  <a:gd name="T5" fmla="*/ 2147483646 h 118"/>
                  <a:gd name="T6" fmla="*/ 2147483646 w 171"/>
                  <a:gd name="T7" fmla="*/ 2147483646 h 118"/>
                  <a:gd name="T8" fmla="*/ 2147483646 w 171"/>
                  <a:gd name="T9" fmla="*/ 2147483646 h 118"/>
                  <a:gd name="T10" fmla="*/ 2147483646 w 171"/>
                  <a:gd name="T11" fmla="*/ 2147483646 h 118"/>
                  <a:gd name="T12" fmla="*/ 2147483646 w 171"/>
                  <a:gd name="T13" fmla="*/ 2147483646 h 118"/>
                  <a:gd name="T14" fmla="*/ 2147483646 w 171"/>
                  <a:gd name="T15" fmla="*/ 2147483646 h 118"/>
                  <a:gd name="T16" fmla="*/ 2147483646 w 171"/>
                  <a:gd name="T17" fmla="*/ 2147483646 h 118"/>
                  <a:gd name="T18" fmla="*/ 2147483646 w 171"/>
                  <a:gd name="T19" fmla="*/ 2147483646 h 1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1" h="118">
                    <a:moveTo>
                      <a:pt x="15" y="48"/>
                    </a:moveTo>
                    <a:cubicBezTo>
                      <a:pt x="132" y="115"/>
                      <a:pt x="132" y="115"/>
                      <a:pt x="132" y="115"/>
                    </a:cubicBezTo>
                    <a:cubicBezTo>
                      <a:pt x="136" y="117"/>
                      <a:pt x="140" y="118"/>
                      <a:pt x="144" y="118"/>
                    </a:cubicBezTo>
                    <a:cubicBezTo>
                      <a:pt x="152" y="118"/>
                      <a:pt x="160" y="114"/>
                      <a:pt x="165" y="106"/>
                    </a:cubicBezTo>
                    <a:cubicBezTo>
                      <a:pt x="171" y="95"/>
                      <a:pt x="167" y="80"/>
                      <a:pt x="156" y="74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28" y="0"/>
                      <a:pt x="13" y="4"/>
                      <a:pt x="7" y="15"/>
                    </a:cubicBezTo>
                    <a:cubicBezTo>
                      <a:pt x="0" y="27"/>
                      <a:pt x="4" y="41"/>
                      <a:pt x="15" y="48"/>
                    </a:cubicBezTo>
                    <a:close/>
                    <a:moveTo>
                      <a:pt x="15" y="48"/>
                    </a:moveTo>
                    <a:cubicBezTo>
                      <a:pt x="15" y="48"/>
                      <a:pt x="15" y="48"/>
                      <a:pt x="15" y="4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14"/>
              <p:cNvSpPr>
                <a:spLocks noEditPoints="1"/>
              </p:cNvSpPr>
              <p:nvPr/>
            </p:nvSpPr>
            <p:spPr bwMode="auto">
              <a:xfrm>
                <a:off x="8782387" y="2949255"/>
                <a:ext cx="152306" cy="40457"/>
              </a:xfrm>
              <a:custGeom>
                <a:avLst/>
                <a:gdLst>
                  <a:gd name="T0" fmla="*/ 2147483646 w 183"/>
                  <a:gd name="T1" fmla="*/ 0 h 48"/>
                  <a:gd name="T2" fmla="*/ 2147483646 w 183"/>
                  <a:gd name="T3" fmla="*/ 0 h 48"/>
                  <a:gd name="T4" fmla="*/ 0 w 183"/>
                  <a:gd name="T5" fmla="*/ 2147483646 h 48"/>
                  <a:gd name="T6" fmla="*/ 2147483646 w 183"/>
                  <a:gd name="T7" fmla="*/ 2147483646 h 48"/>
                  <a:gd name="T8" fmla="*/ 2147483646 w 183"/>
                  <a:gd name="T9" fmla="*/ 2147483646 h 48"/>
                  <a:gd name="T10" fmla="*/ 2147483646 w 183"/>
                  <a:gd name="T11" fmla="*/ 2147483646 h 48"/>
                  <a:gd name="T12" fmla="*/ 2147483646 w 183"/>
                  <a:gd name="T13" fmla="*/ 0 h 48"/>
                  <a:gd name="T14" fmla="*/ 2147483646 w 183"/>
                  <a:gd name="T15" fmla="*/ 0 h 48"/>
                  <a:gd name="T16" fmla="*/ 2147483646 w 183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3" h="48">
                    <a:moveTo>
                      <a:pt x="159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8"/>
                      <a:pt x="11" y="48"/>
                      <a:pt x="24" y="48"/>
                    </a:cubicBezTo>
                    <a:cubicBezTo>
                      <a:pt x="159" y="48"/>
                      <a:pt x="159" y="48"/>
                      <a:pt x="159" y="48"/>
                    </a:cubicBezTo>
                    <a:cubicBezTo>
                      <a:pt x="172" y="48"/>
                      <a:pt x="183" y="38"/>
                      <a:pt x="183" y="24"/>
                    </a:cubicBezTo>
                    <a:cubicBezTo>
                      <a:pt x="183" y="11"/>
                      <a:pt x="172" y="0"/>
                      <a:pt x="159" y="0"/>
                    </a:cubicBezTo>
                    <a:close/>
                    <a:moveTo>
                      <a:pt x="159" y="0"/>
                    </a:moveTo>
                    <a:cubicBezTo>
                      <a:pt x="159" y="0"/>
                      <a:pt x="159" y="0"/>
                      <a:pt x="15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15"/>
              <p:cNvSpPr>
                <a:spLocks noEditPoints="1"/>
              </p:cNvSpPr>
              <p:nvPr/>
            </p:nvSpPr>
            <p:spPr bwMode="auto">
              <a:xfrm>
                <a:off x="7931851" y="2949255"/>
                <a:ext cx="151355" cy="40457"/>
              </a:xfrm>
              <a:custGeom>
                <a:avLst/>
                <a:gdLst>
                  <a:gd name="T0" fmla="*/ 2147483646 w 182"/>
                  <a:gd name="T1" fmla="*/ 2147483646 h 48"/>
                  <a:gd name="T2" fmla="*/ 2147483646 w 182"/>
                  <a:gd name="T3" fmla="*/ 0 h 48"/>
                  <a:gd name="T4" fmla="*/ 2147483646 w 182"/>
                  <a:gd name="T5" fmla="*/ 0 h 48"/>
                  <a:gd name="T6" fmla="*/ 0 w 182"/>
                  <a:gd name="T7" fmla="*/ 2147483646 h 48"/>
                  <a:gd name="T8" fmla="*/ 2147483646 w 182"/>
                  <a:gd name="T9" fmla="*/ 2147483646 h 48"/>
                  <a:gd name="T10" fmla="*/ 2147483646 w 182"/>
                  <a:gd name="T11" fmla="*/ 2147483646 h 48"/>
                  <a:gd name="T12" fmla="*/ 2147483646 w 182"/>
                  <a:gd name="T13" fmla="*/ 2147483646 h 48"/>
                  <a:gd name="T14" fmla="*/ 2147483646 w 182"/>
                  <a:gd name="T15" fmla="*/ 2147483646 h 48"/>
                  <a:gd name="T16" fmla="*/ 2147483646 w 182"/>
                  <a:gd name="T17" fmla="*/ 2147483646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2" h="48">
                    <a:moveTo>
                      <a:pt x="182" y="24"/>
                    </a:moveTo>
                    <a:cubicBezTo>
                      <a:pt x="182" y="11"/>
                      <a:pt x="172" y="0"/>
                      <a:pt x="15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8"/>
                      <a:pt x="11" y="48"/>
                      <a:pt x="24" y="48"/>
                    </a:cubicBezTo>
                    <a:cubicBezTo>
                      <a:pt x="158" y="48"/>
                      <a:pt x="158" y="48"/>
                      <a:pt x="158" y="48"/>
                    </a:cubicBezTo>
                    <a:cubicBezTo>
                      <a:pt x="172" y="48"/>
                      <a:pt x="182" y="38"/>
                      <a:pt x="182" y="24"/>
                    </a:cubicBezTo>
                    <a:close/>
                    <a:moveTo>
                      <a:pt x="182" y="24"/>
                    </a:moveTo>
                    <a:cubicBezTo>
                      <a:pt x="182" y="24"/>
                      <a:pt x="182" y="24"/>
                      <a:pt x="182" y="2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16"/>
              <p:cNvSpPr>
                <a:spLocks noEditPoints="1"/>
              </p:cNvSpPr>
              <p:nvPr/>
            </p:nvSpPr>
            <p:spPr bwMode="auto">
              <a:xfrm>
                <a:off x="8730507" y="2704613"/>
                <a:ext cx="142311" cy="98999"/>
              </a:xfrm>
              <a:custGeom>
                <a:avLst/>
                <a:gdLst>
                  <a:gd name="T0" fmla="*/ 2147483646 w 171"/>
                  <a:gd name="T1" fmla="*/ 2147483646 h 118"/>
                  <a:gd name="T2" fmla="*/ 2147483646 w 171"/>
                  <a:gd name="T3" fmla="*/ 2147483646 h 118"/>
                  <a:gd name="T4" fmla="*/ 2147483646 w 171"/>
                  <a:gd name="T5" fmla="*/ 2147483646 h 118"/>
                  <a:gd name="T6" fmla="*/ 2147483646 w 171"/>
                  <a:gd name="T7" fmla="*/ 2147483646 h 118"/>
                  <a:gd name="T8" fmla="*/ 2147483646 w 171"/>
                  <a:gd name="T9" fmla="*/ 2147483646 h 118"/>
                  <a:gd name="T10" fmla="*/ 2147483646 w 171"/>
                  <a:gd name="T11" fmla="*/ 2147483646 h 118"/>
                  <a:gd name="T12" fmla="*/ 2147483646 w 171"/>
                  <a:gd name="T13" fmla="*/ 2147483646 h 118"/>
                  <a:gd name="T14" fmla="*/ 2147483646 w 171"/>
                  <a:gd name="T15" fmla="*/ 2147483646 h 118"/>
                  <a:gd name="T16" fmla="*/ 2147483646 w 171"/>
                  <a:gd name="T17" fmla="*/ 2147483646 h 118"/>
                  <a:gd name="T18" fmla="*/ 2147483646 w 171"/>
                  <a:gd name="T19" fmla="*/ 2147483646 h 1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1" h="118">
                    <a:moveTo>
                      <a:pt x="27" y="118"/>
                    </a:moveTo>
                    <a:cubicBezTo>
                      <a:pt x="31" y="118"/>
                      <a:pt x="35" y="117"/>
                      <a:pt x="39" y="115"/>
                    </a:cubicBezTo>
                    <a:cubicBezTo>
                      <a:pt x="155" y="48"/>
                      <a:pt x="155" y="48"/>
                      <a:pt x="155" y="48"/>
                    </a:cubicBezTo>
                    <a:cubicBezTo>
                      <a:pt x="167" y="41"/>
                      <a:pt x="171" y="27"/>
                      <a:pt x="164" y="15"/>
                    </a:cubicBezTo>
                    <a:cubicBezTo>
                      <a:pt x="157" y="4"/>
                      <a:pt x="143" y="0"/>
                      <a:pt x="131" y="6"/>
                    </a:cubicBezTo>
                    <a:cubicBezTo>
                      <a:pt x="15" y="74"/>
                      <a:pt x="15" y="74"/>
                      <a:pt x="15" y="74"/>
                    </a:cubicBezTo>
                    <a:cubicBezTo>
                      <a:pt x="3" y="80"/>
                      <a:pt x="0" y="95"/>
                      <a:pt x="6" y="106"/>
                    </a:cubicBezTo>
                    <a:cubicBezTo>
                      <a:pt x="11" y="114"/>
                      <a:pt x="19" y="118"/>
                      <a:pt x="27" y="118"/>
                    </a:cubicBezTo>
                    <a:close/>
                    <a:moveTo>
                      <a:pt x="27" y="118"/>
                    </a:moveTo>
                    <a:cubicBezTo>
                      <a:pt x="27" y="118"/>
                      <a:pt x="27" y="118"/>
                      <a:pt x="27" y="11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Freeform 17"/>
              <p:cNvSpPr>
                <a:spLocks noEditPoints="1"/>
              </p:cNvSpPr>
              <p:nvPr/>
            </p:nvSpPr>
            <p:spPr bwMode="auto">
              <a:xfrm>
                <a:off x="7993726" y="3132975"/>
                <a:ext cx="142311" cy="99951"/>
              </a:xfrm>
              <a:custGeom>
                <a:avLst/>
                <a:gdLst>
                  <a:gd name="T0" fmla="*/ 2147483646 w 171"/>
                  <a:gd name="T1" fmla="*/ 2147483646 h 119"/>
                  <a:gd name="T2" fmla="*/ 2147483646 w 171"/>
                  <a:gd name="T3" fmla="*/ 2147483646 h 119"/>
                  <a:gd name="T4" fmla="*/ 2147483646 w 171"/>
                  <a:gd name="T5" fmla="*/ 2147483646 h 119"/>
                  <a:gd name="T6" fmla="*/ 2147483646 w 171"/>
                  <a:gd name="T7" fmla="*/ 2147483646 h 119"/>
                  <a:gd name="T8" fmla="*/ 2147483646 w 171"/>
                  <a:gd name="T9" fmla="*/ 2147483646 h 119"/>
                  <a:gd name="T10" fmla="*/ 2147483646 w 171"/>
                  <a:gd name="T11" fmla="*/ 2147483646 h 119"/>
                  <a:gd name="T12" fmla="*/ 2147483646 w 171"/>
                  <a:gd name="T13" fmla="*/ 2147483646 h 119"/>
                  <a:gd name="T14" fmla="*/ 2147483646 w 171"/>
                  <a:gd name="T15" fmla="*/ 2147483646 h 119"/>
                  <a:gd name="T16" fmla="*/ 2147483646 w 171"/>
                  <a:gd name="T17" fmla="*/ 2147483646 h 119"/>
                  <a:gd name="T18" fmla="*/ 2147483646 w 171"/>
                  <a:gd name="T19" fmla="*/ 2147483646 h 1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1" h="119">
                    <a:moveTo>
                      <a:pt x="132" y="7"/>
                    </a:moveTo>
                    <a:cubicBezTo>
                      <a:pt x="15" y="74"/>
                      <a:pt x="15" y="74"/>
                      <a:pt x="15" y="74"/>
                    </a:cubicBezTo>
                    <a:cubicBezTo>
                      <a:pt x="4" y="80"/>
                      <a:pt x="0" y="95"/>
                      <a:pt x="7" y="107"/>
                    </a:cubicBezTo>
                    <a:cubicBezTo>
                      <a:pt x="11" y="114"/>
                      <a:pt x="19" y="119"/>
                      <a:pt x="28" y="119"/>
                    </a:cubicBezTo>
                    <a:cubicBezTo>
                      <a:pt x="32" y="119"/>
                      <a:pt x="36" y="118"/>
                      <a:pt x="39" y="115"/>
                    </a:cubicBezTo>
                    <a:cubicBezTo>
                      <a:pt x="156" y="48"/>
                      <a:pt x="156" y="48"/>
                      <a:pt x="156" y="48"/>
                    </a:cubicBezTo>
                    <a:cubicBezTo>
                      <a:pt x="167" y="42"/>
                      <a:pt x="171" y="27"/>
                      <a:pt x="165" y="15"/>
                    </a:cubicBezTo>
                    <a:cubicBezTo>
                      <a:pt x="158" y="4"/>
                      <a:pt x="143" y="0"/>
                      <a:pt x="132" y="7"/>
                    </a:cubicBezTo>
                    <a:close/>
                    <a:moveTo>
                      <a:pt x="132" y="7"/>
                    </a:moveTo>
                    <a:cubicBezTo>
                      <a:pt x="132" y="7"/>
                      <a:pt x="132" y="7"/>
                      <a:pt x="132" y="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18"/>
              <p:cNvSpPr>
                <a:spLocks noEditPoints="1"/>
              </p:cNvSpPr>
              <p:nvPr/>
            </p:nvSpPr>
            <p:spPr bwMode="auto">
              <a:xfrm>
                <a:off x="8595336" y="2526606"/>
                <a:ext cx="101379" cy="140883"/>
              </a:xfrm>
              <a:custGeom>
                <a:avLst/>
                <a:gdLst>
                  <a:gd name="T0" fmla="*/ 2147483646 w 122"/>
                  <a:gd name="T1" fmla="*/ 2147483646 h 168"/>
                  <a:gd name="T2" fmla="*/ 2147483646 w 122"/>
                  <a:gd name="T3" fmla="*/ 2147483646 h 168"/>
                  <a:gd name="T4" fmla="*/ 2147483646 w 122"/>
                  <a:gd name="T5" fmla="*/ 2147483646 h 168"/>
                  <a:gd name="T6" fmla="*/ 2147483646 w 122"/>
                  <a:gd name="T7" fmla="*/ 2147483646 h 168"/>
                  <a:gd name="T8" fmla="*/ 2147483646 w 122"/>
                  <a:gd name="T9" fmla="*/ 2147483646 h 168"/>
                  <a:gd name="T10" fmla="*/ 2147483646 w 122"/>
                  <a:gd name="T11" fmla="*/ 2147483646 h 168"/>
                  <a:gd name="T12" fmla="*/ 2147483646 w 122"/>
                  <a:gd name="T13" fmla="*/ 2147483646 h 168"/>
                  <a:gd name="T14" fmla="*/ 2147483646 w 122"/>
                  <a:gd name="T15" fmla="*/ 2147483646 h 168"/>
                  <a:gd name="T16" fmla="*/ 2147483646 w 122"/>
                  <a:gd name="T17" fmla="*/ 2147483646 h 168"/>
                  <a:gd name="T18" fmla="*/ 2147483646 w 122"/>
                  <a:gd name="T19" fmla="*/ 2147483646 h 1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2" h="168">
                    <a:moveTo>
                      <a:pt x="15" y="165"/>
                    </a:moveTo>
                    <a:cubicBezTo>
                      <a:pt x="19" y="167"/>
                      <a:pt x="23" y="168"/>
                      <a:pt x="27" y="168"/>
                    </a:cubicBezTo>
                    <a:cubicBezTo>
                      <a:pt x="36" y="168"/>
                      <a:pt x="44" y="164"/>
                      <a:pt x="48" y="156"/>
                    </a:cubicBezTo>
                    <a:cubicBezTo>
                      <a:pt x="115" y="39"/>
                      <a:pt x="115" y="39"/>
                      <a:pt x="115" y="39"/>
                    </a:cubicBezTo>
                    <a:cubicBezTo>
                      <a:pt x="122" y="28"/>
                      <a:pt x="118" y="13"/>
                      <a:pt x="107" y="7"/>
                    </a:cubicBezTo>
                    <a:cubicBezTo>
                      <a:pt x="95" y="0"/>
                      <a:pt x="80" y="4"/>
                      <a:pt x="74" y="15"/>
                    </a:cubicBezTo>
                    <a:cubicBezTo>
                      <a:pt x="7" y="132"/>
                      <a:pt x="7" y="132"/>
                      <a:pt x="7" y="132"/>
                    </a:cubicBezTo>
                    <a:cubicBezTo>
                      <a:pt x="0" y="143"/>
                      <a:pt x="4" y="158"/>
                      <a:pt x="15" y="165"/>
                    </a:cubicBezTo>
                    <a:close/>
                    <a:moveTo>
                      <a:pt x="15" y="165"/>
                    </a:moveTo>
                    <a:cubicBezTo>
                      <a:pt x="15" y="165"/>
                      <a:pt x="15" y="165"/>
                      <a:pt x="15" y="1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" name="Group 41"/>
            <p:cNvGrpSpPr>
              <a:grpSpLocks/>
            </p:cNvGrpSpPr>
            <p:nvPr/>
          </p:nvGrpSpPr>
          <p:grpSpPr bwMode="auto">
            <a:xfrm>
              <a:off x="3217522" y="4123577"/>
              <a:ext cx="885080" cy="1079188"/>
              <a:chOff x="5995988" y="2712903"/>
              <a:chExt cx="2457450" cy="2587625"/>
            </a:xfrm>
          </p:grpSpPr>
          <p:sp>
            <p:nvSpPr>
              <p:cNvPr id="31" name="Freeform 6"/>
              <p:cNvSpPr>
                <a:spLocks/>
              </p:cNvSpPr>
              <p:nvPr/>
            </p:nvSpPr>
            <p:spPr bwMode="auto">
              <a:xfrm>
                <a:off x="5995988" y="2712903"/>
                <a:ext cx="2457450" cy="2587625"/>
              </a:xfrm>
              <a:custGeom>
                <a:avLst/>
                <a:gdLst>
                  <a:gd name="T0" fmla="*/ 2147483646 w 771"/>
                  <a:gd name="T1" fmla="*/ 2147483646 h 812"/>
                  <a:gd name="T2" fmla="*/ 2147483646 w 771"/>
                  <a:gd name="T3" fmla="*/ 2147483646 h 812"/>
                  <a:gd name="T4" fmla="*/ 2147483646 w 771"/>
                  <a:gd name="T5" fmla="*/ 2147483646 h 812"/>
                  <a:gd name="T6" fmla="*/ 2147483646 w 771"/>
                  <a:gd name="T7" fmla="*/ 2147483646 h 812"/>
                  <a:gd name="T8" fmla="*/ 2147483646 w 771"/>
                  <a:gd name="T9" fmla="*/ 2147483646 h 812"/>
                  <a:gd name="T10" fmla="*/ 2147483646 w 771"/>
                  <a:gd name="T11" fmla="*/ 2147483646 h 812"/>
                  <a:gd name="T12" fmla="*/ 2147483646 w 771"/>
                  <a:gd name="T13" fmla="*/ 2147483646 h 812"/>
                  <a:gd name="T14" fmla="*/ 2147483646 w 771"/>
                  <a:gd name="T15" fmla="*/ 2147483646 h 812"/>
                  <a:gd name="T16" fmla="*/ 2147483646 w 771"/>
                  <a:gd name="T17" fmla="*/ 2147483646 h 812"/>
                  <a:gd name="T18" fmla="*/ 2147483646 w 771"/>
                  <a:gd name="T19" fmla="*/ 2147483646 h 812"/>
                  <a:gd name="T20" fmla="*/ 2147483646 w 771"/>
                  <a:gd name="T21" fmla="*/ 2147483646 h 812"/>
                  <a:gd name="T22" fmla="*/ 2147483646 w 771"/>
                  <a:gd name="T23" fmla="*/ 2147483646 h 812"/>
                  <a:gd name="T24" fmla="*/ 2147483646 w 771"/>
                  <a:gd name="T25" fmla="*/ 2147483646 h 812"/>
                  <a:gd name="T26" fmla="*/ 2147483646 w 771"/>
                  <a:gd name="T27" fmla="*/ 2147483646 h 812"/>
                  <a:gd name="T28" fmla="*/ 2147483646 w 771"/>
                  <a:gd name="T29" fmla="*/ 2147483646 h 812"/>
                  <a:gd name="T30" fmla="*/ 2147483646 w 771"/>
                  <a:gd name="T31" fmla="*/ 2147483646 h 812"/>
                  <a:gd name="T32" fmla="*/ 2147483646 w 771"/>
                  <a:gd name="T33" fmla="*/ 2147483646 h 812"/>
                  <a:gd name="T34" fmla="*/ 2147483646 w 771"/>
                  <a:gd name="T35" fmla="*/ 2147483646 h 812"/>
                  <a:gd name="T36" fmla="*/ 2147483646 w 771"/>
                  <a:gd name="T37" fmla="*/ 2147483646 h 812"/>
                  <a:gd name="T38" fmla="*/ 2147483646 w 771"/>
                  <a:gd name="T39" fmla="*/ 2147483646 h 812"/>
                  <a:gd name="T40" fmla="*/ 2147483646 w 771"/>
                  <a:gd name="T41" fmla="*/ 2147483646 h 812"/>
                  <a:gd name="T42" fmla="*/ 2147483646 w 771"/>
                  <a:gd name="T43" fmla="*/ 2147483646 h 812"/>
                  <a:gd name="T44" fmla="*/ 2147483646 w 771"/>
                  <a:gd name="T45" fmla="*/ 2147483646 h 812"/>
                  <a:gd name="T46" fmla="*/ 2147483646 w 771"/>
                  <a:gd name="T47" fmla="*/ 2147483646 h 812"/>
                  <a:gd name="T48" fmla="*/ 2147483646 w 771"/>
                  <a:gd name="T49" fmla="*/ 2147483646 h 812"/>
                  <a:gd name="T50" fmla="*/ 2147483646 w 771"/>
                  <a:gd name="T51" fmla="*/ 2147483646 h 812"/>
                  <a:gd name="T52" fmla="*/ 2147483646 w 771"/>
                  <a:gd name="T53" fmla="*/ 2147483646 h 812"/>
                  <a:gd name="T54" fmla="*/ 2147483646 w 771"/>
                  <a:gd name="T55" fmla="*/ 2147483646 h 812"/>
                  <a:gd name="T56" fmla="*/ 2147483646 w 771"/>
                  <a:gd name="T57" fmla="*/ 2147483646 h 812"/>
                  <a:gd name="T58" fmla="*/ 2147483646 w 771"/>
                  <a:gd name="T59" fmla="*/ 2147483646 h 812"/>
                  <a:gd name="T60" fmla="*/ 2147483646 w 771"/>
                  <a:gd name="T61" fmla="*/ 2147483646 h 812"/>
                  <a:gd name="T62" fmla="*/ 2147483646 w 771"/>
                  <a:gd name="T63" fmla="*/ 2147483646 h 8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71" h="812">
                    <a:moveTo>
                      <a:pt x="707" y="219"/>
                    </a:moveTo>
                    <a:cubicBezTo>
                      <a:pt x="736" y="265"/>
                      <a:pt x="754" y="315"/>
                      <a:pt x="760" y="369"/>
                    </a:cubicBezTo>
                    <a:cubicBezTo>
                      <a:pt x="771" y="467"/>
                      <a:pt x="746" y="557"/>
                      <a:pt x="685" y="634"/>
                    </a:cubicBezTo>
                    <a:cubicBezTo>
                      <a:pt x="561" y="789"/>
                      <a:pt x="347" y="812"/>
                      <a:pt x="197" y="707"/>
                    </a:cubicBezTo>
                    <a:cubicBezTo>
                      <a:pt x="31" y="591"/>
                      <a:pt x="0" y="374"/>
                      <a:pt x="97" y="220"/>
                    </a:cubicBezTo>
                    <a:cubicBezTo>
                      <a:pt x="203" y="52"/>
                      <a:pt x="424" y="0"/>
                      <a:pt x="594" y="106"/>
                    </a:cubicBezTo>
                    <a:cubicBezTo>
                      <a:pt x="580" y="120"/>
                      <a:pt x="566" y="134"/>
                      <a:pt x="552" y="147"/>
                    </a:cubicBezTo>
                    <a:cubicBezTo>
                      <a:pt x="538" y="141"/>
                      <a:pt x="523" y="134"/>
                      <a:pt x="509" y="128"/>
                    </a:cubicBezTo>
                    <a:cubicBezTo>
                      <a:pt x="491" y="121"/>
                      <a:pt x="473" y="116"/>
                      <a:pt x="454" y="113"/>
                    </a:cubicBezTo>
                    <a:cubicBezTo>
                      <a:pt x="427" y="108"/>
                      <a:pt x="399" y="107"/>
                      <a:pt x="372" y="110"/>
                    </a:cubicBezTo>
                    <a:cubicBezTo>
                      <a:pt x="325" y="115"/>
                      <a:pt x="281" y="130"/>
                      <a:pt x="241" y="155"/>
                    </a:cubicBezTo>
                    <a:cubicBezTo>
                      <a:pt x="203" y="179"/>
                      <a:pt x="171" y="211"/>
                      <a:pt x="147" y="249"/>
                    </a:cubicBezTo>
                    <a:cubicBezTo>
                      <a:pt x="134" y="270"/>
                      <a:pt x="123" y="293"/>
                      <a:pt x="115" y="317"/>
                    </a:cubicBezTo>
                    <a:cubicBezTo>
                      <a:pt x="110" y="333"/>
                      <a:pt x="106" y="350"/>
                      <a:pt x="103" y="366"/>
                    </a:cubicBezTo>
                    <a:cubicBezTo>
                      <a:pt x="99" y="394"/>
                      <a:pt x="99" y="422"/>
                      <a:pt x="102" y="450"/>
                    </a:cubicBezTo>
                    <a:cubicBezTo>
                      <a:pt x="105" y="477"/>
                      <a:pt x="113" y="503"/>
                      <a:pt x="124" y="528"/>
                    </a:cubicBezTo>
                    <a:cubicBezTo>
                      <a:pt x="143" y="574"/>
                      <a:pt x="171" y="612"/>
                      <a:pt x="209" y="643"/>
                    </a:cubicBezTo>
                    <a:cubicBezTo>
                      <a:pt x="235" y="665"/>
                      <a:pt x="263" y="682"/>
                      <a:pt x="295" y="694"/>
                    </a:cubicBezTo>
                    <a:cubicBezTo>
                      <a:pt x="315" y="701"/>
                      <a:pt x="336" y="707"/>
                      <a:pt x="357" y="710"/>
                    </a:cubicBezTo>
                    <a:cubicBezTo>
                      <a:pt x="384" y="714"/>
                      <a:pt x="412" y="715"/>
                      <a:pt x="439" y="711"/>
                    </a:cubicBezTo>
                    <a:cubicBezTo>
                      <a:pt x="464" y="708"/>
                      <a:pt x="488" y="702"/>
                      <a:pt x="512" y="693"/>
                    </a:cubicBezTo>
                    <a:cubicBezTo>
                      <a:pt x="538" y="683"/>
                      <a:pt x="563" y="669"/>
                      <a:pt x="585" y="652"/>
                    </a:cubicBezTo>
                    <a:cubicBezTo>
                      <a:pt x="607" y="635"/>
                      <a:pt x="627" y="615"/>
                      <a:pt x="644" y="592"/>
                    </a:cubicBezTo>
                    <a:cubicBezTo>
                      <a:pt x="657" y="575"/>
                      <a:pt x="668" y="556"/>
                      <a:pt x="677" y="536"/>
                    </a:cubicBezTo>
                    <a:cubicBezTo>
                      <a:pt x="686" y="519"/>
                      <a:pt x="692" y="501"/>
                      <a:pt x="696" y="482"/>
                    </a:cubicBezTo>
                    <a:cubicBezTo>
                      <a:pt x="700" y="465"/>
                      <a:pt x="703" y="449"/>
                      <a:pt x="704" y="432"/>
                    </a:cubicBezTo>
                    <a:cubicBezTo>
                      <a:pt x="704" y="413"/>
                      <a:pt x="704" y="393"/>
                      <a:pt x="702" y="374"/>
                    </a:cubicBezTo>
                    <a:cubicBezTo>
                      <a:pt x="701" y="361"/>
                      <a:pt x="698" y="347"/>
                      <a:pt x="695" y="334"/>
                    </a:cubicBezTo>
                    <a:cubicBezTo>
                      <a:pt x="689" y="310"/>
                      <a:pt x="679" y="286"/>
                      <a:pt x="666" y="264"/>
                    </a:cubicBezTo>
                    <a:cubicBezTo>
                      <a:pt x="665" y="262"/>
                      <a:pt x="665" y="260"/>
                      <a:pt x="667" y="258"/>
                    </a:cubicBezTo>
                    <a:cubicBezTo>
                      <a:pt x="680" y="246"/>
                      <a:pt x="691" y="234"/>
                      <a:pt x="703" y="222"/>
                    </a:cubicBezTo>
                    <a:cubicBezTo>
                      <a:pt x="704" y="221"/>
                      <a:pt x="705" y="220"/>
                      <a:pt x="707" y="2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7"/>
              <p:cNvSpPr>
                <a:spLocks/>
              </p:cNvSpPr>
              <p:nvPr/>
            </p:nvSpPr>
            <p:spPr bwMode="auto">
              <a:xfrm>
                <a:off x="6515101" y="3270116"/>
                <a:ext cx="1450975" cy="1435100"/>
              </a:xfrm>
              <a:custGeom>
                <a:avLst/>
                <a:gdLst>
                  <a:gd name="T0" fmla="*/ 2147483646 w 455"/>
                  <a:gd name="T1" fmla="*/ 2147483646 h 450"/>
                  <a:gd name="T2" fmla="*/ 2147483646 w 455"/>
                  <a:gd name="T3" fmla="*/ 2147483646 h 450"/>
                  <a:gd name="T4" fmla="*/ 2147483646 w 455"/>
                  <a:gd name="T5" fmla="*/ 2147483646 h 450"/>
                  <a:gd name="T6" fmla="*/ 2147483646 w 455"/>
                  <a:gd name="T7" fmla="*/ 2147483646 h 450"/>
                  <a:gd name="T8" fmla="*/ 2147483646 w 455"/>
                  <a:gd name="T9" fmla="*/ 2147483646 h 450"/>
                  <a:gd name="T10" fmla="*/ 2147483646 w 455"/>
                  <a:gd name="T11" fmla="*/ 2147483646 h 450"/>
                  <a:gd name="T12" fmla="*/ 2147483646 w 455"/>
                  <a:gd name="T13" fmla="*/ 2147483646 h 450"/>
                  <a:gd name="T14" fmla="*/ 2147483646 w 455"/>
                  <a:gd name="T15" fmla="*/ 2147483646 h 450"/>
                  <a:gd name="T16" fmla="*/ 2147483646 w 455"/>
                  <a:gd name="T17" fmla="*/ 2147483646 h 450"/>
                  <a:gd name="T18" fmla="*/ 2147483646 w 455"/>
                  <a:gd name="T19" fmla="*/ 2147483646 h 450"/>
                  <a:gd name="T20" fmla="*/ 2147483646 w 455"/>
                  <a:gd name="T21" fmla="*/ 2147483646 h 450"/>
                  <a:gd name="T22" fmla="*/ 2147483646 w 455"/>
                  <a:gd name="T23" fmla="*/ 2147483646 h 450"/>
                  <a:gd name="T24" fmla="*/ 2147483646 w 455"/>
                  <a:gd name="T25" fmla="*/ 2147483646 h 450"/>
                  <a:gd name="T26" fmla="*/ 2147483646 w 455"/>
                  <a:gd name="T27" fmla="*/ 2147483646 h 450"/>
                  <a:gd name="T28" fmla="*/ 2147483646 w 455"/>
                  <a:gd name="T29" fmla="*/ 2147483646 h 450"/>
                  <a:gd name="T30" fmla="*/ 2147483646 w 455"/>
                  <a:gd name="T31" fmla="*/ 2147483646 h 450"/>
                  <a:gd name="T32" fmla="*/ 2147483646 w 455"/>
                  <a:gd name="T33" fmla="*/ 2147483646 h 450"/>
                  <a:gd name="T34" fmla="*/ 2147483646 w 455"/>
                  <a:gd name="T35" fmla="*/ 2147483646 h 450"/>
                  <a:gd name="T36" fmla="*/ 2147483646 w 455"/>
                  <a:gd name="T37" fmla="*/ 2147483646 h 450"/>
                  <a:gd name="T38" fmla="*/ 2147483646 w 455"/>
                  <a:gd name="T39" fmla="*/ 2147483646 h 450"/>
                  <a:gd name="T40" fmla="*/ 2147483646 w 455"/>
                  <a:gd name="T41" fmla="*/ 2147483646 h 450"/>
                  <a:gd name="T42" fmla="*/ 2147483646 w 455"/>
                  <a:gd name="T43" fmla="*/ 2147483646 h 450"/>
                  <a:gd name="T44" fmla="*/ 2147483646 w 455"/>
                  <a:gd name="T45" fmla="*/ 2147483646 h 4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55" h="450">
                    <a:moveTo>
                      <a:pt x="350" y="54"/>
                    </a:moveTo>
                    <a:cubicBezTo>
                      <a:pt x="337" y="67"/>
                      <a:pt x="324" y="80"/>
                      <a:pt x="311" y="93"/>
                    </a:cubicBezTo>
                    <a:cubicBezTo>
                      <a:pt x="310" y="94"/>
                      <a:pt x="307" y="95"/>
                      <a:pt x="305" y="94"/>
                    </a:cubicBezTo>
                    <a:cubicBezTo>
                      <a:pt x="292" y="87"/>
                      <a:pt x="277" y="83"/>
                      <a:pt x="262" y="81"/>
                    </a:cubicBezTo>
                    <a:cubicBezTo>
                      <a:pt x="244" y="79"/>
                      <a:pt x="227" y="79"/>
                      <a:pt x="210" y="82"/>
                    </a:cubicBezTo>
                    <a:cubicBezTo>
                      <a:pt x="187" y="87"/>
                      <a:pt x="166" y="96"/>
                      <a:pt x="148" y="109"/>
                    </a:cubicBezTo>
                    <a:cubicBezTo>
                      <a:pt x="129" y="123"/>
                      <a:pt x="114" y="140"/>
                      <a:pt x="103" y="160"/>
                    </a:cubicBezTo>
                    <a:cubicBezTo>
                      <a:pt x="93" y="178"/>
                      <a:pt x="87" y="196"/>
                      <a:pt x="84" y="216"/>
                    </a:cubicBezTo>
                    <a:cubicBezTo>
                      <a:pt x="81" y="239"/>
                      <a:pt x="83" y="261"/>
                      <a:pt x="90" y="283"/>
                    </a:cubicBezTo>
                    <a:cubicBezTo>
                      <a:pt x="101" y="319"/>
                      <a:pt x="123" y="347"/>
                      <a:pt x="154" y="367"/>
                    </a:cubicBezTo>
                    <a:cubicBezTo>
                      <a:pt x="176" y="381"/>
                      <a:pt x="199" y="389"/>
                      <a:pt x="225" y="392"/>
                    </a:cubicBezTo>
                    <a:cubicBezTo>
                      <a:pt x="252" y="394"/>
                      <a:pt x="277" y="390"/>
                      <a:pt x="302" y="379"/>
                    </a:cubicBezTo>
                    <a:cubicBezTo>
                      <a:pt x="327" y="368"/>
                      <a:pt x="348" y="352"/>
                      <a:pt x="364" y="330"/>
                    </a:cubicBezTo>
                    <a:cubicBezTo>
                      <a:pt x="377" y="313"/>
                      <a:pt x="386" y="294"/>
                      <a:pt x="391" y="273"/>
                    </a:cubicBezTo>
                    <a:cubicBezTo>
                      <a:pt x="395" y="256"/>
                      <a:pt x="397" y="240"/>
                      <a:pt x="395" y="223"/>
                    </a:cubicBezTo>
                    <a:cubicBezTo>
                      <a:pt x="394" y="204"/>
                      <a:pt x="389" y="185"/>
                      <a:pt x="380" y="167"/>
                    </a:cubicBezTo>
                    <a:cubicBezTo>
                      <a:pt x="394" y="153"/>
                      <a:pt x="408" y="139"/>
                      <a:pt x="422" y="125"/>
                    </a:cubicBezTo>
                    <a:cubicBezTo>
                      <a:pt x="444" y="161"/>
                      <a:pt x="455" y="200"/>
                      <a:pt x="453" y="242"/>
                    </a:cubicBezTo>
                    <a:cubicBezTo>
                      <a:pt x="452" y="283"/>
                      <a:pt x="441" y="320"/>
                      <a:pt x="418" y="354"/>
                    </a:cubicBezTo>
                    <a:cubicBezTo>
                      <a:pt x="374" y="418"/>
                      <a:pt x="312" y="450"/>
                      <a:pt x="235" y="450"/>
                    </a:cubicBezTo>
                    <a:cubicBezTo>
                      <a:pt x="176" y="450"/>
                      <a:pt x="125" y="427"/>
                      <a:pt x="85" y="385"/>
                    </a:cubicBezTo>
                    <a:cubicBezTo>
                      <a:pt x="0" y="295"/>
                      <a:pt x="6" y="160"/>
                      <a:pt x="95" y="78"/>
                    </a:cubicBezTo>
                    <a:cubicBezTo>
                      <a:pt x="179" y="0"/>
                      <a:pt x="293" y="14"/>
                      <a:pt x="350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8"/>
              <p:cNvSpPr>
                <a:spLocks/>
              </p:cNvSpPr>
              <p:nvPr/>
            </p:nvSpPr>
            <p:spPr bwMode="auto">
              <a:xfrm>
                <a:off x="7040563" y="2874828"/>
                <a:ext cx="1381125" cy="1384300"/>
              </a:xfrm>
              <a:custGeom>
                <a:avLst/>
                <a:gdLst>
                  <a:gd name="T0" fmla="*/ 2147483646 w 433"/>
                  <a:gd name="T1" fmla="*/ 0 h 434"/>
                  <a:gd name="T2" fmla="*/ 2147483646 w 433"/>
                  <a:gd name="T3" fmla="*/ 2147483646 h 434"/>
                  <a:gd name="T4" fmla="*/ 2147483646 w 433"/>
                  <a:gd name="T5" fmla="*/ 2147483646 h 434"/>
                  <a:gd name="T6" fmla="*/ 2147483646 w 433"/>
                  <a:gd name="T7" fmla="*/ 2147483646 h 434"/>
                  <a:gd name="T8" fmla="*/ 2147483646 w 433"/>
                  <a:gd name="T9" fmla="*/ 2147483646 h 434"/>
                  <a:gd name="T10" fmla="*/ 2147483646 w 433"/>
                  <a:gd name="T11" fmla="*/ 2147483646 h 434"/>
                  <a:gd name="T12" fmla="*/ 2147483646 w 433"/>
                  <a:gd name="T13" fmla="*/ 2147483646 h 434"/>
                  <a:gd name="T14" fmla="*/ 2147483646 w 433"/>
                  <a:gd name="T15" fmla="*/ 2147483646 h 434"/>
                  <a:gd name="T16" fmla="*/ 2147483646 w 433"/>
                  <a:gd name="T17" fmla="*/ 2147483646 h 434"/>
                  <a:gd name="T18" fmla="*/ 2147483646 w 433"/>
                  <a:gd name="T19" fmla="*/ 2147483646 h 434"/>
                  <a:gd name="T20" fmla="*/ 2147483646 w 433"/>
                  <a:gd name="T21" fmla="*/ 2147483646 h 434"/>
                  <a:gd name="T22" fmla="*/ 2147483646 w 433"/>
                  <a:gd name="T23" fmla="*/ 2147483646 h 434"/>
                  <a:gd name="T24" fmla="*/ 2147483646 w 433"/>
                  <a:gd name="T25" fmla="*/ 2147483646 h 434"/>
                  <a:gd name="T26" fmla="*/ 2147483646 w 433"/>
                  <a:gd name="T27" fmla="*/ 2147483646 h 434"/>
                  <a:gd name="T28" fmla="*/ 2147483646 w 433"/>
                  <a:gd name="T29" fmla="*/ 2147483646 h 434"/>
                  <a:gd name="T30" fmla="*/ 2147483646 w 433"/>
                  <a:gd name="T31" fmla="*/ 2147483646 h 434"/>
                  <a:gd name="T32" fmla="*/ 2147483646 w 433"/>
                  <a:gd name="T33" fmla="*/ 2147483646 h 434"/>
                  <a:gd name="T34" fmla="*/ 2147483646 w 433"/>
                  <a:gd name="T35" fmla="*/ 2147483646 h 434"/>
                  <a:gd name="T36" fmla="*/ 2147483646 w 433"/>
                  <a:gd name="T37" fmla="*/ 2147483646 h 434"/>
                  <a:gd name="T38" fmla="*/ 2147483646 w 433"/>
                  <a:gd name="T39" fmla="*/ 2147483646 h 434"/>
                  <a:gd name="T40" fmla="*/ 2147483646 w 433"/>
                  <a:gd name="T41" fmla="*/ 2147483646 h 434"/>
                  <a:gd name="T42" fmla="*/ 2147483646 w 433"/>
                  <a:gd name="T43" fmla="*/ 2147483646 h 434"/>
                  <a:gd name="T44" fmla="*/ 2147483646 w 433"/>
                  <a:gd name="T45" fmla="*/ 2147483646 h 434"/>
                  <a:gd name="T46" fmla="*/ 2147483646 w 433"/>
                  <a:gd name="T47" fmla="*/ 2147483646 h 434"/>
                  <a:gd name="T48" fmla="*/ 2147483646 w 433"/>
                  <a:gd name="T49" fmla="*/ 2147483646 h 434"/>
                  <a:gd name="T50" fmla="*/ 2147483646 w 433"/>
                  <a:gd name="T51" fmla="*/ 2147483646 h 434"/>
                  <a:gd name="T52" fmla="*/ 2147483646 w 433"/>
                  <a:gd name="T53" fmla="*/ 0 h 43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33" h="434">
                    <a:moveTo>
                      <a:pt x="363" y="0"/>
                    </a:moveTo>
                    <a:cubicBezTo>
                      <a:pt x="363" y="24"/>
                      <a:pt x="363" y="47"/>
                      <a:pt x="363" y="71"/>
                    </a:cubicBezTo>
                    <a:cubicBezTo>
                      <a:pt x="386" y="71"/>
                      <a:pt x="409" y="71"/>
                      <a:pt x="432" y="71"/>
                    </a:cubicBezTo>
                    <a:cubicBezTo>
                      <a:pt x="432" y="72"/>
                      <a:pt x="432" y="73"/>
                      <a:pt x="433" y="73"/>
                    </a:cubicBezTo>
                    <a:cubicBezTo>
                      <a:pt x="424" y="81"/>
                      <a:pt x="416" y="90"/>
                      <a:pt x="408" y="98"/>
                    </a:cubicBezTo>
                    <a:cubicBezTo>
                      <a:pt x="373" y="133"/>
                      <a:pt x="338" y="168"/>
                      <a:pt x="303" y="203"/>
                    </a:cubicBezTo>
                    <a:cubicBezTo>
                      <a:pt x="300" y="206"/>
                      <a:pt x="297" y="208"/>
                      <a:pt x="292" y="207"/>
                    </a:cubicBezTo>
                    <a:cubicBezTo>
                      <a:pt x="282" y="207"/>
                      <a:pt x="272" y="207"/>
                      <a:pt x="262" y="208"/>
                    </a:cubicBezTo>
                    <a:cubicBezTo>
                      <a:pt x="260" y="208"/>
                      <a:pt x="256" y="209"/>
                      <a:pt x="255" y="210"/>
                    </a:cubicBezTo>
                    <a:cubicBezTo>
                      <a:pt x="228" y="237"/>
                      <a:pt x="202" y="263"/>
                      <a:pt x="176" y="289"/>
                    </a:cubicBezTo>
                    <a:cubicBezTo>
                      <a:pt x="164" y="301"/>
                      <a:pt x="152" y="313"/>
                      <a:pt x="141" y="325"/>
                    </a:cubicBezTo>
                    <a:cubicBezTo>
                      <a:pt x="140" y="326"/>
                      <a:pt x="139" y="328"/>
                      <a:pt x="140" y="330"/>
                    </a:cubicBezTo>
                    <a:cubicBezTo>
                      <a:pt x="143" y="338"/>
                      <a:pt x="145" y="346"/>
                      <a:pt x="146" y="354"/>
                    </a:cubicBezTo>
                    <a:cubicBezTo>
                      <a:pt x="148" y="379"/>
                      <a:pt x="139" y="399"/>
                      <a:pt x="121" y="415"/>
                    </a:cubicBezTo>
                    <a:cubicBezTo>
                      <a:pt x="105" y="428"/>
                      <a:pt x="87" y="434"/>
                      <a:pt x="67" y="432"/>
                    </a:cubicBezTo>
                    <a:cubicBezTo>
                      <a:pt x="43" y="429"/>
                      <a:pt x="25" y="417"/>
                      <a:pt x="12" y="397"/>
                    </a:cubicBezTo>
                    <a:cubicBezTo>
                      <a:pt x="2" y="380"/>
                      <a:pt x="0" y="361"/>
                      <a:pt x="4" y="342"/>
                    </a:cubicBezTo>
                    <a:cubicBezTo>
                      <a:pt x="10" y="320"/>
                      <a:pt x="24" y="303"/>
                      <a:pt x="46" y="294"/>
                    </a:cubicBezTo>
                    <a:cubicBezTo>
                      <a:pt x="66" y="285"/>
                      <a:pt x="86" y="286"/>
                      <a:pt x="105" y="295"/>
                    </a:cubicBezTo>
                    <a:cubicBezTo>
                      <a:pt x="107" y="295"/>
                      <a:pt x="109" y="294"/>
                      <a:pt x="110" y="293"/>
                    </a:cubicBezTo>
                    <a:cubicBezTo>
                      <a:pt x="137" y="267"/>
                      <a:pt x="164" y="240"/>
                      <a:pt x="191" y="213"/>
                    </a:cubicBezTo>
                    <a:cubicBezTo>
                      <a:pt x="202" y="202"/>
                      <a:pt x="212" y="191"/>
                      <a:pt x="223" y="181"/>
                    </a:cubicBezTo>
                    <a:cubicBezTo>
                      <a:pt x="226" y="178"/>
                      <a:pt x="227" y="175"/>
                      <a:pt x="227" y="171"/>
                    </a:cubicBezTo>
                    <a:cubicBezTo>
                      <a:pt x="227" y="162"/>
                      <a:pt x="227" y="152"/>
                      <a:pt x="227" y="143"/>
                    </a:cubicBezTo>
                    <a:cubicBezTo>
                      <a:pt x="226" y="138"/>
                      <a:pt x="228" y="135"/>
                      <a:pt x="231" y="131"/>
                    </a:cubicBezTo>
                    <a:cubicBezTo>
                      <a:pt x="274" y="88"/>
                      <a:pt x="317" y="45"/>
                      <a:pt x="360" y="3"/>
                    </a:cubicBezTo>
                    <a:cubicBezTo>
                      <a:pt x="361" y="2"/>
                      <a:pt x="362" y="1"/>
                      <a:pt x="36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" name="Group 45"/>
            <p:cNvGrpSpPr>
              <a:grpSpLocks/>
            </p:cNvGrpSpPr>
            <p:nvPr/>
          </p:nvGrpSpPr>
          <p:grpSpPr bwMode="auto">
            <a:xfrm>
              <a:off x="1476400" y="4206343"/>
              <a:ext cx="768164" cy="889512"/>
              <a:chOff x="5757333" y="2943779"/>
              <a:chExt cx="795498" cy="795498"/>
            </a:xfrm>
          </p:grpSpPr>
          <p:grpSp>
            <p:nvGrpSpPr>
              <p:cNvPr id="22" name="Group 46">
                <a:extLst/>
              </p:cNvPr>
              <p:cNvGrpSpPr/>
              <p:nvPr/>
            </p:nvGrpSpPr>
            <p:grpSpPr>
              <a:xfrm>
                <a:off x="5995774" y="3294766"/>
                <a:ext cx="449165" cy="265293"/>
                <a:chOff x="7175537" y="4438243"/>
                <a:chExt cx="347387" cy="205179"/>
              </a:xfrm>
              <a:solidFill>
                <a:srgbClr val="00B050"/>
              </a:solidFill>
            </p:grpSpPr>
            <p:sp>
              <p:nvSpPr>
                <p:cNvPr id="29" name="Rectangle: Rounded Corners 48">
                  <a:extLst/>
                </p:cNvPr>
                <p:cNvSpPr/>
                <p:nvPr/>
              </p:nvSpPr>
              <p:spPr>
                <a:xfrm rot="2700000">
                  <a:off x="7120649" y="4493131"/>
                  <a:ext cx="205179" cy="95403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0" name="Rectangle: Rounded Corners 49">
                  <a:extLst/>
                </p:cNvPr>
                <p:cNvSpPr/>
                <p:nvPr/>
              </p:nvSpPr>
              <p:spPr>
                <a:xfrm rot="8100000">
                  <a:off x="7183297" y="4445598"/>
                  <a:ext cx="339627" cy="9540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28" name="Oval 47">
                <a:extLst/>
              </p:cNvPr>
              <p:cNvSpPr/>
              <p:nvPr/>
            </p:nvSpPr>
            <p:spPr>
              <a:xfrm>
                <a:off x="5756770" y="2944386"/>
                <a:ext cx="795691" cy="794964"/>
              </a:xfrm>
              <a:prstGeom prst="ellipse">
                <a:avLst/>
              </a:prstGeom>
              <a:noFill/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7" name="Group 50"/>
            <p:cNvGrpSpPr>
              <a:grpSpLocks/>
            </p:cNvGrpSpPr>
            <p:nvPr/>
          </p:nvGrpSpPr>
          <p:grpSpPr bwMode="auto">
            <a:xfrm>
              <a:off x="5046165" y="4160876"/>
              <a:ext cx="846957" cy="876651"/>
              <a:chOff x="5418138" y="4568825"/>
              <a:chExt cx="568325" cy="508001"/>
            </a:xfrm>
          </p:grpSpPr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5795963" y="4730750"/>
                <a:ext cx="128588" cy="346075"/>
              </a:xfrm>
              <a:custGeom>
                <a:avLst/>
                <a:gdLst>
                  <a:gd name="T0" fmla="*/ 2147483646 w 40"/>
                  <a:gd name="T1" fmla="*/ 0 h 107"/>
                  <a:gd name="T2" fmla="*/ 2147483646 w 40"/>
                  <a:gd name="T3" fmla="*/ 2147483646 h 107"/>
                  <a:gd name="T4" fmla="*/ 0 w 40"/>
                  <a:gd name="T5" fmla="*/ 2147483646 h 107"/>
                  <a:gd name="T6" fmla="*/ 0 w 40"/>
                  <a:gd name="T7" fmla="*/ 2147483646 h 107"/>
                  <a:gd name="T8" fmla="*/ 0 w 40"/>
                  <a:gd name="T9" fmla="*/ 2147483646 h 107"/>
                  <a:gd name="T10" fmla="*/ 2147483646 w 40"/>
                  <a:gd name="T11" fmla="*/ 2147483646 h 107"/>
                  <a:gd name="T12" fmla="*/ 2147483646 w 40"/>
                  <a:gd name="T13" fmla="*/ 0 h 1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107">
                    <a:moveTo>
                      <a:pt x="40" y="0"/>
                    </a:moveTo>
                    <a:cubicBezTo>
                      <a:pt x="40" y="107"/>
                      <a:pt x="40" y="107"/>
                      <a:pt x="40" y="107"/>
                    </a:cubicBezTo>
                    <a:cubicBezTo>
                      <a:pt x="40" y="107"/>
                      <a:pt x="14" y="107"/>
                      <a:pt x="0" y="107"/>
                    </a:cubicBezTo>
                    <a:cubicBezTo>
                      <a:pt x="0" y="106"/>
                      <a:pt x="0" y="104"/>
                      <a:pt x="0" y="103"/>
                    </a:cubicBezTo>
                    <a:cubicBezTo>
                      <a:pt x="0" y="82"/>
                      <a:pt x="0" y="62"/>
                      <a:pt x="0" y="41"/>
                    </a:cubicBezTo>
                    <a:cubicBezTo>
                      <a:pt x="0" y="39"/>
                      <a:pt x="1" y="36"/>
                      <a:pt x="3" y="35"/>
                    </a:cubicBezTo>
                    <a:cubicBezTo>
                      <a:pt x="14" y="24"/>
                      <a:pt x="40" y="0"/>
                      <a:pt x="4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6"/>
              <p:cNvSpPr>
                <a:spLocks/>
              </p:cNvSpPr>
              <p:nvPr/>
            </p:nvSpPr>
            <p:spPr bwMode="auto">
              <a:xfrm>
                <a:off x="5418138" y="4568825"/>
                <a:ext cx="568325" cy="323850"/>
              </a:xfrm>
              <a:custGeom>
                <a:avLst/>
                <a:gdLst>
                  <a:gd name="T0" fmla="*/ 2147483646 w 176"/>
                  <a:gd name="T1" fmla="*/ 2147483646 h 100"/>
                  <a:gd name="T2" fmla="*/ 2147483646 w 176"/>
                  <a:gd name="T3" fmla="*/ 2147483646 h 100"/>
                  <a:gd name="T4" fmla="*/ 2147483646 w 176"/>
                  <a:gd name="T5" fmla="*/ 2147483646 h 100"/>
                  <a:gd name="T6" fmla="*/ 2147483646 w 176"/>
                  <a:gd name="T7" fmla="*/ 2147483646 h 100"/>
                  <a:gd name="T8" fmla="*/ 2147483646 w 176"/>
                  <a:gd name="T9" fmla="*/ 2147483646 h 100"/>
                  <a:gd name="T10" fmla="*/ 2147483646 w 176"/>
                  <a:gd name="T11" fmla="*/ 2147483646 h 100"/>
                  <a:gd name="T12" fmla="*/ 2147483646 w 176"/>
                  <a:gd name="T13" fmla="*/ 2147483646 h 100"/>
                  <a:gd name="T14" fmla="*/ 2147483646 w 176"/>
                  <a:gd name="T15" fmla="*/ 2147483646 h 100"/>
                  <a:gd name="T16" fmla="*/ 2147483646 w 176"/>
                  <a:gd name="T17" fmla="*/ 2147483646 h 100"/>
                  <a:gd name="T18" fmla="*/ 2147483646 w 176"/>
                  <a:gd name="T19" fmla="*/ 2147483646 h 100"/>
                  <a:gd name="T20" fmla="*/ 2147483646 w 176"/>
                  <a:gd name="T21" fmla="*/ 2147483646 h 100"/>
                  <a:gd name="T22" fmla="*/ 2147483646 w 176"/>
                  <a:gd name="T23" fmla="*/ 2147483646 h 100"/>
                  <a:gd name="T24" fmla="*/ 2147483646 w 176"/>
                  <a:gd name="T25" fmla="*/ 2147483646 h 100"/>
                  <a:gd name="T26" fmla="*/ 2147483646 w 176"/>
                  <a:gd name="T27" fmla="*/ 2147483646 h 100"/>
                  <a:gd name="T28" fmla="*/ 2147483646 w 176"/>
                  <a:gd name="T29" fmla="*/ 2147483646 h 100"/>
                  <a:gd name="T30" fmla="*/ 2147483646 w 176"/>
                  <a:gd name="T31" fmla="*/ 2147483646 h 100"/>
                  <a:gd name="T32" fmla="*/ 2147483646 w 176"/>
                  <a:gd name="T33" fmla="*/ 2147483646 h 100"/>
                  <a:gd name="T34" fmla="*/ 2147483646 w 176"/>
                  <a:gd name="T35" fmla="*/ 2147483646 h 100"/>
                  <a:gd name="T36" fmla="*/ 2147483646 w 176"/>
                  <a:gd name="T37" fmla="*/ 2147483646 h 100"/>
                  <a:gd name="T38" fmla="*/ 2147483646 w 176"/>
                  <a:gd name="T39" fmla="*/ 2147483646 h 100"/>
                  <a:gd name="T40" fmla="*/ 2147483646 w 176"/>
                  <a:gd name="T41" fmla="*/ 2147483646 h 1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76" h="100">
                    <a:moveTo>
                      <a:pt x="81" y="80"/>
                    </a:moveTo>
                    <a:cubicBezTo>
                      <a:pt x="102" y="60"/>
                      <a:pt x="122" y="41"/>
                      <a:pt x="143" y="22"/>
                    </a:cubicBezTo>
                    <a:cubicBezTo>
                      <a:pt x="141" y="20"/>
                      <a:pt x="140" y="19"/>
                      <a:pt x="139" y="17"/>
                    </a:cubicBezTo>
                    <a:cubicBezTo>
                      <a:pt x="135" y="14"/>
                      <a:pt x="136" y="10"/>
                      <a:pt x="141" y="8"/>
                    </a:cubicBezTo>
                    <a:cubicBezTo>
                      <a:pt x="150" y="6"/>
                      <a:pt x="159" y="3"/>
                      <a:pt x="168" y="1"/>
                    </a:cubicBezTo>
                    <a:cubicBezTo>
                      <a:pt x="173" y="0"/>
                      <a:pt x="176" y="3"/>
                      <a:pt x="175" y="9"/>
                    </a:cubicBezTo>
                    <a:cubicBezTo>
                      <a:pt x="173" y="17"/>
                      <a:pt x="170" y="26"/>
                      <a:pt x="168" y="34"/>
                    </a:cubicBezTo>
                    <a:cubicBezTo>
                      <a:pt x="166" y="40"/>
                      <a:pt x="163" y="41"/>
                      <a:pt x="158" y="37"/>
                    </a:cubicBezTo>
                    <a:cubicBezTo>
                      <a:pt x="157" y="35"/>
                      <a:pt x="155" y="33"/>
                      <a:pt x="154" y="31"/>
                    </a:cubicBezTo>
                    <a:cubicBezTo>
                      <a:pt x="147" y="38"/>
                      <a:pt x="140" y="44"/>
                      <a:pt x="134" y="49"/>
                    </a:cubicBezTo>
                    <a:cubicBezTo>
                      <a:pt x="117" y="65"/>
                      <a:pt x="100" y="80"/>
                      <a:pt x="84" y="96"/>
                    </a:cubicBezTo>
                    <a:cubicBezTo>
                      <a:pt x="81" y="99"/>
                      <a:pt x="79" y="98"/>
                      <a:pt x="77" y="96"/>
                    </a:cubicBezTo>
                    <a:cubicBezTo>
                      <a:pt x="68" y="87"/>
                      <a:pt x="59" y="78"/>
                      <a:pt x="51" y="70"/>
                    </a:cubicBezTo>
                    <a:cubicBezTo>
                      <a:pt x="48" y="67"/>
                      <a:pt x="47" y="67"/>
                      <a:pt x="44" y="69"/>
                    </a:cubicBezTo>
                    <a:cubicBezTo>
                      <a:pt x="33" y="80"/>
                      <a:pt x="21" y="90"/>
                      <a:pt x="10" y="100"/>
                    </a:cubicBezTo>
                    <a:cubicBezTo>
                      <a:pt x="9" y="100"/>
                      <a:pt x="9" y="100"/>
                      <a:pt x="9" y="100"/>
                    </a:cubicBezTo>
                    <a:cubicBezTo>
                      <a:pt x="0" y="90"/>
                      <a:pt x="0" y="90"/>
                      <a:pt x="10" y="82"/>
                    </a:cubicBezTo>
                    <a:cubicBezTo>
                      <a:pt x="21" y="71"/>
                      <a:pt x="33" y="61"/>
                      <a:pt x="45" y="50"/>
                    </a:cubicBezTo>
                    <a:cubicBezTo>
                      <a:pt x="47" y="48"/>
                      <a:pt x="49" y="48"/>
                      <a:pt x="51" y="50"/>
                    </a:cubicBezTo>
                    <a:cubicBezTo>
                      <a:pt x="60" y="60"/>
                      <a:pt x="70" y="69"/>
                      <a:pt x="79" y="78"/>
                    </a:cubicBezTo>
                    <a:cubicBezTo>
                      <a:pt x="80" y="79"/>
                      <a:pt x="80" y="79"/>
                      <a:pt x="81" y="8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7"/>
              <p:cNvSpPr>
                <a:spLocks/>
              </p:cNvSpPr>
              <p:nvPr/>
            </p:nvSpPr>
            <p:spPr bwMode="auto">
              <a:xfrm>
                <a:off x="5449888" y="4856163"/>
                <a:ext cx="130175" cy="220663"/>
              </a:xfrm>
              <a:custGeom>
                <a:avLst/>
                <a:gdLst>
                  <a:gd name="T0" fmla="*/ 2147483646 w 40"/>
                  <a:gd name="T1" fmla="*/ 0 h 68"/>
                  <a:gd name="T2" fmla="*/ 2147483646 w 40"/>
                  <a:gd name="T3" fmla="*/ 2147483646 h 68"/>
                  <a:gd name="T4" fmla="*/ 2147483646 w 40"/>
                  <a:gd name="T5" fmla="*/ 2147483646 h 68"/>
                  <a:gd name="T6" fmla="*/ 2147483646 w 40"/>
                  <a:gd name="T7" fmla="*/ 2147483646 h 68"/>
                  <a:gd name="T8" fmla="*/ 0 w 40"/>
                  <a:gd name="T9" fmla="*/ 2147483646 h 68"/>
                  <a:gd name="T10" fmla="*/ 0 w 40"/>
                  <a:gd name="T11" fmla="*/ 2147483646 h 68"/>
                  <a:gd name="T12" fmla="*/ 2147483646 w 40"/>
                  <a:gd name="T13" fmla="*/ 2147483646 h 68"/>
                  <a:gd name="T14" fmla="*/ 2147483646 w 40"/>
                  <a:gd name="T15" fmla="*/ 0 h 6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0" h="68">
                    <a:moveTo>
                      <a:pt x="37" y="0"/>
                    </a:moveTo>
                    <a:cubicBezTo>
                      <a:pt x="40" y="2"/>
                      <a:pt x="40" y="2"/>
                      <a:pt x="40" y="2"/>
                    </a:cubicBezTo>
                    <a:cubicBezTo>
                      <a:pt x="40" y="24"/>
                      <a:pt x="40" y="46"/>
                      <a:pt x="40" y="67"/>
                    </a:cubicBezTo>
                    <a:cubicBezTo>
                      <a:pt x="40" y="67"/>
                      <a:pt x="40" y="68"/>
                      <a:pt x="40" y="68"/>
                    </a:cubicBezTo>
                    <a:cubicBezTo>
                      <a:pt x="27" y="68"/>
                      <a:pt x="14" y="68"/>
                      <a:pt x="0" y="68"/>
                    </a:cubicBezTo>
                    <a:cubicBezTo>
                      <a:pt x="0" y="57"/>
                      <a:pt x="0" y="45"/>
                      <a:pt x="0" y="34"/>
                    </a:cubicBezTo>
                    <a:cubicBezTo>
                      <a:pt x="0" y="33"/>
                      <a:pt x="1" y="32"/>
                      <a:pt x="1" y="32"/>
                    </a:cubicBezTo>
                    <a:cubicBezTo>
                      <a:pt x="13" y="21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8"/>
              <p:cNvSpPr>
                <a:spLocks/>
              </p:cNvSpPr>
              <p:nvPr/>
            </p:nvSpPr>
            <p:spPr bwMode="auto">
              <a:xfrm>
                <a:off x="5621338" y="4895850"/>
                <a:ext cx="128588" cy="180975"/>
              </a:xfrm>
              <a:custGeom>
                <a:avLst/>
                <a:gdLst>
                  <a:gd name="T0" fmla="*/ 2147483646 w 40"/>
                  <a:gd name="T1" fmla="*/ 0 h 56"/>
                  <a:gd name="T2" fmla="*/ 2147483646 w 40"/>
                  <a:gd name="T3" fmla="*/ 2147483646 h 56"/>
                  <a:gd name="T4" fmla="*/ 0 w 40"/>
                  <a:gd name="T5" fmla="*/ 2147483646 h 56"/>
                  <a:gd name="T6" fmla="*/ 0 w 40"/>
                  <a:gd name="T7" fmla="*/ 2147483646 h 56"/>
                  <a:gd name="T8" fmla="*/ 2147483646 w 40"/>
                  <a:gd name="T9" fmla="*/ 2147483646 h 56"/>
                  <a:gd name="T10" fmla="*/ 2147483646 w 40"/>
                  <a:gd name="T11" fmla="*/ 2147483646 h 56"/>
                  <a:gd name="T12" fmla="*/ 2147483646 w 40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56">
                    <a:moveTo>
                      <a:pt x="40" y="0"/>
                    </a:moveTo>
                    <a:cubicBezTo>
                      <a:pt x="40" y="19"/>
                      <a:pt x="40" y="37"/>
                      <a:pt x="40" y="56"/>
                    </a:cubicBezTo>
                    <a:cubicBezTo>
                      <a:pt x="27" y="56"/>
                      <a:pt x="14" y="56"/>
                      <a:pt x="0" y="56"/>
                    </a:cubicBezTo>
                    <a:cubicBezTo>
                      <a:pt x="0" y="39"/>
                      <a:pt x="0" y="2"/>
                      <a:pt x="0" y="2"/>
                    </a:cubicBezTo>
                    <a:cubicBezTo>
                      <a:pt x="0" y="2"/>
                      <a:pt x="10" y="12"/>
                      <a:pt x="14" y="17"/>
                    </a:cubicBezTo>
                    <a:cubicBezTo>
                      <a:pt x="16" y="19"/>
                      <a:pt x="18" y="20"/>
                      <a:pt x="21" y="17"/>
                    </a:cubicBezTo>
                    <a:cubicBezTo>
                      <a:pt x="27" y="11"/>
                      <a:pt x="33" y="6"/>
                      <a:pt x="4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7" name="Rectangle: Rounded Corners 124">
            <a:extLst/>
          </p:cNvPr>
          <p:cNvSpPr/>
          <p:nvPr/>
        </p:nvSpPr>
        <p:spPr bwMode="auto">
          <a:xfrm>
            <a:off x="1723694" y="2134212"/>
            <a:ext cx="1667654" cy="1670050"/>
          </a:xfrm>
          <a:prstGeom prst="roundRect">
            <a:avLst>
              <a:gd name="adj" fmla="val 1005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 eaLnBrk="1" hangingPunct="1">
              <a:defRPr/>
            </a:pPr>
            <a:endParaRPr lang="ru-RU" sz="1600" dirty="0" smtClean="0">
              <a:solidFill>
                <a:schemeClr val="bg1"/>
              </a:solidFill>
              <a:latin typeface="Noto Sans"/>
              <a:ea typeface="Noto Sans"/>
              <a:cs typeface="Noto Sans"/>
            </a:endParaRPr>
          </a:p>
          <a:p>
            <a:pPr marL="0" indent="0" algn="ctr" eaLnBrk="1" hangingPunct="1">
              <a:defRPr/>
            </a:pPr>
            <a:endParaRPr lang="ru-RU" sz="1600" dirty="0" smtClean="0">
              <a:solidFill>
                <a:schemeClr val="bg1"/>
              </a:solidFill>
              <a:latin typeface="Noto Sans"/>
              <a:ea typeface="Noto Sans"/>
              <a:cs typeface="Noto Sans"/>
            </a:endParaRPr>
          </a:p>
          <a:p>
            <a:pPr marL="0" indent="0" algn="ctr" eaLnBrk="1" hangingPunct="1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адаптированная</a:t>
            </a:r>
            <a:r>
              <a:rPr lang="ru-RU" sz="1600" dirty="0" smtClean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 </a:t>
            </a:r>
            <a:endParaRPr lang="ru-RU" sz="1600" dirty="0">
              <a:solidFill>
                <a:schemeClr val="bg1"/>
              </a:solidFill>
              <a:latin typeface="Noto Sans"/>
              <a:ea typeface="Noto Sans"/>
              <a:cs typeface="Noto Sans"/>
            </a:endParaRPr>
          </a:p>
        </p:txBody>
      </p:sp>
      <p:sp>
        <p:nvSpPr>
          <p:cNvPr id="59" name="Rectangle: Rounded Corners 125">
            <a:extLst/>
          </p:cNvPr>
          <p:cNvSpPr/>
          <p:nvPr/>
        </p:nvSpPr>
        <p:spPr bwMode="auto">
          <a:xfrm>
            <a:off x="1595296" y="4290952"/>
            <a:ext cx="1667654" cy="1670050"/>
          </a:xfrm>
          <a:prstGeom prst="roundRect">
            <a:avLst>
              <a:gd name="adj" fmla="val 1005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FFFFFF"/>
                </a:solidFill>
                <a:latin typeface="Calibri" panose="020F0502020204030204"/>
              </a:rPr>
              <a:t>очно-зоочная</a:t>
            </a:r>
            <a:endParaRPr lang="en-US" b="1" dirty="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121" y="2221429"/>
            <a:ext cx="615273" cy="615273"/>
          </a:xfrm>
          <a:prstGeom prst="rect">
            <a:avLst/>
          </a:prstGeom>
        </p:spPr>
      </p:pic>
      <p:sp>
        <p:nvSpPr>
          <p:cNvPr id="117" name="Rectangle: Rounded Corners 121">
            <a:extLst/>
          </p:cNvPr>
          <p:cNvSpPr/>
          <p:nvPr/>
        </p:nvSpPr>
        <p:spPr bwMode="auto">
          <a:xfrm>
            <a:off x="9371668" y="4304249"/>
            <a:ext cx="1667654" cy="1670050"/>
          </a:xfrm>
          <a:prstGeom prst="roundRect">
            <a:avLst>
              <a:gd name="adj" fmla="val 1005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 smtClean="0">
                <a:solidFill>
                  <a:srgbClr val="FFFFFF"/>
                </a:solidFill>
                <a:latin typeface="Calibri" panose="020F0502020204030204"/>
              </a:rPr>
              <a:t>интенсивы</a:t>
            </a:r>
            <a:endParaRPr lang="en-US" sz="20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9" name="Rectangle: Rounded Corners 123">
            <a:extLst/>
          </p:cNvPr>
          <p:cNvSpPr/>
          <p:nvPr/>
        </p:nvSpPr>
        <p:spPr bwMode="auto">
          <a:xfrm>
            <a:off x="9432519" y="2143626"/>
            <a:ext cx="1667654" cy="1670050"/>
          </a:xfrm>
          <a:prstGeom prst="roundRect">
            <a:avLst>
              <a:gd name="adj" fmla="val 1005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rgbClr val="FFFFFF"/>
              </a:solidFill>
              <a:latin typeface="Calibri" panose="020F050202020403020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rgbClr val="FFFFFF"/>
              </a:solidFill>
              <a:latin typeface="Calibri" panose="020F050202020403020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rgbClr val="FFFFFF"/>
              </a:solidFill>
              <a:latin typeface="Calibri" panose="020F050202020403020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Calibri" panose="020F0502020204030204"/>
              </a:rPr>
              <a:t>очная</a:t>
            </a:r>
            <a:endParaRPr lang="en-US" b="1" dirty="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21506" name="Picture 2" descr="https://avatars.mds.yandex.net/i?id=1198d55019d7b7a2fc650ecbd82b80db-5235401-images-thumbs&amp;ref=rim&amp;n=33&amp;w=141&amp;h=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42127" y="2250204"/>
            <a:ext cx="610544" cy="6495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813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/>
              <a:t>Ориентация содержания </a:t>
            </a:r>
            <a:r>
              <a:rPr lang="ru-RU" sz="2000" dirty="0" smtClean="0"/>
              <a:t>дополнительных общеобразовательных программ </a:t>
            </a:r>
            <a:r>
              <a:rPr lang="ru-RU" sz="2000" b="1" dirty="0" smtClean="0"/>
              <a:t>на приоритетные направления социально-экономического и территориального развития субъекта </a:t>
            </a:r>
            <a:r>
              <a:rPr lang="ru-RU" sz="2000" dirty="0" smtClean="0"/>
              <a:t>Российской Федерации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37661" t="13679" r="20128" b="4717"/>
          <a:stretch>
            <a:fillRect/>
          </a:stretch>
        </p:blipFill>
        <p:spPr bwMode="auto">
          <a:xfrm>
            <a:off x="1340654" y="1939111"/>
            <a:ext cx="4001423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420497" y="1952367"/>
            <a:ext cx="55942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i="1" dirty="0" smtClean="0"/>
              <a:t>5 приоритетных направлений (точек роста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1) продвижение туристского продукта;</a:t>
            </a:r>
          </a:p>
          <a:p>
            <a:r>
              <a:rPr lang="ru-RU" dirty="0" smtClean="0"/>
              <a:t>2) повышение эффективности системы управления и статистического учета;</a:t>
            </a:r>
            <a:br>
              <a:rPr lang="ru-RU" dirty="0" smtClean="0"/>
            </a:br>
            <a:r>
              <a:rPr lang="ru-RU" dirty="0" smtClean="0"/>
              <a:t>3) развитие туристской инфраструктуры;</a:t>
            </a:r>
          </a:p>
          <a:p>
            <a:r>
              <a:rPr lang="ru-RU" dirty="0" smtClean="0"/>
              <a:t>4) формирование доступной и комфортной туристской среды;</a:t>
            </a:r>
          </a:p>
          <a:p>
            <a:r>
              <a:rPr lang="ru-RU" dirty="0" smtClean="0"/>
              <a:t>5) территориальные приоритеты.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1034366" cy="1325563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sym typeface="Arial Narrow"/>
              </a:rPr>
              <a:t>Принципы проектирования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sym typeface="Arial Narrow"/>
              </a:rPr>
              <a:t>и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sym typeface="Arial Narrow"/>
              </a:rPr>
              <a:t>реализации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sym typeface="Arial Narrow"/>
              </a:rPr>
              <a:t>дополнительных общеразвивающих программ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sym typeface="Arial Narrow"/>
              </a:rPr>
              <a:t> 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sym typeface="Arial Narrow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/>
          </a:p>
          <a:p>
            <a:pPr marL="0" indent="0"/>
            <a:r>
              <a:rPr lang="ru-RU" sz="2400" dirty="0" smtClean="0"/>
              <a:t>свобода </a:t>
            </a:r>
            <a:r>
              <a:rPr lang="ru-RU" sz="2400" dirty="0"/>
              <a:t>выбора образовательных программ и режима их освоения; </a:t>
            </a:r>
          </a:p>
          <a:p>
            <a:pPr marL="0" indent="0"/>
            <a:r>
              <a:rPr lang="ru-RU" sz="2400" dirty="0" smtClean="0"/>
              <a:t> </a:t>
            </a:r>
            <a:r>
              <a:rPr lang="ru-RU" sz="2400" dirty="0"/>
              <a:t>соответствие образовательных программ и форм дополнительного образования возрастным и индивидуальным особенностям детей; </a:t>
            </a:r>
          </a:p>
          <a:p>
            <a:pPr marL="0" indent="0"/>
            <a:r>
              <a:rPr lang="ru-RU" sz="2400" dirty="0" smtClean="0"/>
              <a:t>вариативность</a:t>
            </a:r>
            <a:r>
              <a:rPr lang="ru-RU" sz="2400" dirty="0"/>
              <a:t>, гибкость и мобильность образовательных </a:t>
            </a:r>
            <a:r>
              <a:rPr lang="ru-RU" sz="2400" dirty="0" smtClean="0"/>
              <a:t>программ;</a:t>
            </a:r>
          </a:p>
          <a:p>
            <a:pPr marL="0" indent="0"/>
            <a:r>
              <a:rPr lang="ru-RU" sz="2400" dirty="0" smtClean="0"/>
              <a:t> </a:t>
            </a:r>
            <a:r>
              <a:rPr lang="ru-RU" sz="2400" dirty="0" err="1" smtClean="0"/>
              <a:t>разноуровневость</a:t>
            </a:r>
            <a:r>
              <a:rPr lang="ru-RU" sz="2400" dirty="0" smtClean="0"/>
              <a:t> </a:t>
            </a:r>
            <a:r>
              <a:rPr lang="ru-RU" sz="2400" dirty="0"/>
              <a:t>образовательных программ; </a:t>
            </a:r>
          </a:p>
          <a:p>
            <a:pPr marL="0" indent="0"/>
            <a:r>
              <a:rPr lang="ru-RU" sz="2400" dirty="0" smtClean="0"/>
              <a:t> </a:t>
            </a:r>
            <a:r>
              <a:rPr lang="ru-RU" sz="2400" dirty="0"/>
              <a:t>модульность содержания образовательных программ, возможность взаимозачета результатов; </a:t>
            </a:r>
          </a:p>
          <a:p>
            <a:pPr marL="0" indent="0"/>
            <a:r>
              <a:rPr lang="ru-RU" sz="2400" dirty="0" smtClean="0"/>
              <a:t> </a:t>
            </a:r>
            <a:r>
              <a:rPr lang="ru-RU" sz="2400" dirty="0"/>
              <a:t>ориентация на </a:t>
            </a:r>
            <a:r>
              <a:rPr lang="ru-RU" sz="2400" dirty="0" err="1"/>
              <a:t>метапредметные</a:t>
            </a:r>
            <a:r>
              <a:rPr lang="ru-RU" sz="2400" dirty="0"/>
              <a:t> и личностные результаты образования; </a:t>
            </a:r>
          </a:p>
          <a:p>
            <a:pPr marL="0" indent="0"/>
            <a:r>
              <a:rPr lang="ru-RU" sz="2400" dirty="0" smtClean="0"/>
              <a:t>творческий </a:t>
            </a:r>
            <a:r>
              <a:rPr lang="ru-RU" sz="2400" dirty="0"/>
              <a:t>и продуктивный характер образовательных программ; </a:t>
            </a:r>
          </a:p>
          <a:p>
            <a:pPr marL="0" indent="0"/>
            <a:r>
              <a:rPr lang="ru-RU" sz="2400" dirty="0" smtClean="0"/>
              <a:t>открытый </a:t>
            </a:r>
            <a:r>
              <a:rPr lang="ru-RU" sz="2400" dirty="0"/>
              <a:t>и сетевой характер реализации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5397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sym typeface="Arial Narrow"/>
              </a:rPr>
              <a:t>Партнеры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+mn-lt"/>
              <a:sym typeface="Arial Narrow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200" b="1" dirty="0" smtClean="0"/>
              <a:t> </a:t>
            </a:r>
            <a:endParaRPr lang="ru-RU" sz="1200" dirty="0"/>
          </a:p>
          <a:p>
            <a:r>
              <a:rPr lang="ru-RU" sz="1800" dirty="0" smtClean="0"/>
              <a:t>ГБУ ДО КО  ЦНТТИДЮТ «Истоки» </a:t>
            </a:r>
          </a:p>
          <a:p>
            <a:r>
              <a:rPr lang="ru-RU" sz="1800" dirty="0" smtClean="0"/>
              <a:t>общественные </a:t>
            </a:r>
            <a:r>
              <a:rPr lang="ru-RU" sz="1800" dirty="0"/>
              <a:t>и некоммерческие организации, реализующие социально значимые проекты; </a:t>
            </a:r>
          </a:p>
          <a:p>
            <a:r>
              <a:rPr lang="ru-RU" sz="1800" dirty="0"/>
              <a:t>вузы и научные организации</a:t>
            </a:r>
            <a:r>
              <a:rPr lang="ru-RU" sz="1800" dirty="0" smtClean="0"/>
              <a:t>; архивы </a:t>
            </a:r>
            <a:r>
              <a:rPr lang="ru-RU" sz="1800" dirty="0"/>
              <a:t>и библиотеки;</a:t>
            </a:r>
          </a:p>
          <a:p>
            <a:r>
              <a:rPr lang="ru-RU" sz="1800" dirty="0"/>
              <a:t>краеведческие, научные, мемориальные и иные музеи, художественные галереи;</a:t>
            </a:r>
          </a:p>
          <a:p>
            <a:r>
              <a:rPr lang="ru-RU" sz="1800" dirty="0"/>
              <a:t>городские парки, зоопарки и ботанические сады;</a:t>
            </a:r>
          </a:p>
          <a:p>
            <a:r>
              <a:rPr lang="ru-RU" sz="1800" dirty="0"/>
              <a:t>особо охраняемые природные территории (заповедники, национальные парки, заказники);</a:t>
            </a:r>
          </a:p>
          <a:p>
            <a:r>
              <a:rPr lang="ru-RU" sz="1800" dirty="0"/>
              <a:t>образовательные организации (школы, колледжи, учреждения дополнительного образования);</a:t>
            </a:r>
          </a:p>
          <a:p>
            <a:r>
              <a:rPr lang="ru-RU" sz="1800" dirty="0"/>
              <a:t>школьные музеи и школьные лесничества;</a:t>
            </a:r>
          </a:p>
          <a:p>
            <a:r>
              <a:rPr lang="ru-RU" sz="1800" dirty="0"/>
              <a:t>студенческие, школьные, родительские сообщества и объединения;</a:t>
            </a:r>
          </a:p>
          <a:p>
            <a:r>
              <a:rPr lang="ru-RU" sz="1800" dirty="0" smtClean="0"/>
              <a:t> др.</a:t>
            </a: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90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sym typeface="Arial Narrow"/>
              </a:rPr>
              <a:t>Спасибо за внимание!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+mn-lt"/>
              <a:sym typeface="Arial Narrow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5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058863" y="365125"/>
            <a:ext cx="10809287" cy="1325563"/>
          </a:xfrm>
        </p:spPr>
        <p:txBody>
          <a:bodyPr/>
          <a:lstStyle/>
          <a:p>
            <a:r>
              <a:rPr lang="ru-RU" altLang="ru-RU" sz="3600" b="1" smtClean="0"/>
              <a:t>  </a:t>
            </a:r>
            <a:endParaRPr lang="ru-RU" altLang="ru-RU" sz="3600" b="1" dirty="0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1236283" y="1846590"/>
            <a:ext cx="10809287" cy="4351337"/>
          </a:xfrm>
        </p:spPr>
        <p:txBody>
          <a:bodyPr/>
          <a:lstStyle/>
          <a:p>
            <a:pPr marL="0" indent="0">
              <a:buNone/>
            </a:pPr>
            <a:r>
              <a:rPr lang="ru-RU" altLang="ru-RU" dirty="0" smtClean="0"/>
              <a:t> </a:t>
            </a:r>
          </a:p>
        </p:txBody>
      </p:sp>
      <p:pic>
        <p:nvPicPr>
          <p:cNvPr id="18437" name="Picture 5" descr="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91" y="-383621"/>
            <a:ext cx="53340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право 11"/>
          <p:cNvSpPr/>
          <p:nvPr/>
        </p:nvSpPr>
        <p:spPr>
          <a:xfrm>
            <a:off x="1655372" y="3403911"/>
            <a:ext cx="1916219" cy="1587807"/>
          </a:xfrm>
          <a:prstGeom prst="rightArrow">
            <a:avLst>
              <a:gd name="adj1" fmla="val 78589"/>
              <a:gd name="adj2" fmla="val 28558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дополнительным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образованием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AEBC78A7-F854-4047-B6C0-4AB2D19E8F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880254"/>
              </p:ext>
            </p:extLst>
          </p:nvPr>
        </p:nvGraphicFramePr>
        <p:xfrm>
          <a:off x="4567238" y="2345359"/>
          <a:ext cx="6482685" cy="4244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3597" t="14595" r="14954" b="11517"/>
          <a:stretch/>
        </p:blipFill>
        <p:spPr bwMode="auto">
          <a:xfrm>
            <a:off x="880878" y="365125"/>
            <a:ext cx="7908279" cy="61039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48584" y="3002507"/>
            <a:ext cx="3443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Туристско-краеведческая направленность</a:t>
            </a:r>
          </a:p>
          <a:p>
            <a:r>
              <a:rPr lang="ru-RU" sz="2400" dirty="0" smtClean="0"/>
              <a:t>140 программ</a:t>
            </a:r>
          </a:p>
          <a:p>
            <a:r>
              <a:rPr lang="ru-RU" sz="2400" dirty="0" smtClean="0"/>
              <a:t>2028 услуг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633255" y="914527"/>
            <a:ext cx="34516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За 2020 год по программам дополнительного образования </a:t>
            </a:r>
          </a:p>
          <a:p>
            <a:pPr algn="ctr"/>
            <a:r>
              <a:rPr lang="ru-RU" sz="2400" dirty="0" smtClean="0"/>
              <a:t>Обучалось - </a:t>
            </a:r>
            <a:r>
              <a:rPr lang="ru-RU" sz="2400" b="1" dirty="0" smtClean="0"/>
              <a:t>55286 </a:t>
            </a:r>
            <a:r>
              <a:rPr lang="ru-RU" sz="2400" dirty="0" smtClean="0"/>
              <a:t>дете</a:t>
            </a:r>
            <a:r>
              <a:rPr lang="ru-RU" dirty="0" smtClean="0"/>
              <a:t>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04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620" y="365125"/>
            <a:ext cx="12068628" cy="1325563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rPr>
              <a:t>Приоритеты обновления содержания и технологий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rPr>
              <a:t> 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8778" y="2063692"/>
            <a:ext cx="11133222" cy="4292658"/>
          </a:xfrm>
        </p:spPr>
        <p:txBody>
          <a:bodyPr/>
          <a:lstStyle/>
          <a:p>
            <a:pPr algn="just"/>
            <a:r>
              <a:rPr lang="ru-RU" sz="2000" dirty="0" smtClean="0"/>
              <a:t>развитие </a:t>
            </a:r>
            <a:r>
              <a:rPr lang="ru-RU" sz="2000" dirty="0"/>
              <a:t>исследовательского краеведения, в том числе для формирования патриотизма и гражданской ответственности – вовлечение обучающихся в изучение конкретной территории как природно-культурной целостности </a:t>
            </a:r>
          </a:p>
          <a:p>
            <a:pPr algn="just"/>
            <a:r>
              <a:rPr lang="ru-RU" sz="2000" dirty="0"/>
              <a:t>разработка программ (модулей программ), направленных на сохранение и развитие этнокультурного и языкового многообразия страны, сохранения и приумножения культурного наследия народов России, </a:t>
            </a:r>
            <a:r>
              <a:rPr lang="ru-RU" sz="2000" dirty="0" smtClean="0"/>
              <a:t> </a:t>
            </a:r>
            <a:endParaRPr lang="ru-RU" sz="2000" dirty="0"/>
          </a:p>
          <a:p>
            <a:pPr algn="just"/>
            <a:r>
              <a:rPr lang="ru-RU" sz="2000" dirty="0"/>
              <a:t>формирование элементов базовой грамотности 21 века </a:t>
            </a:r>
            <a:r>
              <a:rPr lang="ru-RU" sz="2000" dirty="0" smtClean="0"/>
              <a:t> </a:t>
            </a:r>
            <a:endParaRPr lang="ru-RU" sz="2000" dirty="0"/>
          </a:p>
          <a:p>
            <a:pPr algn="just"/>
            <a:r>
              <a:rPr lang="ru-RU" sz="2000" dirty="0"/>
              <a:t>расширение возможностей для профессионального самоопределения и развития специальных навыков для освоения востребованных профессий в сфере </a:t>
            </a:r>
            <a:r>
              <a:rPr lang="ru-RU" sz="2000" dirty="0" smtClean="0"/>
              <a:t>туризма </a:t>
            </a:r>
            <a:endParaRPr lang="ru-RU" sz="2000" dirty="0"/>
          </a:p>
          <a:p>
            <a:pPr algn="just"/>
            <a:r>
              <a:rPr lang="ru-RU" sz="2000" dirty="0"/>
              <a:t>активное использование современных цифровых технологий – поисковые системы, базы знаний, инструменты навигации и </a:t>
            </a:r>
            <a:r>
              <a:rPr lang="ru-RU" sz="2000" dirty="0" err="1"/>
              <a:t>геолокаци</a:t>
            </a:r>
            <a:r>
              <a:rPr lang="ru-RU" sz="2000" dirty="0" err="1">
                <a:latin typeface="+mj-lt"/>
              </a:rPr>
              <a:t>и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634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rPr>
              <a:t>Типовые модели 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rPr>
              <a:t>создания новых мест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rPr>
              <a:t> 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8779" y="2005012"/>
            <a:ext cx="7375538" cy="4351338"/>
          </a:xfrm>
        </p:spPr>
        <p:txBody>
          <a:bodyPr/>
          <a:lstStyle/>
          <a:p>
            <a:pPr algn="just"/>
            <a:r>
              <a:rPr lang="ru-RU" dirty="0" smtClean="0"/>
              <a:t>вариативность </a:t>
            </a:r>
            <a:r>
              <a:rPr lang="ru-RU" dirty="0"/>
              <a:t>и </a:t>
            </a:r>
            <a:r>
              <a:rPr lang="ru-RU" dirty="0" err="1" smtClean="0"/>
              <a:t>междисциплинарность</a:t>
            </a:r>
            <a:endParaRPr lang="ru-RU" dirty="0" smtClean="0"/>
          </a:p>
          <a:p>
            <a:pPr algn="just"/>
            <a:r>
              <a:rPr lang="ru-RU" dirty="0"/>
              <a:t>расширения и интеграции сетевых </a:t>
            </a:r>
            <a:r>
              <a:rPr lang="ru-RU" dirty="0" smtClean="0"/>
              <a:t>связей</a:t>
            </a:r>
          </a:p>
          <a:p>
            <a:pPr algn="just"/>
            <a:r>
              <a:rPr lang="ru-RU" dirty="0" smtClean="0"/>
              <a:t>продуктивная проектно-исследовательская деятельность </a:t>
            </a:r>
          </a:p>
          <a:p>
            <a:pPr algn="just"/>
            <a:r>
              <a:rPr lang="ru-RU" dirty="0" smtClean="0"/>
              <a:t>изучения </a:t>
            </a:r>
            <a:r>
              <a:rPr lang="ru-RU" dirty="0"/>
              <a:t>и развития мира вокруг себя, в локальной местности </a:t>
            </a:r>
            <a:r>
              <a:rPr lang="ru-RU" dirty="0" smtClean="0"/>
              <a:t>,</a:t>
            </a:r>
            <a:r>
              <a:rPr lang="ru-RU" dirty="0"/>
              <a:t> осмысление исследуемой территории как живой и меняющейся во времени </a:t>
            </a:r>
            <a:r>
              <a:rPr lang="ru-RU" dirty="0" smtClean="0"/>
              <a:t>системы</a:t>
            </a:r>
          </a:p>
        </p:txBody>
      </p:sp>
      <p:pic>
        <p:nvPicPr>
          <p:cNvPr id="7" name="Рисунок 6" descr="Изображение выглядит как часы, рисунок&#10;&#10;Автоматически созданное описание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" b="1303"/>
          <a:stretch/>
        </p:blipFill>
        <p:spPr bwMode="auto">
          <a:xfrm>
            <a:off x="8152261" y="107092"/>
            <a:ext cx="2581641" cy="27601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2063" y="3136416"/>
            <a:ext cx="3012273" cy="261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5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636" r="-32001"/>
          <a:stretch>
            <a:fillRect/>
          </a:stretch>
        </p:blipFill>
        <p:spPr bwMode="auto">
          <a:xfrm>
            <a:off x="746593" y="2751438"/>
            <a:ext cx="4756283" cy="2963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сферы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9993" y="2578443"/>
            <a:ext cx="5024699" cy="35489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96779" y="2413686"/>
            <a:ext cx="2265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</a:t>
            </a:r>
            <a:r>
              <a:rPr lang="ru-RU" sz="1600" i="1" dirty="0" smtClean="0"/>
              <a:t>Реальные науки (естественная история и география)</a:t>
            </a:r>
            <a:endParaRPr lang="ru-RU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370174" y="4555524"/>
            <a:ext cx="2265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Социальные науки(социальная история и география)</a:t>
            </a:r>
            <a:endParaRPr lang="ru-RU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326291" y="5663513"/>
            <a:ext cx="33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</a:t>
            </a:r>
            <a:r>
              <a:rPr lang="ru-RU" sz="1600" i="1" dirty="0" smtClean="0"/>
              <a:t>Конвергентное(междисциплинарное)</a:t>
            </a:r>
            <a:endParaRPr lang="ru-RU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60973" y="4604956"/>
            <a:ext cx="1392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геосфера,</a:t>
            </a:r>
          </a:p>
          <a:p>
            <a:r>
              <a:rPr lang="ru-RU" i="1" dirty="0" smtClean="0"/>
              <a:t>биосфера и др.</a:t>
            </a:r>
            <a:endParaRPr lang="ru-RU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9980140" y="4885047"/>
            <a:ext cx="2038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Ориентирование,</a:t>
            </a:r>
          </a:p>
          <a:p>
            <a:r>
              <a:rPr lang="ru-RU" i="1" dirty="0" smtClean="0"/>
              <a:t>пешеходный туризм</a:t>
            </a:r>
          </a:p>
          <a:p>
            <a:r>
              <a:rPr lang="ru-RU" i="1" dirty="0" err="1" smtClean="0"/>
              <a:t>игропрактика</a:t>
            </a:r>
            <a:r>
              <a:rPr lang="ru-RU" i="1" dirty="0" smtClean="0"/>
              <a:t> и др.</a:t>
            </a:r>
            <a:endParaRPr lang="ru-RU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903308" y="5626449"/>
            <a:ext cx="2907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/>
              <a:t>урбанистика</a:t>
            </a:r>
            <a:r>
              <a:rPr lang="ru-RU" i="1" dirty="0" smtClean="0"/>
              <a:t>, архитектура</a:t>
            </a:r>
          </a:p>
          <a:p>
            <a:r>
              <a:rPr lang="ru-RU" i="1" dirty="0" err="1" smtClean="0"/>
              <a:t>ланшафтный</a:t>
            </a:r>
            <a:r>
              <a:rPr lang="ru-RU" i="1" dirty="0" smtClean="0"/>
              <a:t> дизайн,</a:t>
            </a:r>
          </a:p>
          <a:p>
            <a:r>
              <a:rPr lang="ru-RU" i="1" dirty="0" smtClean="0"/>
              <a:t>музейное дело,</a:t>
            </a:r>
          </a:p>
          <a:p>
            <a:r>
              <a:rPr lang="ru-RU" i="1" dirty="0" err="1" smtClean="0"/>
              <a:t>культурология</a:t>
            </a:r>
            <a:r>
              <a:rPr lang="ru-RU" i="1" dirty="0" smtClean="0"/>
              <a:t> и </a:t>
            </a:r>
            <a:r>
              <a:rPr lang="ru-RU" i="1" dirty="0" err="1" smtClean="0"/>
              <a:t>т.д</a:t>
            </a:r>
            <a:endParaRPr lang="ru-RU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8538518" y="1952360"/>
            <a:ext cx="2648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/>
              <a:t>блогество</a:t>
            </a:r>
            <a:r>
              <a:rPr lang="ru-RU" i="1" dirty="0" smtClean="0"/>
              <a:t> и краеведение;</a:t>
            </a:r>
          </a:p>
          <a:p>
            <a:r>
              <a:rPr lang="ru-RU" i="1" dirty="0" err="1" smtClean="0"/>
              <a:t>медиостудия</a:t>
            </a:r>
            <a:r>
              <a:rPr lang="ru-RU" i="1" dirty="0" smtClean="0"/>
              <a:t>;</a:t>
            </a:r>
          </a:p>
          <a:p>
            <a:r>
              <a:rPr lang="ru-RU" i="1" dirty="0" smtClean="0"/>
              <a:t>социология и др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163330" y="222420"/>
            <a:ext cx="6867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Содержание образовательной деятельности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8493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5163" y="365125"/>
            <a:ext cx="9993226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Содержание образовательной деятельности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5989" y="1647569"/>
            <a:ext cx="5673811" cy="4702432"/>
          </a:xfrm>
        </p:spPr>
        <p:txBody>
          <a:bodyPr>
            <a:normAutofit/>
          </a:bodyPr>
          <a:lstStyle/>
          <a:p>
            <a:pPr marL="36000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421746"/>
            <a:ext cx="5810250" cy="4351337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1320" y="2356224"/>
            <a:ext cx="524074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000" i="1" dirty="0" smtClean="0"/>
              <a:t>образовательно-пространственный  туризм</a:t>
            </a:r>
            <a:r>
              <a:rPr lang="ru-RU" dirty="0" smtClean="0"/>
              <a:t> экологический туризм, образовательные путешествия, учебно-исследовательский (экспедиционный) туризм, приключенческий туризм, сельский туризм, экскурсионный туризм и др.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i="1" dirty="0" smtClean="0"/>
              <a:t>  массовый событийный туризм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слеты, походы выходного дня, фестивали, экскурсии, соревнования, профильные и тематические смены и </a:t>
            </a:r>
            <a:r>
              <a:rPr lang="ru-RU" dirty="0" err="1" smtClean="0"/>
              <a:t>др</a:t>
            </a:r>
            <a:endParaRPr lang="ru-RU" dirty="0" smtClean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i="1" dirty="0" smtClean="0"/>
              <a:t>  спортивно(спортивно-оздоровительный) туризм и ориентирование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включающие как пешеходный, лыжный, горный, водный, велосипедный и другой туризм, так и</a:t>
            </a:r>
            <a:r>
              <a:rPr lang="ru-RU" i="1" dirty="0" smtClean="0"/>
              <a:t> </a:t>
            </a:r>
            <a:r>
              <a:rPr lang="ru-RU" dirty="0" smtClean="0"/>
              <a:t>ориентирование бегом, </a:t>
            </a:r>
            <a:r>
              <a:rPr lang="ru-RU" dirty="0" err="1" smtClean="0"/>
              <a:t>велоориентирование</a:t>
            </a:r>
            <a:r>
              <a:rPr lang="ru-RU" dirty="0" smtClean="0"/>
              <a:t>, ориентирование на лыжах, точное ориентирование и др.;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87785" y="2426252"/>
            <a:ext cx="52407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безопасность жизнедеятельности </a:t>
            </a:r>
            <a:r>
              <a:rPr lang="ru-RU" sz="2000" dirty="0" smtClean="0"/>
              <a:t> </a:t>
            </a:r>
          </a:p>
          <a:p>
            <a:r>
              <a:rPr lang="ru-RU" sz="2000" i="1" dirty="0" smtClean="0"/>
              <a:t>«</a:t>
            </a:r>
            <a:r>
              <a:rPr lang="ru-RU" sz="2000" dirty="0" smtClean="0"/>
              <a:t>Школа выживания», безопасность дорожного движения, пожарное дело, поисковое дело, кинология и др.;</a:t>
            </a:r>
          </a:p>
          <a:p>
            <a:r>
              <a:rPr lang="ru-RU" sz="2000" i="1" dirty="0" smtClean="0"/>
              <a:t> экстремальный туризм </a:t>
            </a:r>
            <a:endParaRPr lang="ru-RU" sz="2000" dirty="0" smtClean="0"/>
          </a:p>
          <a:p>
            <a:r>
              <a:rPr lang="ru-RU" sz="2000" dirty="0" smtClean="0"/>
              <a:t>как альпинизм, спелеология, </a:t>
            </a:r>
            <a:r>
              <a:rPr lang="ru-RU" sz="2000" dirty="0" err="1" smtClean="0"/>
              <a:t>рафтинг</a:t>
            </a:r>
            <a:r>
              <a:rPr lang="ru-RU" sz="2000" dirty="0" smtClean="0"/>
              <a:t>, </a:t>
            </a:r>
            <a:r>
              <a:rPr lang="ru-RU" sz="2000" dirty="0" err="1" smtClean="0"/>
              <a:t>дайвинг</a:t>
            </a:r>
            <a:r>
              <a:rPr lang="ru-RU" sz="2000" dirty="0" smtClean="0"/>
              <a:t>, </a:t>
            </a:r>
            <a:r>
              <a:rPr lang="ru-RU" sz="2000" dirty="0" err="1" smtClean="0"/>
              <a:t>маунтинбайк</a:t>
            </a:r>
            <a:r>
              <a:rPr lang="ru-RU" sz="2000" dirty="0" smtClean="0"/>
              <a:t>, парашют и </a:t>
            </a:r>
            <a:r>
              <a:rPr lang="ru-RU" sz="2000" dirty="0" err="1" smtClean="0"/>
              <a:t>бейсджампинг</a:t>
            </a:r>
            <a:r>
              <a:rPr lang="ru-RU" sz="2000" dirty="0" smtClean="0"/>
              <a:t>, виндсерфинг и др.;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9242" y="4654377"/>
            <a:ext cx="2487827" cy="196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Образовательные результаты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«современная грамотность» в области здоровья</a:t>
            </a:r>
          </a:p>
          <a:p>
            <a:r>
              <a:rPr lang="ru-RU" dirty="0" smtClean="0"/>
              <a:t>личностные качества</a:t>
            </a:r>
          </a:p>
          <a:p>
            <a:r>
              <a:rPr lang="ru-RU" dirty="0" smtClean="0"/>
              <a:t>«универсальные» компетенции («навыки </a:t>
            </a:r>
            <a:r>
              <a:rPr lang="en-US" dirty="0" smtClean="0"/>
              <a:t>XXI </a:t>
            </a:r>
            <a:r>
              <a:rPr lang="ru-RU" dirty="0" smtClean="0"/>
              <a:t>века»)</a:t>
            </a:r>
          </a:p>
          <a:p>
            <a:r>
              <a:rPr lang="ru-RU" dirty="0" smtClean="0"/>
              <a:t> сформированное экологическое сознание и экологическая культура;</a:t>
            </a:r>
          </a:p>
          <a:p>
            <a:r>
              <a:rPr lang="ru-RU" dirty="0" smtClean="0"/>
              <a:t> «специальные» компетенции в области охраны природы, безопасности поведения, туристической деятельности;</a:t>
            </a:r>
          </a:p>
          <a:p>
            <a:r>
              <a:rPr lang="ru-RU" dirty="0" smtClean="0"/>
              <a:t>компетентность в социально-коммуникативной деятельности   </a:t>
            </a:r>
          </a:p>
          <a:p>
            <a:r>
              <a:rPr lang="ru-RU" dirty="0" smtClean="0"/>
              <a:t>компетентность в предметной и </a:t>
            </a:r>
            <a:r>
              <a:rPr lang="ru-RU" dirty="0" err="1" smtClean="0"/>
              <a:t>метапредметной</a:t>
            </a:r>
            <a:r>
              <a:rPr lang="ru-RU" dirty="0" smtClean="0"/>
              <a:t> деятельности 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5163" y="365125"/>
            <a:ext cx="9418637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  Формы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98663"/>
            <a:ext cx="5181600" cy="4351337"/>
          </a:xfrm>
        </p:spPr>
        <p:txBody>
          <a:bodyPr>
            <a:normAutofit/>
          </a:bodyPr>
          <a:lstStyle/>
          <a:p>
            <a:pPr marL="36000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421746"/>
            <a:ext cx="5810250" cy="4351337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настольные игры;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стажировки и выездные практики;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тематические смены и программы развивающего отдыха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/>
              <a:t>клубы мышления;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err="1"/>
              <a:t>междисплинарные</a:t>
            </a:r>
            <a:r>
              <a:rPr lang="ru-RU" sz="2000" dirty="0"/>
              <a:t> исследования;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дистанционные модули;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походы, слеты;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фестивали, конкурсы, смотры, проектные ассамблеи;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 проектная, исследовательская сессия</a:t>
            </a:r>
            <a:endParaRPr lang="ru-RU" sz="20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практики коммуникации, игровые социальные тренажеры;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видеостудия, издательство;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и др.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1320" y="2356224"/>
            <a:ext cx="52407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модули-погружения, </a:t>
            </a:r>
            <a:r>
              <a:rPr lang="ru-RU" sz="2000" dirty="0" err="1"/>
              <a:t>интенсивы</a:t>
            </a:r>
            <a:r>
              <a:rPr lang="ru-RU" sz="2000" dirty="0"/>
              <a:t>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исследовательские экспедиции;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бренд-экспедиции;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археологические, поисковые, исследовательские выездные школы;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образовательные путешествия;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образовательные марафоны;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000" dirty="0" err="1"/>
              <a:t>форсайты</a:t>
            </a:r>
            <a:r>
              <a:rPr lang="ru-RU" sz="2000" dirty="0"/>
              <a:t>, практики работы с «образами будущего»;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тренинги;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научные бои, деловые игры, дискуссионные форматы;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практикумы, </a:t>
            </a:r>
            <a:r>
              <a:rPr lang="ru-RU" sz="2000" dirty="0" err="1"/>
              <a:t>хакатоны</a:t>
            </a:r>
            <a:r>
              <a:rPr lang="ru-RU" sz="2000" dirty="0"/>
              <a:t>, мастер-классы;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дидактические игры, игры «живого действия»,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5e5473cf76a914dd5f5832c6bc8ac87ab9bd1"/>
</p:tagLst>
</file>

<file path=ppt/theme/theme1.xml><?xml version="1.0" encoding="utf-8"?>
<a:theme xmlns:a="http://schemas.openxmlformats.org/drawingml/2006/main" name="коиро1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1" id="{4A0EAB06-ABF7-4637-9106-F3432C47BED1}" vid="{2E48D4C3-B77D-410B-89EE-E90A7F82F5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118B28-9A7D-4737-806D-3A18BA13C21D}"/>
</file>

<file path=customXml/itemProps2.xml><?xml version="1.0" encoding="utf-8"?>
<ds:datastoreItem xmlns:ds="http://schemas.openxmlformats.org/officeDocument/2006/customXml" ds:itemID="{256C1919-B281-4B15-A2F6-DEFA5F1AFA45}"/>
</file>

<file path=customXml/itemProps3.xml><?xml version="1.0" encoding="utf-8"?>
<ds:datastoreItem xmlns:ds="http://schemas.openxmlformats.org/officeDocument/2006/customXml" ds:itemID="{B24266F5-5384-4051-BCCB-02284BCFB5AD}"/>
</file>

<file path=docProps/app.xml><?xml version="1.0" encoding="utf-8"?>
<Properties xmlns="http://schemas.openxmlformats.org/officeDocument/2006/extended-properties" xmlns:vt="http://schemas.openxmlformats.org/officeDocument/2006/docPropsVTypes">
  <Template>2019 Обновление программ ДО</Template>
  <TotalTime>1526</TotalTime>
  <Words>721</Words>
  <Application>Microsoft Office PowerPoint</Application>
  <PresentationFormat>Широкоэкранный</PresentationFormat>
  <Paragraphs>134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Calibri</vt:lpstr>
      <vt:lpstr>Century Gothic</vt:lpstr>
      <vt:lpstr>Garamond</vt:lpstr>
      <vt:lpstr>Noto Sans</vt:lpstr>
      <vt:lpstr>коиро1</vt:lpstr>
      <vt:lpstr>  Перспективные направления развития дополнительного образования детей  туристско-краеведческой направленности.</vt:lpstr>
      <vt:lpstr>  </vt:lpstr>
      <vt:lpstr>Презентация PowerPoint</vt:lpstr>
      <vt:lpstr>Приоритеты обновления содержания и технологий  </vt:lpstr>
      <vt:lpstr>Типовые модели  создания новых мест  </vt:lpstr>
      <vt:lpstr>Презентация PowerPoint</vt:lpstr>
      <vt:lpstr> Содержание образовательной деятельности</vt:lpstr>
      <vt:lpstr>Образовательные результаты</vt:lpstr>
      <vt:lpstr>   Формы</vt:lpstr>
      <vt:lpstr>Профориентация и профессиональные пробы</vt:lpstr>
      <vt:lpstr>Формы реализации ДО программ </vt:lpstr>
      <vt:lpstr>Ориентация содержания дополнительных общеобразовательных программ на приоритетные направления социально-экономического и территориального развития субъекта Российской Федерации </vt:lpstr>
      <vt:lpstr>Принципы проектирования и реализации дополнительных общеразвивающих программ  </vt:lpstr>
      <vt:lpstr>Партнеры</vt:lpstr>
      <vt:lpstr> 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и пути обновления дополнительных общеобразовательных программ и форм их реализации</dc:title>
  <dc:creator>USER</dc:creator>
  <cp:lastModifiedBy>User</cp:lastModifiedBy>
  <cp:revision>199</cp:revision>
  <dcterms:created xsi:type="dcterms:W3CDTF">2019-03-11T10:09:23Z</dcterms:created>
  <dcterms:modified xsi:type="dcterms:W3CDTF">2021-12-15T06:33:59Z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