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77" r:id="rId3"/>
    <p:sldId id="276" r:id="rId4"/>
    <p:sldId id="265" r:id="rId5"/>
    <p:sldId id="298" r:id="rId6"/>
    <p:sldId id="295" r:id="rId7"/>
    <p:sldId id="297" r:id="rId8"/>
    <p:sldId id="266" r:id="rId9"/>
    <p:sldId id="29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9625" autoAdjust="0"/>
  </p:normalViewPr>
  <p:slideViewPr>
    <p:cSldViewPr snapToGrid="0">
      <p:cViewPr varScale="1">
        <p:scale>
          <a:sx n="115" d="100"/>
          <a:sy n="115" d="100"/>
        </p:scale>
        <p:origin x="3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9258-9FEB-47DD-81E6-7D690C676223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92571-D2DD-4CAD-AE9E-266B1B59F0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98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A86D6-2F60-4251-AA46-33C6CE0EC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068" y="2404531"/>
            <a:ext cx="9499822" cy="1646302"/>
          </a:xfrm>
        </p:spPr>
        <p:txBody>
          <a:bodyPr/>
          <a:lstStyle/>
          <a:p>
            <a:pPr algn="ctr"/>
            <a:r>
              <a:rPr lang="ru-RU" sz="4000" dirty="0"/>
              <a:t>Социально-гуманитарная направленность в траекториях приоритетных направлений развития дополнительного образования детей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E17C56-BD9F-4A27-B9FD-7BA4449501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Асафова Т.Ф.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г.Кострома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15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декабря 2021года 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390504" y="279828"/>
            <a:ext cx="71246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6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Какие вопросы находятся в проблемном поле?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Какие задачи стоят перед СГН?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Как отражена СГН в Навигаторе?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Как  перестроить свою работу при сохранении  традиций и  имеющегося опыта а  образовательной организации и в регионе?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5771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78" y="0"/>
            <a:ext cx="9110722" cy="644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11582400" cy="1066800"/>
          </a:xfrm>
        </p:spPr>
        <p:txBody>
          <a:bodyPr>
            <a:normAutofit/>
          </a:bodyPr>
          <a:lstStyle/>
          <a:p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0263" y="1384663"/>
            <a:ext cx="11112137" cy="509233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  <a:tabLst>
                <a:tab pos="265113" algn="l"/>
              </a:tabLst>
            </a:pPr>
            <a:endParaRPr lang="ru-RU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2" y="-27729"/>
            <a:ext cx="9705701" cy="6868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54" y="31222"/>
            <a:ext cx="9443857" cy="668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2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7020D-8BCB-496E-9CFA-238558C8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Рейтинг  программ по результатам скрининга навигатора .Всего 782 программы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29888" y="1592796"/>
            <a:ext cx="10710728" cy="5265204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Лингвистика</a:t>
            </a:r>
          </a:p>
          <a:p>
            <a:r>
              <a:rPr lang="ru-RU" b="1" dirty="0" smtClean="0"/>
              <a:t>Подготовка школе </a:t>
            </a:r>
          </a:p>
          <a:p>
            <a:r>
              <a:rPr lang="ru-RU" b="1" dirty="0" smtClean="0"/>
              <a:t>Развивающие программы для дошкольников</a:t>
            </a:r>
          </a:p>
          <a:p>
            <a:r>
              <a:rPr lang="ru-RU" b="1" dirty="0" smtClean="0"/>
              <a:t>Психология</a:t>
            </a:r>
            <a:endParaRPr lang="ru-RU" b="1" dirty="0"/>
          </a:p>
          <a:p>
            <a:r>
              <a:rPr lang="ru-RU" b="1" dirty="0" smtClean="0"/>
              <a:t>Подготовка к </a:t>
            </a:r>
            <a:r>
              <a:rPr lang="ru-RU" b="1" dirty="0" err="1" smtClean="0"/>
              <a:t>егэ</a:t>
            </a:r>
            <a:endParaRPr lang="ru-RU" b="1" dirty="0" smtClean="0"/>
          </a:p>
          <a:p>
            <a:r>
              <a:rPr lang="ru-RU" b="1" dirty="0" smtClean="0"/>
              <a:t>ЮИД</a:t>
            </a:r>
          </a:p>
          <a:p>
            <a:r>
              <a:rPr lang="ru-RU" b="1" dirty="0" smtClean="0"/>
              <a:t>Школа актива, РДШ</a:t>
            </a:r>
          </a:p>
          <a:p>
            <a:r>
              <a:rPr lang="ru-RU" b="1" dirty="0" err="1" smtClean="0"/>
              <a:t>Военнно</a:t>
            </a:r>
            <a:r>
              <a:rPr lang="ru-RU" b="1" dirty="0" smtClean="0"/>
              <a:t>- патриотические клубы и объединения </a:t>
            </a:r>
          </a:p>
          <a:p>
            <a:r>
              <a:rPr lang="ru-RU" b="1" dirty="0" smtClean="0"/>
              <a:t>Журналистика</a:t>
            </a:r>
          </a:p>
          <a:p>
            <a:r>
              <a:rPr lang="ru-RU" b="1" dirty="0" smtClean="0"/>
              <a:t>Основы безопасности жизни</a:t>
            </a:r>
          </a:p>
          <a:p>
            <a:r>
              <a:rPr lang="ru-RU" b="1" dirty="0" smtClean="0"/>
              <a:t>Обществознание</a:t>
            </a:r>
          </a:p>
          <a:p>
            <a:r>
              <a:rPr lang="ru-RU" b="1" dirty="0"/>
              <a:t>э</a:t>
            </a:r>
            <a:r>
              <a:rPr lang="ru-RU" b="1" dirty="0" smtClean="0"/>
              <a:t>тикет и этика</a:t>
            </a:r>
          </a:p>
          <a:p>
            <a:r>
              <a:rPr lang="ru-RU" b="1" dirty="0" smtClean="0"/>
              <a:t>Программы по духовно-нравственной культуре</a:t>
            </a:r>
          </a:p>
          <a:p>
            <a:r>
              <a:rPr lang="ru-RU" b="1" dirty="0" smtClean="0"/>
              <a:t>Проектная деятельность</a:t>
            </a:r>
          </a:p>
          <a:p>
            <a:r>
              <a:rPr lang="ru-RU" b="1" dirty="0" smtClean="0"/>
              <a:t>Ведение домашнего хозяйства</a:t>
            </a:r>
          </a:p>
          <a:p>
            <a:r>
              <a:rPr lang="en-US" b="1" dirty="0" err="1" smtClean="0"/>
              <a:t>softskils</a:t>
            </a:r>
            <a:endParaRPr lang="ru-RU" b="1" dirty="0" smtClean="0"/>
          </a:p>
          <a:p>
            <a:r>
              <a:rPr lang="ru-RU" b="1" dirty="0" smtClean="0"/>
              <a:t>Экономика, </a:t>
            </a:r>
            <a:r>
              <a:rPr lang="ru-RU" b="1" dirty="0" err="1" smtClean="0"/>
              <a:t>предппринимательство</a:t>
            </a:r>
            <a:r>
              <a:rPr lang="ru-RU" b="1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5890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Программы по </a:t>
            </a:r>
            <a:r>
              <a:rPr lang="ru-RU" dirty="0" err="1" smtClean="0"/>
              <a:t>экономике,предпринимательству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«Основы </a:t>
            </a:r>
            <a:r>
              <a:rPr lang="ru-RU" b="1" dirty="0"/>
              <a:t>финансовой грамотности</a:t>
            </a:r>
            <a:r>
              <a:rPr lang="ru-RU" dirty="0"/>
              <a:t>"- Дом детства и юношества «Дар»</a:t>
            </a:r>
          </a:p>
          <a:p>
            <a:r>
              <a:rPr lang="ru-RU" dirty="0" smtClean="0"/>
              <a:t>"</a:t>
            </a:r>
            <a:r>
              <a:rPr lang="ru-RU" b="1" dirty="0"/>
              <a:t>Финансовая грамотность</a:t>
            </a:r>
            <a:r>
              <a:rPr lang="ru-RU" dirty="0"/>
              <a:t>"-</a:t>
            </a:r>
            <a:r>
              <a:rPr lang="ru-RU" dirty="0" err="1"/>
              <a:t>Корцовская</a:t>
            </a:r>
            <a:r>
              <a:rPr lang="ru-RU" dirty="0"/>
              <a:t> средняя общеобразовательная школа </a:t>
            </a:r>
            <a:r>
              <a:rPr lang="ru-RU" dirty="0" err="1"/>
              <a:t>Солигаличского</a:t>
            </a:r>
            <a:r>
              <a:rPr lang="ru-RU" dirty="0"/>
              <a:t> МР</a:t>
            </a:r>
          </a:p>
          <a:p>
            <a:r>
              <a:rPr lang="ru-RU" b="1" dirty="0"/>
              <a:t>Основы финансовой грамотности</a:t>
            </a:r>
            <a:r>
              <a:rPr lang="ru-RU" dirty="0"/>
              <a:t>-</a:t>
            </a:r>
            <a:r>
              <a:rPr lang="ru-RU" dirty="0" err="1"/>
              <a:t>Дреневская</a:t>
            </a:r>
            <a:r>
              <a:rPr lang="ru-RU" dirty="0"/>
              <a:t> основная школа Красносельского МР</a:t>
            </a:r>
          </a:p>
          <a:p>
            <a:r>
              <a:rPr lang="ru-RU" b="1" dirty="0"/>
              <a:t>«Основы финансовой грамотности</a:t>
            </a:r>
            <a:r>
              <a:rPr lang="ru-RU" dirty="0"/>
              <a:t>» -Введенская средняя общеобразовательная школа имени В.З. Ершова Чухломского МР</a:t>
            </a:r>
          </a:p>
          <a:p>
            <a:r>
              <a:rPr lang="ru-RU" dirty="0"/>
              <a:t>«</a:t>
            </a:r>
            <a:r>
              <a:rPr lang="ru-RU" b="1" dirty="0"/>
              <a:t>Финансовая грамотность»</a:t>
            </a:r>
            <a:r>
              <a:rPr lang="ru-RU" dirty="0"/>
              <a:t>- Дом детского творчества </a:t>
            </a:r>
            <a:r>
              <a:rPr lang="ru-RU" dirty="0" err="1"/>
              <a:t>Пыщугского</a:t>
            </a:r>
            <a:r>
              <a:rPr lang="ru-RU" dirty="0"/>
              <a:t> муниципального района</a:t>
            </a:r>
          </a:p>
          <a:p>
            <a:r>
              <a:rPr lang="ru-RU" dirty="0"/>
              <a:t>«</a:t>
            </a:r>
            <a:r>
              <a:rPr lang="ru-RU" b="1" dirty="0"/>
              <a:t>Я – предприниматель</a:t>
            </a:r>
            <a:r>
              <a:rPr lang="ru-RU" dirty="0"/>
              <a:t>. Основы правовой и финансовой грамотности» Центр патриотического воспитания, творчества детей и молодежи</a:t>
            </a:r>
          </a:p>
          <a:p>
            <a:r>
              <a:rPr lang="ru-RU" b="1" dirty="0"/>
              <a:t>Экономическая азбука</a:t>
            </a:r>
            <a:r>
              <a:rPr lang="ru-RU" dirty="0"/>
              <a:t>-Средняя общеобразовательная школа №7 г. Костромы</a:t>
            </a:r>
          </a:p>
          <a:p>
            <a:r>
              <a:rPr lang="ru-RU" b="1" dirty="0"/>
              <a:t>«Основы предпринимательства</a:t>
            </a:r>
            <a:r>
              <a:rPr lang="ru-RU" dirty="0"/>
              <a:t>»- Дом творчества г. Галича</a:t>
            </a:r>
          </a:p>
          <a:p>
            <a:r>
              <a:rPr lang="ru-RU" dirty="0"/>
              <a:t>«</a:t>
            </a:r>
            <a:r>
              <a:rPr lang="ru-RU" b="1" dirty="0"/>
              <a:t>Уроки финансовой грамотности</a:t>
            </a:r>
            <a:r>
              <a:rPr lang="ru-RU" dirty="0"/>
              <a:t>»- Дом детского творчества г. Буя</a:t>
            </a:r>
          </a:p>
          <a:p>
            <a:r>
              <a:rPr lang="ru-RU" b="1" dirty="0"/>
              <a:t>Учусь создавать проек</a:t>
            </a:r>
            <a:r>
              <a:rPr lang="ru-RU" dirty="0"/>
              <a:t>т-</a:t>
            </a:r>
            <a:r>
              <a:rPr lang="ru-RU" dirty="0" err="1"/>
              <a:t>Лапшинская</a:t>
            </a:r>
            <a:r>
              <a:rPr lang="ru-RU" dirty="0"/>
              <a:t> основная общеобразовательная школа </a:t>
            </a:r>
            <a:r>
              <a:rPr lang="ru-RU" dirty="0" err="1"/>
              <a:t>Вохомского</a:t>
            </a:r>
            <a:r>
              <a:rPr lang="ru-RU" dirty="0"/>
              <a:t> муниципального района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1074400" cy="10668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Программы СГН в образовательных организациях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dirty="0" smtClean="0"/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  <a:p>
            <a:pPr>
              <a:buNone/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87340"/>
              </p:ext>
            </p:extLst>
          </p:nvPr>
        </p:nvGraphicFramePr>
        <p:xfrm>
          <a:off x="1146048" y="926592"/>
          <a:ext cx="8587232" cy="5917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6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6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6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16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95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Детско-юношеский центр «АРС»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140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28%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Дворец творчества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Детско-юношеский</a:t>
                      </a: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центр</a:t>
                      </a: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«</a:t>
                      </a:r>
                      <a:r>
                        <a:rPr lang="en-US" sz="1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Ровесник</a:t>
                      </a: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Центр творческого развития «Академия»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Центр внешкольной работы «Беркут»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Детский морской центр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Средняя общеобразовательная школа № 29 г. Костромы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Детский сад № 28 города Костромы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Средняя общеобразовательная школа №7 г. Костромы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Лицей № 34 города Костромы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77%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Средняя общеобразовательная школа № 22 г. Костромы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Центр «Уникум»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9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Центр психолого-педагогической, медицинской и социальной помощи г. Шарья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7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Дом творчества Костромского муниципального района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0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Солигаличская средняя общеобразовательная школа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Общественные </a:t>
            </a:r>
            <a:r>
              <a:rPr lang="ru-RU" dirty="0" smtClean="0"/>
              <a:t>организации </a:t>
            </a:r>
            <a:endParaRPr lang="ru-RU" dirty="0"/>
          </a:p>
          <a:p>
            <a:r>
              <a:rPr lang="ru-RU" dirty="0"/>
              <a:t>«На волне с РДШ» </a:t>
            </a:r>
          </a:p>
          <a:p>
            <a:r>
              <a:rPr lang="ru-RU" dirty="0"/>
              <a:t>«Вожатый РДШ»</a:t>
            </a:r>
          </a:p>
          <a:p>
            <a:r>
              <a:rPr lang="ru-RU" dirty="0"/>
              <a:t>«</a:t>
            </a:r>
            <a:r>
              <a:rPr lang="ru-RU" dirty="0" err="1"/>
              <a:t>Юнармия</a:t>
            </a:r>
            <a:r>
              <a:rPr lang="ru-RU" dirty="0"/>
              <a:t>»</a:t>
            </a:r>
          </a:p>
          <a:p>
            <a:r>
              <a:rPr lang="ru-RU" dirty="0"/>
              <a:t>2. У ряда организаций нет названия программ, указаны только направления:</a:t>
            </a:r>
          </a:p>
          <a:p>
            <a:r>
              <a:rPr lang="ru-RU" dirty="0"/>
              <a:t>«Социокультурная адаптация и развитие социальной активности»</a:t>
            </a:r>
          </a:p>
          <a:p>
            <a:r>
              <a:rPr lang="ru-RU" dirty="0"/>
              <a:t>«Гражданско-патриотическое, трудовое воспитание и профессиональное определение»</a:t>
            </a:r>
          </a:p>
          <a:p>
            <a:r>
              <a:rPr lang="ru-RU" dirty="0"/>
              <a:t>«Патриотическое           воспитание. Трудовое воспитание и профессиональное определение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3.Подготовка к ЕГЭ и школе это не дополнительное образование </a:t>
            </a:r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F235E0-0C5F-4E33-B3AE-C00A1929DE53}"/>
</file>

<file path=customXml/itemProps2.xml><?xml version="1.0" encoding="utf-8"?>
<ds:datastoreItem xmlns:ds="http://schemas.openxmlformats.org/officeDocument/2006/customXml" ds:itemID="{844A3C4C-CE5E-4884-82DF-001557E7F9EA}"/>
</file>

<file path=customXml/itemProps3.xml><?xml version="1.0" encoding="utf-8"?>
<ds:datastoreItem xmlns:ds="http://schemas.openxmlformats.org/officeDocument/2006/customXml" ds:itemID="{3EF2008A-4DDC-43D9-B4AD-6542B5B7FE37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884</TotalTime>
  <Words>444</Words>
  <Application>Microsoft Office PowerPoint</Application>
  <PresentationFormat>Широкоэкранный</PresentationFormat>
  <Paragraphs>118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Социально-гуманитарная направленность в траекториях приоритетных направлений развития дополнительного образования детей</vt:lpstr>
      <vt:lpstr> Какие вопросы находятся в проблемном поле? </vt:lpstr>
      <vt:lpstr>Презентация PowerPoint</vt:lpstr>
      <vt:lpstr>Презентация PowerPoint</vt:lpstr>
      <vt:lpstr>Презентация PowerPoint</vt:lpstr>
      <vt:lpstr>Рейтинг  программ по результатам скрининга навигатора .Всего 782 программы</vt:lpstr>
      <vt:lpstr>Программы по экономике,предпринимательству </vt:lpstr>
      <vt:lpstr>Программы СГН в образовательных организациях</vt:lpstr>
      <vt:lpstr>Ошибки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«Система инновационного содержания и технологий дополнительного образования детей по формированию жизненного и профессионального самоопределения старшеклассников»</dc:title>
  <dc:creator>sukhen</dc:creator>
  <cp:lastModifiedBy>Кванториум</cp:lastModifiedBy>
  <cp:revision>26</cp:revision>
  <cp:lastPrinted>2021-09-02T15:35:52Z</cp:lastPrinted>
  <dcterms:created xsi:type="dcterms:W3CDTF">2018-09-19T18:01:42Z</dcterms:created>
  <dcterms:modified xsi:type="dcterms:W3CDTF">2021-12-15T07:03:50Z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