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19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8" r:id="rId3"/>
    <p:sldId id="258" r:id="rId4"/>
    <p:sldId id="276" r:id="rId5"/>
    <p:sldId id="277" r:id="rId6"/>
    <p:sldId id="259" r:id="rId7"/>
    <p:sldId id="264" r:id="rId8"/>
    <p:sldId id="274" r:id="rId9"/>
    <p:sldId id="275" r:id="rId10"/>
    <p:sldId id="262" r:id="rId11"/>
    <p:sldId id="263" r:id="rId12"/>
    <p:sldId id="265" r:id="rId13"/>
    <p:sldId id="260" r:id="rId14"/>
    <p:sldId id="261" r:id="rId15"/>
    <p:sldId id="269" r:id="rId16"/>
    <p:sldId id="266" r:id="rId17"/>
    <p:sldId id="267" r:id="rId18"/>
    <p:sldId id="268" r:id="rId19"/>
    <p:sldId id="270" r:id="rId2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1BBF7-A240-4837-95B3-A50445A0D60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6A499-4BD3-4987-9546-A7C85B0D8E1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5597F-7EDD-4CD0-8125-3646D0B398C2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92B46-52BC-46F7-A736-83AF8593DC4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381E8-811E-4889-8FAB-C6C81813613B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F46DE-F199-4FD8-A362-42EA70AFCEF9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F9B40-6A56-4325-AAD9-D2E7AB3309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FF1-C6B7-43D8-86E4-BF25C7474829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F3BD2-6487-4421-8908-26916D8A3A7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F716A-EBE5-4C16-BB99-C0572B0730B1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74585-0BF8-4EEB-A515-10365492BA32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931E1C-9D55-44DE-9142-924DC50A6230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96952" y="10127"/>
            <a:ext cx="6347048" cy="562074"/>
          </a:xfrm>
        </p:spPr>
        <p:txBody>
          <a:bodyPr/>
          <a:lstStyle/>
          <a:p>
            <a:pPr algn="r"/>
            <a:r>
              <a:rPr lang="ru-RU" sz="1400" i="1" dirty="0" smtClean="0"/>
              <a:t>Педагогический творческий замысел для программы воспитания</a:t>
            </a:r>
            <a:br>
              <a:rPr lang="ru-RU" sz="1400" i="1" dirty="0" smtClean="0"/>
            </a:br>
            <a:r>
              <a:rPr lang="ru-RU" sz="1400" i="1" dirty="0" smtClean="0"/>
              <a:t>Бланк для задания</a:t>
            </a:r>
            <a:endParaRPr lang="ru-RU" sz="1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276872"/>
            <a:ext cx="7571184" cy="4032447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Далее объясните текстом смысл названия, как вы объяснили бы это педагогам, родителям и детям (рекомендую писать красивым русским языком, избегая педагогических терминов)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Можно дать несколько интерпретаций названию в целом или отдельным словам в нем</a:t>
            </a:r>
          </a:p>
          <a:p>
            <a:pPr marL="0" indent="0">
              <a:buNone/>
            </a:pPr>
            <a:r>
              <a:rPr lang="ru-RU" sz="2400" dirty="0" smtClean="0"/>
              <a:t>…</a:t>
            </a:r>
            <a:endParaRPr lang="ru-RU" sz="2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475656" y="908720"/>
            <a:ext cx="634704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800" kern="0" dirty="0" smtClean="0">
                <a:solidFill>
                  <a:srgbClr val="FF0000"/>
                </a:solidFill>
              </a:rPr>
              <a:t>НАЗВАНИЕ ШКОЛЫ</a:t>
            </a:r>
          </a:p>
          <a:p>
            <a:r>
              <a:rPr lang="ru-RU" sz="2800" kern="0" dirty="0" smtClean="0">
                <a:solidFill>
                  <a:srgbClr val="FF0000"/>
                </a:solidFill>
              </a:rPr>
              <a:t>НАЗВАНИЕ ПРОГРАММЫ</a:t>
            </a:r>
            <a:endParaRPr lang="ru-RU" sz="28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315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7725544" cy="1143000"/>
          </a:xfrm>
        </p:spPr>
        <p:txBody>
          <a:bodyPr/>
          <a:lstStyle/>
          <a:p>
            <a:r>
              <a:rPr lang="ru-RU" b="1" dirty="0" smtClean="0"/>
              <a:t>Самопознание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804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7725544" cy="1143000"/>
          </a:xfrm>
        </p:spPr>
        <p:txBody>
          <a:bodyPr/>
          <a:lstStyle/>
          <a:p>
            <a:r>
              <a:rPr lang="ru-RU" b="1" dirty="0" smtClean="0"/>
              <a:t>Самореализация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804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7725544" cy="1143000"/>
          </a:xfrm>
        </p:spPr>
        <p:txBody>
          <a:bodyPr/>
          <a:lstStyle/>
          <a:p>
            <a:r>
              <a:rPr lang="ru-RU" b="1" dirty="0" smtClean="0"/>
              <a:t>Самосовершенствование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804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7725544" cy="1143000"/>
          </a:xfrm>
        </p:spPr>
        <p:txBody>
          <a:bodyPr/>
          <a:lstStyle/>
          <a:p>
            <a:r>
              <a:rPr lang="ru-RU" b="1" dirty="0"/>
              <a:t>П</a:t>
            </a:r>
            <a:r>
              <a:rPr lang="ru-RU" b="1" dirty="0" smtClean="0"/>
              <a:t>атриотизм, любовь к Родине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804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7725544" cy="1143000"/>
          </a:xfrm>
        </p:spPr>
        <p:txBody>
          <a:bodyPr/>
          <a:lstStyle/>
          <a:p>
            <a:r>
              <a:rPr lang="ru-RU" b="1" dirty="0" smtClean="0"/>
              <a:t>Г</a:t>
            </a:r>
            <a:r>
              <a:rPr lang="ru-RU" b="1" dirty="0" smtClean="0"/>
              <a:t>ражданственность, ответственность, самоуправление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804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7725544" cy="1143000"/>
          </a:xfrm>
        </p:spPr>
        <p:txBody>
          <a:bodyPr/>
          <a:lstStyle/>
          <a:p>
            <a:r>
              <a:rPr lang="ru-RU" b="1" dirty="0" smtClean="0"/>
              <a:t>Нравственные идеи, общечеловеческие ценности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804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7725544" cy="1143000"/>
          </a:xfrm>
        </p:spPr>
        <p:txBody>
          <a:bodyPr/>
          <a:lstStyle/>
          <a:p>
            <a:r>
              <a:rPr lang="ru-RU" b="1" dirty="0" smtClean="0"/>
              <a:t>Сообщество детей и взрослых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804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7725544" cy="1143000"/>
          </a:xfrm>
        </p:spPr>
        <p:txBody>
          <a:bodyPr/>
          <a:lstStyle/>
          <a:p>
            <a:r>
              <a:rPr lang="ru-RU" b="1" dirty="0" smtClean="0"/>
              <a:t>Помощь каждому, индивидуальное развитие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804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7725544" cy="1143000"/>
          </a:xfrm>
        </p:spPr>
        <p:txBody>
          <a:bodyPr/>
          <a:lstStyle/>
          <a:p>
            <a:r>
              <a:rPr lang="ru-RU" b="1" dirty="0" smtClean="0"/>
              <a:t>Совместное творчество и созидание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804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7725544" cy="1143000"/>
          </a:xfrm>
        </p:spPr>
        <p:txBody>
          <a:bodyPr/>
          <a:lstStyle/>
          <a:p>
            <a:r>
              <a:rPr lang="ru-RU" b="1" dirty="0" smtClean="0"/>
              <a:t>Выбор своей профессии, своего пути в жизни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804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8172400" cy="792088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Представьте визуальные символы для программы</a:t>
            </a:r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1115616" y="5013176"/>
            <a:ext cx="7571184" cy="1296143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*Эти предметы, образы помогут вам раскрыть педагогическую суть программы наглядно. Они могут отразиться в эмблеме, наградах, девизах, названиях мероприятий или групп, в песнях и ритуалах.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** Если не найдете подходящие картинки в Интернете, то можно нарисовать самостоятельно.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5291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8172400" cy="792088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Представьте ключевые дела / или логику / или этапы / или структурные элементы замысла </a:t>
            </a:r>
            <a:r>
              <a:rPr lang="ru-RU" sz="2000" i="1" dirty="0" smtClean="0">
                <a:solidFill>
                  <a:srgbClr val="FF0000"/>
                </a:solidFill>
              </a:rPr>
              <a:t>(выберите нужное)</a:t>
            </a:r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1115616" y="1700808"/>
            <a:ext cx="7571184" cy="4608511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1.</a:t>
            </a:r>
          </a:p>
          <a:p>
            <a:pPr marL="0" indent="0">
              <a:buNone/>
            </a:pPr>
            <a:r>
              <a:rPr lang="ru-RU" sz="2400" dirty="0" smtClean="0"/>
              <a:t>2.</a:t>
            </a:r>
          </a:p>
          <a:p>
            <a:pPr marL="0" indent="0">
              <a:buNone/>
            </a:pPr>
            <a:r>
              <a:rPr lang="ru-RU" sz="2400" dirty="0" smtClean="0"/>
              <a:t>3.</a:t>
            </a:r>
          </a:p>
          <a:p>
            <a:pPr marL="0" indent="0">
              <a:buNone/>
            </a:pPr>
            <a:r>
              <a:rPr lang="ru-RU" sz="2400" dirty="0" smtClean="0"/>
              <a:t>4.</a:t>
            </a:r>
          </a:p>
          <a:p>
            <a:pPr marL="0" indent="0">
              <a:buNone/>
            </a:pPr>
            <a:r>
              <a:rPr lang="ru-RU" sz="2400" dirty="0" smtClean="0"/>
              <a:t>5.</a:t>
            </a:r>
          </a:p>
          <a:p>
            <a:pPr marL="0" indent="0">
              <a:buNone/>
            </a:pPr>
            <a:r>
              <a:rPr lang="ru-RU" sz="2400" dirty="0" smtClean="0"/>
              <a:t>6.</a:t>
            </a:r>
          </a:p>
          <a:p>
            <a:pPr marL="0" indent="0">
              <a:buNone/>
            </a:pPr>
            <a:r>
              <a:rPr lang="ru-RU" sz="2400" dirty="0" smtClean="0"/>
              <a:t>7.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* Задача в том, чтобы показать, как эти дела, элементы позволят реализовать ваш замысел, раскроют смысл и название программы для детей в реальности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4274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8172400" cy="792088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</a:rPr>
              <a:t>Представление приемов стимулирования </a:t>
            </a:r>
            <a:r>
              <a:rPr lang="ru-RU" sz="2400" dirty="0" smtClean="0">
                <a:solidFill>
                  <a:schemeClr val="tx1"/>
                </a:solidFill>
              </a:rPr>
              <a:t>достижений и активности обучающихся и других участников программы</a:t>
            </a:r>
            <a:endParaRPr lang="ru-RU" sz="2400" i="1" dirty="0">
              <a:solidFill>
                <a:srgbClr val="FF0000"/>
              </a:solidFill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1115616" y="1700808"/>
            <a:ext cx="7571184" cy="4608511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1.</a:t>
            </a:r>
          </a:p>
          <a:p>
            <a:pPr marL="0" indent="0">
              <a:buNone/>
            </a:pPr>
            <a:r>
              <a:rPr lang="ru-RU" sz="2400" dirty="0" smtClean="0"/>
              <a:t>2.</a:t>
            </a:r>
          </a:p>
          <a:p>
            <a:pPr marL="0" indent="0">
              <a:buNone/>
            </a:pPr>
            <a:r>
              <a:rPr lang="ru-RU" sz="2400" dirty="0" smtClean="0"/>
              <a:t>3.</a:t>
            </a:r>
          </a:p>
          <a:p>
            <a:pPr marL="0" indent="0">
              <a:buNone/>
            </a:pPr>
            <a:r>
              <a:rPr lang="ru-RU" sz="2400" dirty="0" smtClean="0"/>
              <a:t>4.</a:t>
            </a:r>
          </a:p>
          <a:p>
            <a:pPr marL="0" indent="0">
              <a:buNone/>
            </a:pPr>
            <a:endParaRPr lang="ru-RU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* Эти приемы должны раскрывать замысел и название программы, опираться на выбранные вами образы.</a:t>
            </a:r>
            <a:endParaRPr lang="ru-RU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3916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8172400" cy="792088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</a:rPr>
              <a:t>Представление приемов стимулирования </a:t>
            </a:r>
            <a:r>
              <a:rPr lang="ru-RU" sz="2400" dirty="0" smtClean="0">
                <a:solidFill>
                  <a:schemeClr val="tx1"/>
                </a:solidFill>
              </a:rPr>
              <a:t>достижений и активности обучающихся и других участников программы</a:t>
            </a:r>
            <a:endParaRPr lang="ru-RU" sz="2400" i="1" dirty="0">
              <a:solidFill>
                <a:srgbClr val="FF0000"/>
              </a:solidFill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1115616" y="1700808"/>
            <a:ext cx="7571184" cy="4608511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1.</a:t>
            </a:r>
          </a:p>
          <a:p>
            <a:pPr marL="0" indent="0">
              <a:buNone/>
            </a:pPr>
            <a:r>
              <a:rPr lang="ru-RU" sz="2400" dirty="0" smtClean="0"/>
              <a:t>2.</a:t>
            </a:r>
          </a:p>
          <a:p>
            <a:pPr marL="0" indent="0">
              <a:buNone/>
            </a:pPr>
            <a:r>
              <a:rPr lang="ru-RU" sz="2400" dirty="0" smtClean="0"/>
              <a:t>3.</a:t>
            </a:r>
          </a:p>
          <a:p>
            <a:pPr marL="0" indent="0">
              <a:buNone/>
            </a:pPr>
            <a:r>
              <a:rPr lang="ru-RU" sz="2400" dirty="0" smtClean="0"/>
              <a:t>4.</a:t>
            </a:r>
          </a:p>
          <a:p>
            <a:pPr marL="0" indent="0">
              <a:buNone/>
            </a:pPr>
            <a:endParaRPr lang="ru-RU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* </a:t>
            </a:r>
            <a:r>
              <a:rPr lang="ru-RU" sz="1600" dirty="0">
                <a:solidFill>
                  <a:srgbClr val="FF0000"/>
                </a:solidFill>
              </a:rPr>
              <a:t>Задача в том, чтобы показать, как эти дела, элементы позволят реализовать ваш замысел, раскроют смысл и название программы для детей в реальности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4027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7725544" cy="1143000"/>
          </a:xfrm>
        </p:spPr>
        <p:txBody>
          <a:bodyPr/>
          <a:lstStyle/>
          <a:p>
            <a:r>
              <a:rPr lang="ru-RU" b="1" dirty="0" smtClean="0"/>
              <a:t>Учебные достижения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804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7725544" cy="1143000"/>
          </a:xfrm>
        </p:spPr>
        <p:txBody>
          <a:bodyPr/>
          <a:lstStyle/>
          <a:p>
            <a:r>
              <a:rPr lang="ru-RU" b="1" dirty="0" smtClean="0"/>
              <a:t>Научные достижения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804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7725544" cy="1143000"/>
          </a:xfrm>
        </p:spPr>
        <p:txBody>
          <a:bodyPr/>
          <a:lstStyle/>
          <a:p>
            <a:r>
              <a:rPr lang="ru-RU" b="1" dirty="0" smtClean="0"/>
              <a:t>Д</a:t>
            </a:r>
            <a:r>
              <a:rPr lang="ru-RU" b="1" dirty="0" smtClean="0"/>
              <a:t>остижения в спорте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8813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7725544" cy="1143000"/>
          </a:xfrm>
        </p:spPr>
        <p:txBody>
          <a:bodyPr/>
          <a:lstStyle/>
          <a:p>
            <a:r>
              <a:rPr lang="ru-RU" b="1" dirty="0" smtClean="0"/>
              <a:t>Здоровье и безопасность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37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B26ED4-D7CA-462D-AA4C-F0EDEB02C74B}"/>
</file>

<file path=customXml/itemProps2.xml><?xml version="1.0" encoding="utf-8"?>
<ds:datastoreItem xmlns:ds="http://schemas.openxmlformats.org/officeDocument/2006/customXml" ds:itemID="{1DFAC4E0-1BF7-4B3F-95C3-E6194D2F5E5C}"/>
</file>

<file path=customXml/itemProps3.xml><?xml version="1.0" encoding="utf-8"?>
<ds:datastoreItem xmlns:ds="http://schemas.openxmlformats.org/officeDocument/2006/customXml" ds:itemID="{35E7D1BA-3C39-4B42-8191-CE582E6EB9E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3182</TotalTime>
  <Words>291</Words>
  <Application>Microsoft Office PowerPoint</Application>
  <PresentationFormat>Экран (4:3)</PresentationFormat>
  <Paragraphs>52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Тема1</vt:lpstr>
      <vt:lpstr>Педагогический творческий замысел для программы воспитания Бланк для задания</vt:lpstr>
      <vt:lpstr>Представьте визуальные символы для программы</vt:lpstr>
      <vt:lpstr>Представьте ключевые дела / или логику / или этапы / или структурные элементы замысла (выберите нужное)</vt:lpstr>
      <vt:lpstr>Представление приемов стимулирования достижений и активности обучающихся и других участников программы</vt:lpstr>
      <vt:lpstr>Представление приемов стимулирования достижений и активности обучающихся и других участников программы</vt:lpstr>
      <vt:lpstr>Учебные достижения</vt:lpstr>
      <vt:lpstr>Научные достижения</vt:lpstr>
      <vt:lpstr>Достижения в спорте</vt:lpstr>
      <vt:lpstr>Здоровье и безопасность</vt:lpstr>
      <vt:lpstr>Самопознание</vt:lpstr>
      <vt:lpstr>Самореализация</vt:lpstr>
      <vt:lpstr>Самосовершенствование</vt:lpstr>
      <vt:lpstr>Патриотизм, любовь к Родине</vt:lpstr>
      <vt:lpstr>Гражданственность, ответственность, самоуправление</vt:lpstr>
      <vt:lpstr>Нравственные идеи, общечеловеческие ценности</vt:lpstr>
      <vt:lpstr>Сообщество детей и взрослых</vt:lpstr>
      <vt:lpstr>Помощь каждому, индивидуальное развитие</vt:lpstr>
      <vt:lpstr>Совместное творчество и созидание</vt:lpstr>
      <vt:lpstr>Выбор своей профессии, своего пути в жизни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Пользователь Windows</cp:lastModifiedBy>
  <cp:revision>148</cp:revision>
  <dcterms:created xsi:type="dcterms:W3CDTF">2017-04-17T21:43:57Z</dcterms:created>
  <dcterms:modified xsi:type="dcterms:W3CDTF">2020-11-05T13:52:15Z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