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colors5.xml" ContentType="application/vnd.openxmlformats-officedocument.drawingml.diagramCol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diagrams/drawing5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342" r:id="rId2"/>
    <p:sldId id="445" r:id="rId3"/>
    <p:sldId id="454" r:id="rId4"/>
    <p:sldId id="371" r:id="rId5"/>
    <p:sldId id="455" r:id="rId6"/>
    <p:sldId id="458" r:id="rId7"/>
    <p:sldId id="424" r:id="rId8"/>
    <p:sldId id="459" r:id="rId9"/>
    <p:sldId id="460" r:id="rId10"/>
    <p:sldId id="425" r:id="rId11"/>
    <p:sldId id="444" r:id="rId12"/>
    <p:sldId id="461" r:id="rId13"/>
    <p:sldId id="367" r:id="rId14"/>
  </p:sldIdLst>
  <p:sldSz cx="9144000" cy="6858000" type="screen4x3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49" autoAdjust="0"/>
  </p:normalViewPr>
  <p:slideViewPr>
    <p:cSldViewPr snapToGrid="0">
      <p:cViewPr varScale="1">
        <p:scale>
          <a:sx n="105" d="100"/>
          <a:sy n="105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1A0A7-8A43-4463-8904-48799949809D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D0F733C-251D-456C-8083-36D14304840E}">
      <dgm:prSet phldrT="[Текст]" custT="1"/>
      <dgm:spPr/>
      <dgm:t>
        <a:bodyPr/>
        <a:lstStyle/>
        <a:p>
          <a:r>
            <a:rPr lang="ru-RU" sz="2400" b="1" dirty="0"/>
            <a:t>СДО </a:t>
          </a:r>
          <a:r>
            <a:rPr lang="ru-RU" sz="2400" b="1" dirty="0" smtClean="0"/>
            <a:t/>
          </a:r>
          <a:br>
            <a:rPr lang="ru-RU" sz="2400" b="1" dirty="0" smtClean="0"/>
          </a:br>
          <a:r>
            <a:rPr lang="ru-RU" sz="2400" b="1" dirty="0" smtClean="0"/>
            <a:t>и </a:t>
          </a:r>
          <a:r>
            <a:rPr lang="ru-RU" sz="2400" b="1" dirty="0"/>
            <a:t>образовательные платформы</a:t>
          </a:r>
        </a:p>
      </dgm:t>
    </dgm:pt>
    <dgm:pt modelId="{02FA1BA5-AB8D-4DF3-A8FE-CAD23FE6E783}" type="parTrans" cxnId="{55DF8E6C-45E3-4D1E-9F47-82555C48840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93D01DF-9F46-4EC9-B7EB-8B52C656401A}" type="sibTrans" cxnId="{55DF8E6C-45E3-4D1E-9F47-82555C48840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F1A099E-E725-4377-8FD2-C2689BC8D72C}">
      <dgm:prSet phldrT="[Текст]" custT="1"/>
      <dgm:spPr/>
      <dgm:t>
        <a:bodyPr/>
        <a:lstStyle/>
        <a:p>
          <a:r>
            <a:rPr lang="ru-RU" sz="1400" dirty="0"/>
            <a:t>подразумевает использование такого режима обучения, при котором обучающийся осваивает образовательную программу полностью удаленно с использованием системы дистанционного обучения (образовательной платформы), функциональность которой обеспечивается организацией или администраторами платформы. Все коммуникации с педагогическим работником осуществляются посредством указанной системы дистанционного обучения (образовательной платформы).</a:t>
          </a:r>
        </a:p>
      </dgm:t>
    </dgm:pt>
    <dgm:pt modelId="{EB9530A8-68D2-4ED9-8DEA-88EE224583C5}" type="parTrans" cxnId="{8848FE9D-BCA4-447B-BA2E-517301694FE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E13D80F-03DF-4642-BB0C-096B61899727}" type="sibTrans" cxnId="{8848FE9D-BCA4-447B-BA2E-517301694FE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1E07A6B-EE12-4820-A7E5-1A997AB43C9F}">
      <dgm:prSet phldrT="[Текст]" custT="1"/>
      <dgm:spPr/>
      <dgm:t>
        <a:bodyPr/>
        <a:lstStyle/>
        <a:p>
          <a:r>
            <a:rPr lang="ru-RU" sz="2400" b="1" dirty="0"/>
            <a:t>Использование </a:t>
          </a:r>
          <a:r>
            <a:rPr lang="ru-RU" sz="2400" b="1" dirty="0" smtClean="0"/>
            <a:t>дистанционных образовательных технологий</a:t>
          </a:r>
          <a:endParaRPr lang="ru-RU" sz="2400" b="1" dirty="0"/>
        </a:p>
      </dgm:t>
    </dgm:pt>
    <dgm:pt modelId="{A1BF7686-AC7A-4957-A922-CFAD2D2535CD}" type="parTrans" cxnId="{4E2CEEA8-FC50-4D6A-8DAD-8F1F93F4C88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A7B415A-662E-4C8B-8C18-EC3A7E593458}" type="sibTrans" cxnId="{4E2CEEA8-FC50-4D6A-8DAD-8F1F93F4C887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D8909DC-CA91-4CAE-B63C-5D26643D7C56}">
      <dgm:prSet phldrT="[Текст]" custT="1"/>
      <dgm:spPr/>
      <dgm:t>
        <a:bodyPr/>
        <a:lstStyle/>
        <a:p>
          <a:r>
            <a:rPr lang="ru-RU" sz="1400" dirty="0"/>
            <a:t>Модель, при которой происходит использование дистанционных образовательных технологий (видеотрансляция или запись учебных занятий, </a:t>
          </a:r>
          <a:r>
            <a:rPr lang="en-US" sz="1400" dirty="0"/>
            <a:t>on-line</a:t>
          </a:r>
          <a:r>
            <a:rPr lang="ru-RU" sz="1400" dirty="0"/>
            <a:t> инструменты, электронная почта, образовательные интернет-форумы, социальные сети, мессенджеры и </a:t>
          </a:r>
          <a:r>
            <a:rPr lang="ru-RU" sz="1400" dirty="0" err="1"/>
            <a:t>т.п</a:t>
          </a:r>
          <a:r>
            <a:rPr lang="ru-RU" sz="1400" dirty="0"/>
            <a:t>).</a:t>
          </a:r>
        </a:p>
      </dgm:t>
    </dgm:pt>
    <dgm:pt modelId="{74C0762A-D1CA-40D3-BF94-EDE45CF2989A}" type="parTrans" cxnId="{2F5522EA-93B6-4748-8E02-CE8C5844630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C6484E2-8DD9-403A-BBAE-B9398E5720D7}" type="sibTrans" cxnId="{2F5522EA-93B6-4748-8E02-CE8C5844630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6E845F-3069-4BF4-814A-08B2BC1EBC12}">
      <dgm:prSet phldrT="[Текст]" custT="1"/>
      <dgm:spPr/>
      <dgm:t>
        <a:bodyPr/>
        <a:lstStyle/>
        <a:p>
          <a:r>
            <a:rPr lang="ru-RU" sz="2400" b="1" dirty="0"/>
            <a:t>Кейс-технология</a:t>
          </a:r>
        </a:p>
      </dgm:t>
    </dgm:pt>
    <dgm:pt modelId="{014A0DF7-AE84-49C1-AFD0-DCCF62E5C8E8}" type="parTrans" cxnId="{77F0A470-9E4C-4A83-A20A-C14CED382076}">
      <dgm:prSet/>
      <dgm:spPr/>
      <dgm:t>
        <a:bodyPr/>
        <a:lstStyle/>
        <a:p>
          <a:endParaRPr lang="ru-RU"/>
        </a:p>
      </dgm:t>
    </dgm:pt>
    <dgm:pt modelId="{61A8F90A-B14D-4B8E-9B18-FEA3DFF08FCD}" type="sibTrans" cxnId="{77F0A470-9E4C-4A83-A20A-C14CED382076}">
      <dgm:prSet/>
      <dgm:spPr/>
      <dgm:t>
        <a:bodyPr/>
        <a:lstStyle/>
        <a:p>
          <a:endParaRPr lang="ru-RU"/>
        </a:p>
      </dgm:t>
    </dgm:pt>
    <dgm:pt modelId="{3B25DA52-2121-4E25-A898-AC9663C1156C}">
      <dgm:prSet phldrT="[Текст]" custT="1"/>
      <dgm:spPr/>
      <dgm:t>
        <a:bodyPr/>
        <a:lstStyle/>
        <a:p>
          <a:r>
            <a:rPr lang="ru-RU" sz="1400" dirty="0" err="1"/>
            <a:t>Кейсовая</a:t>
          </a:r>
          <a:r>
            <a:rPr lang="ru-RU" sz="1400" dirty="0"/>
            <a:t>-технология основывается на использовании наборов (кейсов) текстовых, аудиовизуальных и мультимедийных учебно-методических материалов и их передаче для самостоятельного изучения учащимся при организации регулярных консультаций. Способы передачи кейсов: </a:t>
          </a:r>
          <a:r>
            <a:rPr lang="en-US" sz="1400" dirty="0"/>
            <a:t>USB-</a:t>
          </a:r>
          <a:r>
            <a:rPr lang="ru-RU" sz="1400" dirty="0" err="1"/>
            <a:t>флеш</a:t>
          </a:r>
          <a:r>
            <a:rPr lang="ru-RU" sz="1400" dirty="0"/>
            <a:t>-накопитель, </a:t>
          </a:r>
          <a:r>
            <a:rPr lang="en-US" sz="1400" b="1" i="0" dirty="0"/>
            <a:t>CD</a:t>
          </a:r>
          <a:r>
            <a:rPr lang="en-US" sz="1400" b="0" i="0" dirty="0"/>
            <a:t> / DVD</a:t>
          </a:r>
          <a:r>
            <a:rPr lang="ru-RU" sz="1400" b="0" i="0" dirty="0"/>
            <a:t>, печатные носители и т.п.</a:t>
          </a:r>
          <a:r>
            <a:rPr lang="en-US" sz="1400" b="0" i="0" dirty="0"/>
            <a:t> </a:t>
          </a:r>
          <a:r>
            <a:rPr lang="ru-RU" sz="1400" dirty="0"/>
            <a:t> </a:t>
          </a:r>
        </a:p>
      </dgm:t>
    </dgm:pt>
    <dgm:pt modelId="{D89A88D1-93DA-4827-89DF-113272220C83}" type="parTrans" cxnId="{A46FF4B6-3BFF-46E2-B806-5EB717CBA9B9}">
      <dgm:prSet/>
      <dgm:spPr/>
      <dgm:t>
        <a:bodyPr/>
        <a:lstStyle/>
        <a:p>
          <a:endParaRPr lang="ru-RU"/>
        </a:p>
      </dgm:t>
    </dgm:pt>
    <dgm:pt modelId="{9FB925F6-FF82-449D-A5F5-F61F54B212F4}" type="sibTrans" cxnId="{A46FF4B6-3BFF-46E2-B806-5EB717CBA9B9}">
      <dgm:prSet/>
      <dgm:spPr/>
      <dgm:t>
        <a:bodyPr/>
        <a:lstStyle/>
        <a:p>
          <a:endParaRPr lang="ru-RU"/>
        </a:p>
      </dgm:t>
    </dgm:pt>
    <dgm:pt modelId="{127C7AE4-AD54-4CE1-ACF2-98374667807C}" type="pres">
      <dgm:prSet presAssocID="{F2C1A0A7-8A43-4463-8904-4879994980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EE79D-0CF5-4BF6-B22F-F23C1E421566}" type="pres">
      <dgm:prSet presAssocID="{CD0F733C-251D-456C-8083-36D14304840E}" presName="linNode" presStyleCnt="0"/>
      <dgm:spPr/>
    </dgm:pt>
    <dgm:pt modelId="{25C8FD93-19E1-4412-AAF0-862FA9B4DEE0}" type="pres">
      <dgm:prSet presAssocID="{CD0F733C-251D-456C-8083-36D14304840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ED86A-520B-49DB-8A54-29EC522D33E9}" type="pres">
      <dgm:prSet presAssocID="{CD0F733C-251D-456C-8083-36D14304840E}" presName="descendantText" presStyleLbl="alignAccFollowNode1" presStyleIdx="0" presStyleCnt="3" custScaleY="12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8145-A366-42E8-AF14-1C2FB56E27E6}" type="pres">
      <dgm:prSet presAssocID="{693D01DF-9F46-4EC9-B7EB-8B52C656401A}" presName="sp" presStyleCnt="0"/>
      <dgm:spPr/>
    </dgm:pt>
    <dgm:pt modelId="{90263AA6-1A51-4541-B540-7F350469666A}" type="pres">
      <dgm:prSet presAssocID="{C1E07A6B-EE12-4820-A7E5-1A997AB43C9F}" presName="linNode" presStyleCnt="0"/>
      <dgm:spPr/>
    </dgm:pt>
    <dgm:pt modelId="{1A1178B4-6D79-44B2-BCF3-543F378577FA}" type="pres">
      <dgm:prSet presAssocID="{C1E07A6B-EE12-4820-A7E5-1A997AB43C9F}" presName="parentText" presStyleLbl="node1" presStyleIdx="1" presStyleCnt="3" custScaleY="70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EA718-CCC3-46E1-905B-EED12D64A566}" type="pres">
      <dgm:prSet presAssocID="{C1E07A6B-EE12-4820-A7E5-1A997AB43C9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02527-9F67-408C-AD03-C11A7688D4AB}" type="pres">
      <dgm:prSet presAssocID="{CA7B415A-662E-4C8B-8C18-EC3A7E593458}" presName="sp" presStyleCnt="0"/>
      <dgm:spPr/>
    </dgm:pt>
    <dgm:pt modelId="{F4396368-B358-4BE8-B91F-9F7A9E47FB7B}" type="pres">
      <dgm:prSet presAssocID="{376E845F-3069-4BF4-814A-08B2BC1EBC12}" presName="linNode" presStyleCnt="0"/>
      <dgm:spPr/>
    </dgm:pt>
    <dgm:pt modelId="{056BFD25-EB4A-4533-A596-76AD0393FD33}" type="pres">
      <dgm:prSet presAssocID="{376E845F-3069-4BF4-814A-08B2BC1EBC12}" presName="parentText" presStyleLbl="node1" presStyleIdx="2" presStyleCnt="3" custScaleY="831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2CEA0-0454-4346-A190-57923AD4D6FA}" type="pres">
      <dgm:prSet presAssocID="{376E845F-3069-4BF4-814A-08B2BC1EBC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522EA-93B6-4748-8E02-CE8C58446303}" srcId="{C1E07A6B-EE12-4820-A7E5-1A997AB43C9F}" destId="{2D8909DC-CA91-4CAE-B63C-5D26643D7C56}" srcOrd="0" destOrd="0" parTransId="{74C0762A-D1CA-40D3-BF94-EDE45CF2989A}" sibTransId="{9C6484E2-8DD9-403A-BBAE-B9398E5720D7}"/>
    <dgm:cxn modelId="{3B61F99A-21B6-494C-AFBF-952E17BE9E0C}" type="presOf" srcId="{F2C1A0A7-8A43-4463-8904-48799949809D}" destId="{127C7AE4-AD54-4CE1-ACF2-98374667807C}" srcOrd="0" destOrd="0" presId="urn:microsoft.com/office/officeart/2005/8/layout/vList5"/>
    <dgm:cxn modelId="{77F0A470-9E4C-4A83-A20A-C14CED382076}" srcId="{F2C1A0A7-8A43-4463-8904-48799949809D}" destId="{376E845F-3069-4BF4-814A-08B2BC1EBC12}" srcOrd="2" destOrd="0" parTransId="{014A0DF7-AE84-49C1-AFD0-DCCF62E5C8E8}" sibTransId="{61A8F90A-B14D-4B8E-9B18-FEA3DFF08FCD}"/>
    <dgm:cxn modelId="{8848FE9D-BCA4-447B-BA2E-517301694FEB}" srcId="{CD0F733C-251D-456C-8083-36D14304840E}" destId="{1F1A099E-E725-4377-8FD2-C2689BC8D72C}" srcOrd="0" destOrd="0" parTransId="{EB9530A8-68D2-4ED9-8DEA-88EE224583C5}" sibTransId="{2E13D80F-03DF-4642-BB0C-096B61899727}"/>
    <dgm:cxn modelId="{2782F321-7733-4A93-A5BF-E98095833F19}" type="presOf" srcId="{2D8909DC-CA91-4CAE-B63C-5D26643D7C56}" destId="{577EA718-CCC3-46E1-905B-EED12D64A566}" srcOrd="0" destOrd="0" presId="urn:microsoft.com/office/officeart/2005/8/layout/vList5"/>
    <dgm:cxn modelId="{FC9B9473-88DC-4A39-BE9B-033A01FC5354}" type="presOf" srcId="{376E845F-3069-4BF4-814A-08B2BC1EBC12}" destId="{056BFD25-EB4A-4533-A596-76AD0393FD33}" srcOrd="0" destOrd="0" presId="urn:microsoft.com/office/officeart/2005/8/layout/vList5"/>
    <dgm:cxn modelId="{4E2CEEA8-FC50-4D6A-8DAD-8F1F93F4C887}" srcId="{F2C1A0A7-8A43-4463-8904-48799949809D}" destId="{C1E07A6B-EE12-4820-A7E5-1A997AB43C9F}" srcOrd="1" destOrd="0" parTransId="{A1BF7686-AC7A-4957-A922-CFAD2D2535CD}" sibTransId="{CA7B415A-662E-4C8B-8C18-EC3A7E593458}"/>
    <dgm:cxn modelId="{3FEEF540-9527-4666-8AAE-9EE645E77EBF}" type="presOf" srcId="{1F1A099E-E725-4377-8FD2-C2689BC8D72C}" destId="{43DED86A-520B-49DB-8A54-29EC522D33E9}" srcOrd="0" destOrd="0" presId="urn:microsoft.com/office/officeart/2005/8/layout/vList5"/>
    <dgm:cxn modelId="{DC7296FB-331F-41E7-8FF9-D425D52394D9}" type="presOf" srcId="{C1E07A6B-EE12-4820-A7E5-1A997AB43C9F}" destId="{1A1178B4-6D79-44B2-BCF3-543F378577FA}" srcOrd="0" destOrd="0" presId="urn:microsoft.com/office/officeart/2005/8/layout/vList5"/>
    <dgm:cxn modelId="{320C984E-C106-4B9A-A6EE-896166E3EBB0}" type="presOf" srcId="{CD0F733C-251D-456C-8083-36D14304840E}" destId="{25C8FD93-19E1-4412-AAF0-862FA9B4DEE0}" srcOrd="0" destOrd="0" presId="urn:microsoft.com/office/officeart/2005/8/layout/vList5"/>
    <dgm:cxn modelId="{AB5D9271-86C1-4147-8908-EA1775849B6B}" type="presOf" srcId="{3B25DA52-2121-4E25-A898-AC9663C1156C}" destId="{E972CEA0-0454-4346-A190-57923AD4D6FA}" srcOrd="0" destOrd="0" presId="urn:microsoft.com/office/officeart/2005/8/layout/vList5"/>
    <dgm:cxn modelId="{A46FF4B6-3BFF-46E2-B806-5EB717CBA9B9}" srcId="{376E845F-3069-4BF4-814A-08B2BC1EBC12}" destId="{3B25DA52-2121-4E25-A898-AC9663C1156C}" srcOrd="0" destOrd="0" parTransId="{D89A88D1-93DA-4827-89DF-113272220C83}" sibTransId="{9FB925F6-FF82-449D-A5F5-F61F54B212F4}"/>
    <dgm:cxn modelId="{55DF8E6C-45E3-4D1E-9F47-82555C488409}" srcId="{F2C1A0A7-8A43-4463-8904-48799949809D}" destId="{CD0F733C-251D-456C-8083-36D14304840E}" srcOrd="0" destOrd="0" parTransId="{02FA1BA5-AB8D-4DF3-A8FE-CAD23FE6E783}" sibTransId="{693D01DF-9F46-4EC9-B7EB-8B52C656401A}"/>
    <dgm:cxn modelId="{3C2EDEB7-C55C-4777-A4D4-E136BC6B7B77}" type="presParOf" srcId="{127C7AE4-AD54-4CE1-ACF2-98374667807C}" destId="{E2DEE79D-0CF5-4BF6-B22F-F23C1E421566}" srcOrd="0" destOrd="0" presId="urn:microsoft.com/office/officeart/2005/8/layout/vList5"/>
    <dgm:cxn modelId="{C18EFECE-4E15-4F43-94D0-5469C66AABF0}" type="presParOf" srcId="{E2DEE79D-0CF5-4BF6-B22F-F23C1E421566}" destId="{25C8FD93-19E1-4412-AAF0-862FA9B4DEE0}" srcOrd="0" destOrd="0" presId="urn:microsoft.com/office/officeart/2005/8/layout/vList5"/>
    <dgm:cxn modelId="{8454B40A-5AAA-47DC-9F31-BC32C4B5EC80}" type="presParOf" srcId="{E2DEE79D-0CF5-4BF6-B22F-F23C1E421566}" destId="{43DED86A-520B-49DB-8A54-29EC522D33E9}" srcOrd="1" destOrd="0" presId="urn:microsoft.com/office/officeart/2005/8/layout/vList5"/>
    <dgm:cxn modelId="{A1F6BEAC-FFBA-451F-BB79-86A0F738A82E}" type="presParOf" srcId="{127C7AE4-AD54-4CE1-ACF2-98374667807C}" destId="{1D438145-A366-42E8-AF14-1C2FB56E27E6}" srcOrd="1" destOrd="0" presId="urn:microsoft.com/office/officeart/2005/8/layout/vList5"/>
    <dgm:cxn modelId="{DFC4C847-F984-4F6F-9822-26F0C48F3FE8}" type="presParOf" srcId="{127C7AE4-AD54-4CE1-ACF2-98374667807C}" destId="{90263AA6-1A51-4541-B540-7F350469666A}" srcOrd="2" destOrd="0" presId="urn:microsoft.com/office/officeart/2005/8/layout/vList5"/>
    <dgm:cxn modelId="{ADF54CDC-E9D5-449E-985E-46F4FA7457B0}" type="presParOf" srcId="{90263AA6-1A51-4541-B540-7F350469666A}" destId="{1A1178B4-6D79-44B2-BCF3-543F378577FA}" srcOrd="0" destOrd="0" presId="urn:microsoft.com/office/officeart/2005/8/layout/vList5"/>
    <dgm:cxn modelId="{A6B71877-A2B3-4105-AD94-38E38BB95AA1}" type="presParOf" srcId="{90263AA6-1A51-4541-B540-7F350469666A}" destId="{577EA718-CCC3-46E1-905B-EED12D64A566}" srcOrd="1" destOrd="0" presId="urn:microsoft.com/office/officeart/2005/8/layout/vList5"/>
    <dgm:cxn modelId="{C12FFB12-B040-432B-9A02-0E18A0491B82}" type="presParOf" srcId="{127C7AE4-AD54-4CE1-ACF2-98374667807C}" destId="{52602527-9F67-408C-AD03-C11A7688D4AB}" srcOrd="3" destOrd="0" presId="urn:microsoft.com/office/officeart/2005/8/layout/vList5"/>
    <dgm:cxn modelId="{2DA17950-7E4B-48CE-9F56-3D5D2FA86E97}" type="presParOf" srcId="{127C7AE4-AD54-4CE1-ACF2-98374667807C}" destId="{F4396368-B358-4BE8-B91F-9F7A9E47FB7B}" srcOrd="4" destOrd="0" presId="urn:microsoft.com/office/officeart/2005/8/layout/vList5"/>
    <dgm:cxn modelId="{B5491C04-1102-43CD-BEA2-183622033E01}" type="presParOf" srcId="{F4396368-B358-4BE8-B91F-9F7A9E47FB7B}" destId="{056BFD25-EB4A-4533-A596-76AD0393FD33}" srcOrd="0" destOrd="0" presId="urn:microsoft.com/office/officeart/2005/8/layout/vList5"/>
    <dgm:cxn modelId="{4D2652C8-1745-4CB9-AFC4-2FA241E80F20}" type="presParOf" srcId="{F4396368-B358-4BE8-B91F-9F7A9E47FB7B}" destId="{E972CEA0-0454-4346-A190-57923AD4D6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EFB84-B070-4DC6-B899-FB22BBB3601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88DE6B0-9CC3-4203-A57D-D3F646AD2FAE}">
      <dgm:prSet/>
      <dgm:spPr/>
      <dgm:t>
        <a:bodyPr/>
        <a:lstStyle/>
        <a:p>
          <a:pPr rtl="0"/>
          <a:r>
            <a:rPr lang="ru-RU" b="1" dirty="0"/>
            <a:t>Приказ </a:t>
          </a:r>
          <a:r>
            <a:rPr lang="ru-RU" b="1" dirty="0" err="1"/>
            <a:t>Минпросвещения</a:t>
          </a:r>
          <a:r>
            <a:rPr lang="ru-RU" b="1" dirty="0"/>
            <a:t> России № 104 от 17.03.2020 г. </a:t>
          </a:r>
          <a:r>
            <a:rPr lang="ru-RU" dirty="0"/>
            <a:t>«Об организации образовательной деятельности в организациях, реализующих программы  начального общего, основного общего,  среднего общего образования, образовательные программы  среднего профессионального образования, соответствующего дополнительного профессионального образования и  дополнительные общеобразовательные программы в условиях распространения новой </a:t>
          </a:r>
          <a:r>
            <a:rPr lang="ru-RU" dirty="0" err="1"/>
            <a:t>коронавирусной</a:t>
          </a:r>
          <a:r>
            <a:rPr lang="ru-RU" dirty="0"/>
            <a:t> инфекции в  Российской </a:t>
          </a:r>
          <a:r>
            <a:rPr lang="ru-RU" dirty="0" smtClean="0"/>
            <a:t>Федерации»</a:t>
          </a:r>
          <a:endParaRPr lang="ru-RU" dirty="0"/>
        </a:p>
      </dgm:t>
    </dgm:pt>
    <dgm:pt modelId="{8CF344FC-3812-4FC6-BAC4-7E59ACF826C4}" type="parTrans" cxnId="{4A7A5739-F427-4E7F-8747-D0C57BDAB004}">
      <dgm:prSet/>
      <dgm:spPr/>
      <dgm:t>
        <a:bodyPr/>
        <a:lstStyle/>
        <a:p>
          <a:endParaRPr lang="ru-RU"/>
        </a:p>
      </dgm:t>
    </dgm:pt>
    <dgm:pt modelId="{154C9194-6AA9-49E4-B219-305A6D695D1F}" type="sibTrans" cxnId="{4A7A5739-F427-4E7F-8747-D0C57BDAB004}">
      <dgm:prSet/>
      <dgm:spPr/>
      <dgm:t>
        <a:bodyPr/>
        <a:lstStyle/>
        <a:p>
          <a:endParaRPr lang="ru-RU"/>
        </a:p>
      </dgm:t>
    </dgm:pt>
    <dgm:pt modelId="{3A261569-2BF1-4458-9938-3CCFE01F689F}">
      <dgm:prSet/>
      <dgm:spPr/>
      <dgm:t>
        <a:bodyPr/>
        <a:lstStyle/>
        <a:p>
          <a:pPr rtl="0"/>
          <a:r>
            <a:rPr lang="ru-RU" b="1" dirty="0"/>
            <a:t>Письмо </a:t>
          </a:r>
          <a:r>
            <a:rPr lang="ru-RU" b="1" dirty="0" err="1" smtClean="0"/>
            <a:t>Минпросвещения</a:t>
          </a:r>
          <a:r>
            <a:rPr lang="ru-RU" b="1" dirty="0" smtClean="0"/>
            <a:t> России 1Д-39/04 </a:t>
          </a:r>
          <a:r>
            <a:rPr lang="ru-RU" b="1" dirty="0"/>
            <a:t>от 19 марта 2020 года </a:t>
          </a:r>
          <a:r>
            <a:rPr lang="ru-RU" dirty="0"/>
            <a:t>«О Методических рекомендациях по реализации образовательных программ начального общего, основного общего, среднего общего образования, образовательных программ СПО и дополнительных общеобразовательных программ с применением электронного обучения и дистанционных образовательных технологий»</a:t>
          </a:r>
        </a:p>
      </dgm:t>
    </dgm:pt>
    <dgm:pt modelId="{32735B1D-BD48-42F1-976C-C6BF9ABA172A}" type="parTrans" cxnId="{FA82EF90-C6DB-40F7-AE45-BE50D238E1C9}">
      <dgm:prSet/>
      <dgm:spPr/>
      <dgm:t>
        <a:bodyPr/>
        <a:lstStyle/>
        <a:p>
          <a:endParaRPr lang="ru-RU"/>
        </a:p>
      </dgm:t>
    </dgm:pt>
    <dgm:pt modelId="{D7F0AFEB-9CD6-4FD1-9DE2-9DE5B7E02E36}" type="sibTrans" cxnId="{FA82EF90-C6DB-40F7-AE45-BE50D238E1C9}">
      <dgm:prSet/>
      <dgm:spPr/>
      <dgm:t>
        <a:bodyPr/>
        <a:lstStyle/>
        <a:p>
          <a:endParaRPr lang="ru-RU"/>
        </a:p>
      </dgm:t>
    </dgm:pt>
    <dgm:pt modelId="{DADA7832-1146-4A30-9F22-4BAA2DA2A39A}">
      <dgm:prSet/>
      <dgm:spPr/>
      <dgm:t>
        <a:bodyPr/>
        <a:lstStyle/>
        <a:p>
          <a:pPr rtl="0"/>
          <a:r>
            <a:rPr lang="ru-RU" b="1" dirty="0"/>
            <a:t>Приказ департамента образования и науки Костромской области №554 от 20.03.2020 г. </a:t>
          </a:r>
          <a:r>
            <a:rPr lang="ru-RU" dirty="0" smtClean="0"/>
            <a:t>Об организации образовательной деятельности в организациях, реализующих программы  начального общего, основного общего и среднего общего образования в условиях введения повышенной готовности с целью недопущения завоза и распространения новой </a:t>
          </a:r>
          <a:r>
            <a:rPr lang="ru-RU" dirty="0" err="1" smtClean="0"/>
            <a:t>коронавирусной</a:t>
          </a:r>
          <a:r>
            <a:rPr lang="ru-RU" dirty="0" smtClean="0"/>
            <a:t> инфекции на территории Костромской области»</a:t>
          </a:r>
          <a:endParaRPr lang="ru-RU" dirty="0"/>
        </a:p>
      </dgm:t>
    </dgm:pt>
    <dgm:pt modelId="{D0E82929-D4F3-48D9-9D6D-C8641F57AC2D}" type="parTrans" cxnId="{5112D569-711C-4364-9694-F3151A53734F}">
      <dgm:prSet/>
      <dgm:spPr/>
      <dgm:t>
        <a:bodyPr/>
        <a:lstStyle/>
        <a:p>
          <a:endParaRPr lang="ru-RU"/>
        </a:p>
      </dgm:t>
    </dgm:pt>
    <dgm:pt modelId="{7A205BA3-BB9C-4344-ABEF-BF40E0D4E1DB}" type="sibTrans" cxnId="{5112D569-711C-4364-9694-F3151A53734F}">
      <dgm:prSet/>
      <dgm:spPr/>
      <dgm:t>
        <a:bodyPr/>
        <a:lstStyle/>
        <a:p>
          <a:endParaRPr lang="ru-RU"/>
        </a:p>
      </dgm:t>
    </dgm:pt>
    <dgm:pt modelId="{B8EBEDCB-C705-4253-AA99-96C7600CB018}" type="pres">
      <dgm:prSet presAssocID="{E32EFB84-B070-4DC6-B899-FB22BBB36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5E615-1C16-43EC-81CF-7D9DB7ED9856}" type="pres">
      <dgm:prSet presAssocID="{F88DE6B0-9CC3-4203-A57D-D3F646AD2F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592E7-C1B8-41CA-8323-6657CC32C2E9}" type="pres">
      <dgm:prSet presAssocID="{154C9194-6AA9-49E4-B219-305A6D695D1F}" presName="spacer" presStyleCnt="0"/>
      <dgm:spPr/>
    </dgm:pt>
    <dgm:pt modelId="{FBC425CA-2620-4E89-BB51-51DA4771CA42}" type="pres">
      <dgm:prSet presAssocID="{3A261569-2BF1-4458-9938-3CCFE01F6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C3931-5E0E-491D-89F3-E6436096D381}" type="pres">
      <dgm:prSet presAssocID="{D7F0AFEB-9CD6-4FD1-9DE2-9DE5B7E02E36}" presName="spacer" presStyleCnt="0"/>
      <dgm:spPr/>
    </dgm:pt>
    <dgm:pt modelId="{5F3AFC1A-B3F9-42D8-8CAD-7BAC937A948D}" type="pres">
      <dgm:prSet presAssocID="{DADA7832-1146-4A30-9F22-4BAA2DA2A3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2EF90-C6DB-40F7-AE45-BE50D238E1C9}" srcId="{E32EFB84-B070-4DC6-B899-FB22BBB36019}" destId="{3A261569-2BF1-4458-9938-3CCFE01F689F}" srcOrd="1" destOrd="0" parTransId="{32735B1D-BD48-42F1-976C-C6BF9ABA172A}" sibTransId="{D7F0AFEB-9CD6-4FD1-9DE2-9DE5B7E02E36}"/>
    <dgm:cxn modelId="{8350F3C9-095E-4BF1-8DF7-3074A3756DBF}" type="presOf" srcId="{E32EFB84-B070-4DC6-B899-FB22BBB36019}" destId="{B8EBEDCB-C705-4253-AA99-96C7600CB018}" srcOrd="0" destOrd="0" presId="urn:microsoft.com/office/officeart/2005/8/layout/vList2"/>
    <dgm:cxn modelId="{4A7A5739-F427-4E7F-8747-D0C57BDAB004}" srcId="{E32EFB84-B070-4DC6-B899-FB22BBB36019}" destId="{F88DE6B0-9CC3-4203-A57D-D3F646AD2FAE}" srcOrd="0" destOrd="0" parTransId="{8CF344FC-3812-4FC6-BAC4-7E59ACF826C4}" sibTransId="{154C9194-6AA9-49E4-B219-305A6D695D1F}"/>
    <dgm:cxn modelId="{5112D569-711C-4364-9694-F3151A53734F}" srcId="{E32EFB84-B070-4DC6-B899-FB22BBB36019}" destId="{DADA7832-1146-4A30-9F22-4BAA2DA2A39A}" srcOrd="2" destOrd="0" parTransId="{D0E82929-D4F3-48D9-9D6D-C8641F57AC2D}" sibTransId="{7A205BA3-BB9C-4344-ABEF-BF40E0D4E1DB}"/>
    <dgm:cxn modelId="{65302EC5-E1FB-40B4-973F-6B85C6612453}" type="presOf" srcId="{3A261569-2BF1-4458-9938-3CCFE01F689F}" destId="{FBC425CA-2620-4E89-BB51-51DA4771CA42}" srcOrd="0" destOrd="0" presId="urn:microsoft.com/office/officeart/2005/8/layout/vList2"/>
    <dgm:cxn modelId="{027DBD2F-25AF-4265-824A-0F288F63D68D}" type="presOf" srcId="{DADA7832-1146-4A30-9F22-4BAA2DA2A39A}" destId="{5F3AFC1A-B3F9-42D8-8CAD-7BAC937A948D}" srcOrd="0" destOrd="0" presId="urn:microsoft.com/office/officeart/2005/8/layout/vList2"/>
    <dgm:cxn modelId="{E40047E4-717D-48EA-87B1-16E464EE3BAA}" type="presOf" srcId="{F88DE6B0-9CC3-4203-A57D-D3F646AD2FAE}" destId="{0565E615-1C16-43EC-81CF-7D9DB7ED9856}" srcOrd="0" destOrd="0" presId="urn:microsoft.com/office/officeart/2005/8/layout/vList2"/>
    <dgm:cxn modelId="{0A1D9333-D756-4B8F-9F09-30A0A7218F45}" type="presParOf" srcId="{B8EBEDCB-C705-4253-AA99-96C7600CB018}" destId="{0565E615-1C16-43EC-81CF-7D9DB7ED9856}" srcOrd="0" destOrd="0" presId="urn:microsoft.com/office/officeart/2005/8/layout/vList2"/>
    <dgm:cxn modelId="{53B6A3B0-CD9B-47D2-9D21-E64920EA6B3F}" type="presParOf" srcId="{B8EBEDCB-C705-4253-AA99-96C7600CB018}" destId="{DF1592E7-C1B8-41CA-8323-6657CC32C2E9}" srcOrd="1" destOrd="0" presId="urn:microsoft.com/office/officeart/2005/8/layout/vList2"/>
    <dgm:cxn modelId="{FACDA9E0-CFEA-4985-9A6E-4166F5C56331}" type="presParOf" srcId="{B8EBEDCB-C705-4253-AA99-96C7600CB018}" destId="{FBC425CA-2620-4E89-BB51-51DA4771CA42}" srcOrd="2" destOrd="0" presId="urn:microsoft.com/office/officeart/2005/8/layout/vList2"/>
    <dgm:cxn modelId="{84ED7B97-70F8-49A2-85A4-0B9BE6F5D52D}" type="presParOf" srcId="{B8EBEDCB-C705-4253-AA99-96C7600CB018}" destId="{415C3931-5E0E-491D-89F3-E6436096D381}" srcOrd="3" destOrd="0" presId="urn:microsoft.com/office/officeart/2005/8/layout/vList2"/>
    <dgm:cxn modelId="{D02D8F0A-91B2-444B-A8FA-ED78FB7A732A}" type="presParOf" srcId="{B8EBEDCB-C705-4253-AA99-96C7600CB018}" destId="{5F3AFC1A-B3F9-42D8-8CAD-7BAC937A94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9C65AF-34EB-4024-9306-16F2687BC1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66701-DC96-47E8-B835-D46F806AF116}">
      <dgm:prSet phldrT="[Текст]"/>
      <dgm:spPr/>
      <dgm:t>
        <a:bodyPr/>
        <a:lstStyle/>
        <a:p>
          <a:r>
            <a:rPr lang="ru-RU" dirty="0" smtClean="0"/>
            <a:t>Изучить возможности</a:t>
          </a:r>
          <a:endParaRPr lang="ru-RU" dirty="0"/>
        </a:p>
      </dgm:t>
    </dgm:pt>
    <dgm:pt modelId="{5EB4E124-08B4-422C-BC5C-BAEEEEB0C7EE}" type="parTrans" cxnId="{E482C28B-8B70-4DD2-B238-8AE0B436B5B3}">
      <dgm:prSet/>
      <dgm:spPr/>
      <dgm:t>
        <a:bodyPr/>
        <a:lstStyle/>
        <a:p>
          <a:endParaRPr lang="ru-RU"/>
        </a:p>
      </dgm:t>
    </dgm:pt>
    <dgm:pt modelId="{D68F08F4-D39F-4F9B-8800-FA191C06621A}" type="sibTrans" cxnId="{E482C28B-8B70-4DD2-B238-8AE0B436B5B3}">
      <dgm:prSet/>
      <dgm:spPr/>
      <dgm:t>
        <a:bodyPr/>
        <a:lstStyle/>
        <a:p>
          <a:endParaRPr lang="ru-RU"/>
        </a:p>
      </dgm:t>
    </dgm:pt>
    <dgm:pt modelId="{457BCFF6-458D-4E73-8FE3-7E298CF8EE14}">
      <dgm:prSet phldrT="[Текст]"/>
      <dgm:spPr/>
      <dgm:t>
        <a:bodyPr/>
        <a:lstStyle/>
        <a:p>
          <a:r>
            <a:rPr lang="ru-RU" dirty="0" smtClean="0"/>
            <a:t>Техника, Интернет, мобильная связь</a:t>
          </a:r>
          <a:endParaRPr lang="ru-RU" dirty="0"/>
        </a:p>
      </dgm:t>
    </dgm:pt>
    <dgm:pt modelId="{60D43C5C-9E07-43DD-8965-084CB96F473F}" type="parTrans" cxnId="{5160B277-69A4-4CC3-9DC5-C815805A0431}">
      <dgm:prSet/>
      <dgm:spPr/>
      <dgm:t>
        <a:bodyPr/>
        <a:lstStyle/>
        <a:p>
          <a:endParaRPr lang="ru-RU"/>
        </a:p>
      </dgm:t>
    </dgm:pt>
    <dgm:pt modelId="{D5D8FC59-8665-4CD9-BF57-6811AE0C8563}" type="sibTrans" cxnId="{5160B277-69A4-4CC3-9DC5-C815805A0431}">
      <dgm:prSet/>
      <dgm:spPr/>
      <dgm:t>
        <a:bodyPr/>
        <a:lstStyle/>
        <a:p>
          <a:endParaRPr lang="ru-RU"/>
        </a:p>
      </dgm:t>
    </dgm:pt>
    <dgm:pt modelId="{0CCC8EE6-082B-47BF-B242-CCA68FAAA1C3}">
      <dgm:prSet phldrT="[Текст]"/>
      <dgm:spPr/>
      <dgm:t>
        <a:bodyPr/>
        <a:lstStyle/>
        <a:p>
          <a:r>
            <a:rPr lang="ru-RU" dirty="0" smtClean="0"/>
            <a:t>Определить цель</a:t>
          </a:r>
          <a:endParaRPr lang="ru-RU" dirty="0"/>
        </a:p>
      </dgm:t>
    </dgm:pt>
    <dgm:pt modelId="{F701C343-9581-4495-9F4A-D9625A86E8F6}" type="parTrans" cxnId="{AE023E27-6AEB-4346-8FDD-5FD9884679A9}">
      <dgm:prSet/>
      <dgm:spPr/>
      <dgm:t>
        <a:bodyPr/>
        <a:lstStyle/>
        <a:p>
          <a:endParaRPr lang="ru-RU"/>
        </a:p>
      </dgm:t>
    </dgm:pt>
    <dgm:pt modelId="{01E64DED-46BA-4AE2-80A9-268174D83082}" type="sibTrans" cxnId="{AE023E27-6AEB-4346-8FDD-5FD9884679A9}">
      <dgm:prSet/>
      <dgm:spPr/>
      <dgm:t>
        <a:bodyPr/>
        <a:lstStyle/>
        <a:p>
          <a:endParaRPr lang="ru-RU"/>
        </a:p>
      </dgm:t>
    </dgm:pt>
    <dgm:pt modelId="{0ACEEF0F-7EF7-4EC3-BF49-E063A3FA086A}">
      <dgm:prSet phldrT="[Текст]"/>
      <dgm:spPr/>
      <dgm:t>
        <a:bodyPr/>
        <a:lstStyle/>
        <a:p>
          <a:r>
            <a:rPr lang="ru-RU" dirty="0" smtClean="0"/>
            <a:t>общая подготовка, закрепление навыка, развитие определенной компетенции, освоение теоретического блока, участие в конкурсе, создание продукта, эмоциональное погружение и т.д.</a:t>
          </a:r>
          <a:endParaRPr lang="ru-RU" dirty="0"/>
        </a:p>
      </dgm:t>
    </dgm:pt>
    <dgm:pt modelId="{5FA7B725-EE05-4374-929D-14E638D5F094}" type="parTrans" cxnId="{10A1754E-7DDD-4C4A-B0C8-702298AD4B3C}">
      <dgm:prSet/>
      <dgm:spPr/>
      <dgm:t>
        <a:bodyPr/>
        <a:lstStyle/>
        <a:p>
          <a:endParaRPr lang="ru-RU"/>
        </a:p>
      </dgm:t>
    </dgm:pt>
    <dgm:pt modelId="{8335A4F2-5661-4FD7-A0CF-24D3172C8450}" type="sibTrans" cxnId="{10A1754E-7DDD-4C4A-B0C8-702298AD4B3C}">
      <dgm:prSet/>
      <dgm:spPr/>
      <dgm:t>
        <a:bodyPr/>
        <a:lstStyle/>
        <a:p>
          <a:endParaRPr lang="ru-RU"/>
        </a:p>
      </dgm:t>
    </dgm:pt>
    <dgm:pt modelId="{0155B985-65CD-4846-A527-CBBCE85CB696}">
      <dgm:prSet phldrT="[Текст]"/>
      <dgm:spPr/>
      <dgm:t>
        <a:bodyPr/>
        <a:lstStyle/>
        <a:p>
          <a:r>
            <a:rPr lang="ru-RU" dirty="0" smtClean="0"/>
            <a:t>Скорректировать программу</a:t>
          </a:r>
          <a:endParaRPr lang="ru-RU" dirty="0"/>
        </a:p>
      </dgm:t>
    </dgm:pt>
    <dgm:pt modelId="{8034526D-F1C0-47D6-A0E7-56D09284EDA5}" type="parTrans" cxnId="{A5A4953C-69B8-4FC9-AB54-6A5179DB515C}">
      <dgm:prSet/>
      <dgm:spPr/>
      <dgm:t>
        <a:bodyPr/>
        <a:lstStyle/>
        <a:p>
          <a:endParaRPr lang="ru-RU"/>
        </a:p>
      </dgm:t>
    </dgm:pt>
    <dgm:pt modelId="{F38B5FB9-972F-4A85-A92E-EBB00765FB40}" type="sibTrans" cxnId="{A5A4953C-69B8-4FC9-AB54-6A5179DB515C}">
      <dgm:prSet/>
      <dgm:spPr/>
      <dgm:t>
        <a:bodyPr/>
        <a:lstStyle/>
        <a:p>
          <a:endParaRPr lang="ru-RU"/>
        </a:p>
      </dgm:t>
    </dgm:pt>
    <dgm:pt modelId="{C7336ED1-B371-4D24-A7BE-5179C6B0D30A}">
      <dgm:prSet phldrT="[Текст]"/>
      <dgm:spPr/>
      <dgm:t>
        <a:bodyPr/>
        <a:lstStyle/>
        <a:p>
          <a:r>
            <a:rPr lang="ru-RU" dirty="0" smtClean="0"/>
            <a:t>Изменение логики реализации программы</a:t>
          </a:r>
          <a:endParaRPr lang="ru-RU" dirty="0"/>
        </a:p>
      </dgm:t>
    </dgm:pt>
    <dgm:pt modelId="{517F175E-FE64-4886-AB9A-88F8010D1491}" type="parTrans" cxnId="{54ABAAC1-B6E0-4F07-A32A-5E6519B7620F}">
      <dgm:prSet/>
      <dgm:spPr/>
      <dgm:t>
        <a:bodyPr/>
        <a:lstStyle/>
        <a:p>
          <a:endParaRPr lang="ru-RU"/>
        </a:p>
      </dgm:t>
    </dgm:pt>
    <dgm:pt modelId="{EF6180B3-04F9-4F26-B951-CA29A0ACFBC0}" type="sibTrans" cxnId="{54ABAAC1-B6E0-4F07-A32A-5E6519B7620F}">
      <dgm:prSet/>
      <dgm:spPr/>
      <dgm:t>
        <a:bodyPr/>
        <a:lstStyle/>
        <a:p>
          <a:endParaRPr lang="ru-RU"/>
        </a:p>
      </dgm:t>
    </dgm:pt>
    <dgm:pt modelId="{E5C7CC95-1196-4F16-87B5-59C6AC03F3A6}">
      <dgm:prSet phldrT="[Текст]"/>
      <dgm:spPr/>
      <dgm:t>
        <a:bodyPr/>
        <a:lstStyle/>
        <a:p>
          <a:r>
            <a:rPr lang="ru-RU" dirty="0" smtClean="0"/>
            <a:t>Соотношение теории / практики</a:t>
          </a:r>
          <a:endParaRPr lang="ru-RU" dirty="0"/>
        </a:p>
      </dgm:t>
    </dgm:pt>
    <dgm:pt modelId="{5784040C-85CA-4FB3-8F50-F24A8BF9CDE3}" type="parTrans" cxnId="{434644CA-72AC-4B7F-9620-32D79C2EBE5A}">
      <dgm:prSet/>
      <dgm:spPr/>
      <dgm:t>
        <a:bodyPr/>
        <a:lstStyle/>
        <a:p>
          <a:endParaRPr lang="ru-RU"/>
        </a:p>
      </dgm:t>
    </dgm:pt>
    <dgm:pt modelId="{14A33CC5-254D-4F30-9E04-684CBCD23BCB}" type="sibTrans" cxnId="{434644CA-72AC-4B7F-9620-32D79C2EBE5A}">
      <dgm:prSet/>
      <dgm:spPr/>
      <dgm:t>
        <a:bodyPr/>
        <a:lstStyle/>
        <a:p>
          <a:endParaRPr lang="ru-RU"/>
        </a:p>
      </dgm:t>
    </dgm:pt>
    <dgm:pt modelId="{BFD87BA2-117D-45CD-B45A-0853ED04684C}">
      <dgm:prSet phldrT="[Текст]"/>
      <dgm:spPr/>
      <dgm:t>
        <a:bodyPr/>
        <a:lstStyle/>
        <a:p>
          <a:r>
            <a:rPr lang="ru-RU" dirty="0" smtClean="0"/>
            <a:t>Поиск форм</a:t>
          </a:r>
          <a:endParaRPr lang="ru-RU" dirty="0"/>
        </a:p>
      </dgm:t>
    </dgm:pt>
    <dgm:pt modelId="{A87A9FC1-077E-4E27-B6A2-80F68D871A70}" type="parTrans" cxnId="{71C047C2-C1C1-48A0-B6AE-471B50183533}">
      <dgm:prSet/>
      <dgm:spPr/>
      <dgm:t>
        <a:bodyPr/>
        <a:lstStyle/>
        <a:p>
          <a:endParaRPr lang="ru-RU"/>
        </a:p>
      </dgm:t>
    </dgm:pt>
    <dgm:pt modelId="{13447019-904F-4D45-8F14-560D7F4CD131}" type="sibTrans" cxnId="{71C047C2-C1C1-48A0-B6AE-471B50183533}">
      <dgm:prSet/>
      <dgm:spPr/>
      <dgm:t>
        <a:bodyPr/>
        <a:lstStyle/>
        <a:p>
          <a:endParaRPr lang="ru-RU"/>
        </a:p>
      </dgm:t>
    </dgm:pt>
    <dgm:pt modelId="{A931CB02-29E7-4F79-86F2-54CD8BC57D76}">
      <dgm:prSet phldrT="[Текст]"/>
      <dgm:spPr/>
      <dgm:t>
        <a:bodyPr/>
        <a:lstStyle/>
        <a:p>
          <a:r>
            <a:rPr lang="ru-RU" dirty="0" smtClean="0"/>
            <a:t>Интерактивные / не интерактивные, индивидуальные / групповые, краткосрочные / среднесрочные, онлайн / офлайн, репродуктивные / творческие</a:t>
          </a:r>
          <a:endParaRPr lang="ru-RU" dirty="0"/>
        </a:p>
      </dgm:t>
    </dgm:pt>
    <dgm:pt modelId="{B89D1397-262F-4283-B1D9-6F98053D2EEF}" type="parTrans" cxnId="{B9ABD5E5-FDFE-43EA-A9D1-F738916FCCAC}">
      <dgm:prSet/>
      <dgm:spPr/>
      <dgm:t>
        <a:bodyPr/>
        <a:lstStyle/>
        <a:p>
          <a:endParaRPr lang="ru-RU"/>
        </a:p>
      </dgm:t>
    </dgm:pt>
    <dgm:pt modelId="{90F71423-3808-4916-9142-354624C0DF11}" type="sibTrans" cxnId="{B9ABD5E5-FDFE-43EA-A9D1-F738916FCCAC}">
      <dgm:prSet/>
      <dgm:spPr/>
      <dgm:t>
        <a:bodyPr/>
        <a:lstStyle/>
        <a:p>
          <a:endParaRPr lang="ru-RU"/>
        </a:p>
      </dgm:t>
    </dgm:pt>
    <dgm:pt modelId="{27AF6071-EF06-4464-BFCB-A25ABBB7BBCB}">
      <dgm:prSet phldrT="[Текст]"/>
      <dgm:spPr/>
      <dgm:t>
        <a:bodyPr/>
        <a:lstStyle/>
        <a:p>
          <a:r>
            <a:rPr lang="ru-RU" dirty="0" smtClean="0"/>
            <a:t>Мотивация (запуск, процесс, контроль)</a:t>
          </a:r>
          <a:endParaRPr lang="ru-RU" dirty="0"/>
        </a:p>
      </dgm:t>
    </dgm:pt>
    <dgm:pt modelId="{3F17BA8D-EE69-4093-A472-532B1F0FB57A}" type="parTrans" cxnId="{CCBD51FA-9E89-4D7F-9346-3CA2295CF7A2}">
      <dgm:prSet/>
      <dgm:spPr/>
      <dgm:t>
        <a:bodyPr/>
        <a:lstStyle/>
        <a:p>
          <a:endParaRPr lang="ru-RU"/>
        </a:p>
      </dgm:t>
    </dgm:pt>
    <dgm:pt modelId="{430F7D0A-989D-4221-82CE-A866A795C7E7}" type="sibTrans" cxnId="{CCBD51FA-9E89-4D7F-9346-3CA2295CF7A2}">
      <dgm:prSet/>
      <dgm:spPr/>
      <dgm:t>
        <a:bodyPr/>
        <a:lstStyle/>
        <a:p>
          <a:endParaRPr lang="ru-RU"/>
        </a:p>
      </dgm:t>
    </dgm:pt>
    <dgm:pt modelId="{9AE919AE-460F-450E-9CAF-C7AEAE4472E3}">
      <dgm:prSet phldrT="[Текст]"/>
      <dgm:spPr/>
      <dgm:t>
        <a:bodyPr/>
        <a:lstStyle/>
        <a:p>
          <a:r>
            <a:rPr lang="ru-RU" dirty="0" smtClean="0"/>
            <a:t>Интерес / ответственность</a:t>
          </a:r>
          <a:endParaRPr lang="ru-RU" dirty="0"/>
        </a:p>
      </dgm:t>
    </dgm:pt>
    <dgm:pt modelId="{89BBA663-C062-4727-A49A-1F7EF537A599}" type="parTrans" cxnId="{A2DB42BB-9D57-42F2-A775-12DBF4C6F03B}">
      <dgm:prSet/>
      <dgm:spPr/>
      <dgm:t>
        <a:bodyPr/>
        <a:lstStyle/>
        <a:p>
          <a:endParaRPr lang="ru-RU"/>
        </a:p>
      </dgm:t>
    </dgm:pt>
    <dgm:pt modelId="{EE050683-43B8-4D31-926C-13E31CA8EC4B}" type="sibTrans" cxnId="{A2DB42BB-9D57-42F2-A775-12DBF4C6F03B}">
      <dgm:prSet/>
      <dgm:spPr/>
      <dgm:t>
        <a:bodyPr/>
        <a:lstStyle/>
        <a:p>
          <a:endParaRPr lang="ru-RU"/>
        </a:p>
      </dgm:t>
    </dgm:pt>
    <dgm:pt modelId="{49FB9309-51E4-4CF7-BEB9-110497A8B606}">
      <dgm:prSet phldrT="[Текст]"/>
      <dgm:spPr/>
      <dgm:t>
        <a:bodyPr/>
        <a:lstStyle/>
        <a:p>
          <a:r>
            <a:rPr lang="ru-RU" dirty="0" smtClean="0"/>
            <a:t>Социальные сети, электронная почта, информационные ресурсы </a:t>
          </a:r>
          <a:endParaRPr lang="ru-RU" dirty="0"/>
        </a:p>
      </dgm:t>
    </dgm:pt>
    <dgm:pt modelId="{7A1689B8-B6D0-4864-B9EA-A865DA888F3A}" type="parTrans" cxnId="{F2A9520A-0F7D-4C54-BEA7-E79DE080F07D}">
      <dgm:prSet/>
      <dgm:spPr/>
      <dgm:t>
        <a:bodyPr/>
        <a:lstStyle/>
        <a:p>
          <a:endParaRPr lang="ru-RU"/>
        </a:p>
      </dgm:t>
    </dgm:pt>
    <dgm:pt modelId="{9CC13673-619A-49C1-83AA-FA4BF345A05D}" type="sibTrans" cxnId="{F2A9520A-0F7D-4C54-BEA7-E79DE080F07D}">
      <dgm:prSet/>
      <dgm:spPr/>
      <dgm:t>
        <a:bodyPr/>
        <a:lstStyle/>
        <a:p>
          <a:endParaRPr lang="ru-RU"/>
        </a:p>
      </dgm:t>
    </dgm:pt>
    <dgm:pt modelId="{3E04F0CC-E2CF-4D20-A553-1625AC2813E6}">
      <dgm:prSet phldrT="[Текст]"/>
      <dgm:spPr/>
      <dgm:t>
        <a:bodyPr/>
        <a:lstStyle/>
        <a:p>
          <a:r>
            <a:rPr lang="ru-RU" dirty="0" smtClean="0"/>
            <a:t>Расширение программы</a:t>
          </a:r>
          <a:endParaRPr lang="ru-RU" dirty="0"/>
        </a:p>
      </dgm:t>
    </dgm:pt>
    <dgm:pt modelId="{16C9C60A-76D1-4D67-B3B5-5C4C7F405ABB}" type="parTrans" cxnId="{29A85D88-B411-40D6-88AA-BF792A54B54C}">
      <dgm:prSet/>
      <dgm:spPr/>
      <dgm:t>
        <a:bodyPr/>
        <a:lstStyle/>
        <a:p>
          <a:endParaRPr lang="ru-RU"/>
        </a:p>
      </dgm:t>
    </dgm:pt>
    <dgm:pt modelId="{0250C82C-0833-4F17-B602-F6AA183C0329}" type="sibTrans" cxnId="{29A85D88-B411-40D6-88AA-BF792A54B54C}">
      <dgm:prSet/>
      <dgm:spPr/>
      <dgm:t>
        <a:bodyPr/>
        <a:lstStyle/>
        <a:p>
          <a:endParaRPr lang="ru-RU"/>
        </a:p>
      </dgm:t>
    </dgm:pt>
    <dgm:pt modelId="{16509483-F465-4145-BD7A-4FA103BF817A}">
      <dgm:prSet phldrT="[Текст]"/>
      <dgm:spPr/>
      <dgm:t>
        <a:bodyPr/>
        <a:lstStyle/>
        <a:p>
          <a:r>
            <a:rPr lang="ru-RU" dirty="0" smtClean="0"/>
            <a:t>Чему научить? Как научить? Как поддержать?</a:t>
          </a:r>
          <a:endParaRPr lang="ru-RU" dirty="0"/>
        </a:p>
      </dgm:t>
    </dgm:pt>
    <dgm:pt modelId="{3D7D56B7-0DE4-4C7D-94D4-F46A75667B43}" type="parTrans" cxnId="{2B287C11-790C-4ED5-91CA-FE01F5C4C30F}">
      <dgm:prSet/>
      <dgm:spPr/>
    </dgm:pt>
    <dgm:pt modelId="{7EDD4551-1AB8-41C7-A479-5F77FDCBB347}" type="sibTrans" cxnId="{2B287C11-790C-4ED5-91CA-FE01F5C4C30F}">
      <dgm:prSet/>
      <dgm:spPr/>
    </dgm:pt>
    <dgm:pt modelId="{4F84FD5B-5048-4559-94F9-B06EB1C89AA1}">
      <dgm:prSet phldrT="[Текст]"/>
      <dgm:spPr/>
      <dgm:t>
        <a:bodyPr/>
        <a:lstStyle/>
        <a:p>
          <a:r>
            <a:rPr lang="ru-RU" dirty="0" smtClean="0"/>
            <a:t>Единая «точка входа»</a:t>
          </a:r>
          <a:endParaRPr lang="ru-RU" dirty="0"/>
        </a:p>
      </dgm:t>
    </dgm:pt>
    <dgm:pt modelId="{FB9C9D15-C6B8-4AA4-9750-81D84B10472D}" type="parTrans" cxnId="{5E8B6554-4CEA-49A0-81C8-AC81EC1E5902}">
      <dgm:prSet/>
      <dgm:spPr/>
    </dgm:pt>
    <dgm:pt modelId="{CB1C745E-E55C-4EDC-87BD-4C5CB0B3E433}" type="sibTrans" cxnId="{5E8B6554-4CEA-49A0-81C8-AC81EC1E5902}">
      <dgm:prSet/>
      <dgm:spPr/>
    </dgm:pt>
    <dgm:pt modelId="{B92E0307-48E2-4D51-87DA-06D5A2B7BF5D}" type="pres">
      <dgm:prSet presAssocID="{A79C65AF-34EB-4024-9306-16F2687BC11A}" presName="Name0" presStyleCnt="0">
        <dgm:presLayoutVars>
          <dgm:dir/>
          <dgm:animLvl val="lvl"/>
          <dgm:resizeHandles val="exact"/>
        </dgm:presLayoutVars>
      </dgm:prSet>
      <dgm:spPr/>
    </dgm:pt>
    <dgm:pt modelId="{69A5D421-010C-407D-918F-2E4BF923B3D1}" type="pres">
      <dgm:prSet presAssocID="{78166701-DC96-47E8-B835-D46F806AF116}" presName="linNode" presStyleCnt="0"/>
      <dgm:spPr/>
    </dgm:pt>
    <dgm:pt modelId="{4A50BDD4-86FE-45B8-83CB-3D6ECB82D25E}" type="pres">
      <dgm:prSet presAssocID="{78166701-DC96-47E8-B835-D46F806AF11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CE8D0-899A-4CB3-B4C7-1BBEE0510DA2}" type="pres">
      <dgm:prSet presAssocID="{78166701-DC96-47E8-B835-D46F806AF11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CDFD2-6FA6-4C22-AA3B-C4BBA7ED92B8}" type="pres">
      <dgm:prSet presAssocID="{D68F08F4-D39F-4F9B-8800-FA191C06621A}" presName="sp" presStyleCnt="0"/>
      <dgm:spPr/>
    </dgm:pt>
    <dgm:pt modelId="{5AE6BDE8-8929-48E1-9B36-CBC2BF058CAB}" type="pres">
      <dgm:prSet presAssocID="{0CCC8EE6-082B-47BF-B242-CCA68FAAA1C3}" presName="linNode" presStyleCnt="0"/>
      <dgm:spPr/>
    </dgm:pt>
    <dgm:pt modelId="{37AE9FF6-DAF5-4E00-8EAD-F7DB8541BDD2}" type="pres">
      <dgm:prSet presAssocID="{0CCC8EE6-082B-47BF-B242-CCA68FAAA1C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3ADB5-A893-469A-AE38-697C9B4815E0}" type="pres">
      <dgm:prSet presAssocID="{0CCC8EE6-082B-47BF-B242-CCA68FAAA1C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0BC30-069E-4DCC-97FB-354ABE943EBA}" type="pres">
      <dgm:prSet presAssocID="{01E64DED-46BA-4AE2-80A9-268174D83082}" presName="sp" presStyleCnt="0"/>
      <dgm:spPr/>
    </dgm:pt>
    <dgm:pt modelId="{B007A1D2-887D-420E-A34F-E2CB1E968F1E}" type="pres">
      <dgm:prSet presAssocID="{0155B985-65CD-4846-A527-CBBCE85CB696}" presName="linNode" presStyleCnt="0"/>
      <dgm:spPr/>
    </dgm:pt>
    <dgm:pt modelId="{E80CBB66-10D1-4AE6-8A3C-2D10E291584B}" type="pres">
      <dgm:prSet presAssocID="{0155B985-65CD-4846-A527-CBBCE85CB69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10F59-1262-4112-900C-8BDC8429E90A}" type="pres">
      <dgm:prSet presAssocID="{0155B985-65CD-4846-A527-CBBCE85CB69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D8FAC-BE1B-4186-AF0E-C4D7ABE64707}" type="pres">
      <dgm:prSet presAssocID="{F38B5FB9-972F-4A85-A92E-EBB00765FB40}" presName="sp" presStyleCnt="0"/>
      <dgm:spPr/>
    </dgm:pt>
    <dgm:pt modelId="{3B036689-9822-4DCE-91B3-2093C8FE6456}" type="pres">
      <dgm:prSet presAssocID="{BFD87BA2-117D-45CD-B45A-0853ED04684C}" presName="linNode" presStyleCnt="0"/>
      <dgm:spPr/>
    </dgm:pt>
    <dgm:pt modelId="{768FFD1F-BF95-436D-AB95-3BED856BBFDD}" type="pres">
      <dgm:prSet presAssocID="{BFD87BA2-117D-45CD-B45A-0853ED04684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393C6B8-792D-4695-B374-07673A718877}" type="pres">
      <dgm:prSet presAssocID="{BFD87BA2-117D-45CD-B45A-0853ED04684C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F9DFF-0B54-4537-B276-4F72167CFED5}" type="pres">
      <dgm:prSet presAssocID="{13447019-904F-4D45-8F14-560D7F4CD131}" presName="sp" presStyleCnt="0"/>
      <dgm:spPr/>
    </dgm:pt>
    <dgm:pt modelId="{7D8F8C5A-806D-46B1-B951-18DCF49DED9B}" type="pres">
      <dgm:prSet presAssocID="{27AF6071-EF06-4464-BFCB-A25ABBB7BBCB}" presName="linNode" presStyleCnt="0"/>
      <dgm:spPr/>
    </dgm:pt>
    <dgm:pt modelId="{9A6CF8F7-F043-4903-8B96-B64ACF5CF38A}" type="pres">
      <dgm:prSet presAssocID="{27AF6071-EF06-4464-BFCB-A25ABBB7BBCB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837603E5-9CAD-40EA-ACD8-6D9E70B9132C}" type="pres">
      <dgm:prSet presAssocID="{27AF6071-EF06-4464-BFCB-A25ABBB7BBC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D131A-93EC-4A48-8845-6873D41DA447}" type="presOf" srcId="{9AE919AE-460F-450E-9CAF-C7AEAE4472E3}" destId="{837603E5-9CAD-40EA-ACD8-6D9E70B9132C}" srcOrd="0" destOrd="0" presId="urn:microsoft.com/office/officeart/2005/8/layout/vList5"/>
    <dgm:cxn modelId="{5E8B6554-4CEA-49A0-81C8-AC81EC1E5902}" srcId="{BFD87BA2-117D-45CD-B45A-0853ED04684C}" destId="{4F84FD5B-5048-4559-94F9-B06EB1C89AA1}" srcOrd="1" destOrd="0" parTransId="{FB9C9D15-C6B8-4AA4-9750-81D84B10472D}" sibTransId="{CB1C745E-E55C-4EDC-87BD-4C5CB0B3E433}"/>
    <dgm:cxn modelId="{BC3D5683-615F-4B8D-8A66-58F71D853943}" type="presOf" srcId="{4F84FD5B-5048-4559-94F9-B06EB1C89AA1}" destId="{9393C6B8-792D-4695-B374-07673A718877}" srcOrd="0" destOrd="1" presId="urn:microsoft.com/office/officeart/2005/8/layout/vList5"/>
    <dgm:cxn modelId="{71C047C2-C1C1-48A0-B6AE-471B50183533}" srcId="{A79C65AF-34EB-4024-9306-16F2687BC11A}" destId="{BFD87BA2-117D-45CD-B45A-0853ED04684C}" srcOrd="3" destOrd="0" parTransId="{A87A9FC1-077E-4E27-B6A2-80F68D871A70}" sibTransId="{13447019-904F-4D45-8F14-560D7F4CD131}"/>
    <dgm:cxn modelId="{2B287C11-790C-4ED5-91CA-FE01F5C4C30F}" srcId="{0CCC8EE6-082B-47BF-B242-CCA68FAAA1C3}" destId="{16509483-F465-4145-BD7A-4FA103BF817A}" srcOrd="0" destOrd="0" parTransId="{3D7D56B7-0DE4-4C7D-94D4-F46A75667B43}" sibTransId="{7EDD4551-1AB8-41C7-A479-5F77FDCBB347}"/>
    <dgm:cxn modelId="{5A33DD2D-E753-4144-803B-17BF41A3B00A}" type="presOf" srcId="{A79C65AF-34EB-4024-9306-16F2687BC11A}" destId="{B92E0307-48E2-4D51-87DA-06D5A2B7BF5D}" srcOrd="0" destOrd="0" presId="urn:microsoft.com/office/officeart/2005/8/layout/vList5"/>
    <dgm:cxn modelId="{7274EB81-1C05-4BEB-BABB-9DFA4AF0BA44}" type="presOf" srcId="{27AF6071-EF06-4464-BFCB-A25ABBB7BBCB}" destId="{9A6CF8F7-F043-4903-8B96-B64ACF5CF38A}" srcOrd="0" destOrd="0" presId="urn:microsoft.com/office/officeart/2005/8/layout/vList5"/>
    <dgm:cxn modelId="{E482C28B-8B70-4DD2-B238-8AE0B436B5B3}" srcId="{A79C65AF-34EB-4024-9306-16F2687BC11A}" destId="{78166701-DC96-47E8-B835-D46F806AF116}" srcOrd="0" destOrd="0" parTransId="{5EB4E124-08B4-422C-BC5C-BAEEEEB0C7EE}" sibTransId="{D68F08F4-D39F-4F9B-8800-FA191C06621A}"/>
    <dgm:cxn modelId="{A2DB42BB-9D57-42F2-A775-12DBF4C6F03B}" srcId="{27AF6071-EF06-4464-BFCB-A25ABBB7BBCB}" destId="{9AE919AE-460F-450E-9CAF-C7AEAE4472E3}" srcOrd="0" destOrd="0" parTransId="{89BBA663-C062-4727-A49A-1F7EF537A599}" sibTransId="{EE050683-43B8-4D31-926C-13E31CA8EC4B}"/>
    <dgm:cxn modelId="{CCBD51FA-9E89-4D7F-9346-3CA2295CF7A2}" srcId="{A79C65AF-34EB-4024-9306-16F2687BC11A}" destId="{27AF6071-EF06-4464-BFCB-A25ABBB7BBCB}" srcOrd="4" destOrd="0" parTransId="{3F17BA8D-EE69-4093-A472-532B1F0FB57A}" sibTransId="{430F7D0A-989D-4221-82CE-A866A795C7E7}"/>
    <dgm:cxn modelId="{3ABC48ED-5E0A-47EA-AE6A-9F4FACD824AA}" type="presOf" srcId="{BFD87BA2-117D-45CD-B45A-0853ED04684C}" destId="{768FFD1F-BF95-436D-AB95-3BED856BBFDD}" srcOrd="0" destOrd="0" presId="urn:microsoft.com/office/officeart/2005/8/layout/vList5"/>
    <dgm:cxn modelId="{20B2E6A8-C0C9-4651-9C31-F84F19281E22}" type="presOf" srcId="{16509483-F465-4145-BD7A-4FA103BF817A}" destId="{C593ADB5-A893-469A-AE38-697C9B4815E0}" srcOrd="0" destOrd="0" presId="urn:microsoft.com/office/officeart/2005/8/layout/vList5"/>
    <dgm:cxn modelId="{AE023E27-6AEB-4346-8FDD-5FD9884679A9}" srcId="{A79C65AF-34EB-4024-9306-16F2687BC11A}" destId="{0CCC8EE6-082B-47BF-B242-CCA68FAAA1C3}" srcOrd="1" destOrd="0" parTransId="{F701C343-9581-4495-9F4A-D9625A86E8F6}" sibTransId="{01E64DED-46BA-4AE2-80A9-268174D83082}"/>
    <dgm:cxn modelId="{56CAE53D-1555-4A20-AEF4-1C1453DF322E}" type="presOf" srcId="{C7336ED1-B371-4D24-A7BE-5179C6B0D30A}" destId="{D5C10F59-1262-4112-900C-8BDC8429E90A}" srcOrd="0" destOrd="0" presId="urn:microsoft.com/office/officeart/2005/8/layout/vList5"/>
    <dgm:cxn modelId="{E6B3704D-E545-4FB0-88C6-EE3E3BEB94F1}" type="presOf" srcId="{457BCFF6-458D-4E73-8FE3-7E298CF8EE14}" destId="{E36CE8D0-899A-4CB3-B4C7-1BBEE0510DA2}" srcOrd="0" destOrd="0" presId="urn:microsoft.com/office/officeart/2005/8/layout/vList5"/>
    <dgm:cxn modelId="{8E0005AB-2156-4C7B-9FF8-2F3718C32D7A}" type="presOf" srcId="{0CCC8EE6-082B-47BF-B242-CCA68FAAA1C3}" destId="{37AE9FF6-DAF5-4E00-8EAD-F7DB8541BDD2}" srcOrd="0" destOrd="0" presId="urn:microsoft.com/office/officeart/2005/8/layout/vList5"/>
    <dgm:cxn modelId="{54ABAAC1-B6E0-4F07-A32A-5E6519B7620F}" srcId="{0155B985-65CD-4846-A527-CBBCE85CB696}" destId="{C7336ED1-B371-4D24-A7BE-5179C6B0D30A}" srcOrd="0" destOrd="0" parTransId="{517F175E-FE64-4886-AB9A-88F8010D1491}" sibTransId="{EF6180B3-04F9-4F26-B951-CA29A0ACFBC0}"/>
    <dgm:cxn modelId="{B9ABD5E5-FDFE-43EA-A9D1-F738916FCCAC}" srcId="{BFD87BA2-117D-45CD-B45A-0853ED04684C}" destId="{A931CB02-29E7-4F79-86F2-54CD8BC57D76}" srcOrd="0" destOrd="0" parTransId="{B89D1397-262F-4283-B1D9-6F98053D2EEF}" sibTransId="{90F71423-3808-4916-9142-354624C0DF11}"/>
    <dgm:cxn modelId="{F2A9520A-0F7D-4C54-BEA7-E79DE080F07D}" srcId="{78166701-DC96-47E8-B835-D46F806AF116}" destId="{49FB9309-51E4-4CF7-BEB9-110497A8B606}" srcOrd="1" destOrd="0" parTransId="{7A1689B8-B6D0-4864-B9EA-A865DA888F3A}" sibTransId="{9CC13673-619A-49C1-83AA-FA4BF345A05D}"/>
    <dgm:cxn modelId="{6482FA03-2965-47E9-8470-2CF0A104D79E}" type="presOf" srcId="{78166701-DC96-47E8-B835-D46F806AF116}" destId="{4A50BDD4-86FE-45B8-83CB-3D6ECB82D25E}" srcOrd="0" destOrd="0" presId="urn:microsoft.com/office/officeart/2005/8/layout/vList5"/>
    <dgm:cxn modelId="{4DB1538D-C3EE-4130-B765-BAC4F9A42C59}" type="presOf" srcId="{E5C7CC95-1196-4F16-87B5-59C6AC03F3A6}" destId="{D5C10F59-1262-4112-900C-8BDC8429E90A}" srcOrd="0" destOrd="1" presId="urn:microsoft.com/office/officeart/2005/8/layout/vList5"/>
    <dgm:cxn modelId="{ACE8503F-43AA-44ED-8D54-C101668B6A02}" type="presOf" srcId="{3E04F0CC-E2CF-4D20-A553-1625AC2813E6}" destId="{D5C10F59-1262-4112-900C-8BDC8429E90A}" srcOrd="0" destOrd="2" presId="urn:microsoft.com/office/officeart/2005/8/layout/vList5"/>
    <dgm:cxn modelId="{9279EE0A-2A17-4E10-8CB4-474AF90888DA}" type="presOf" srcId="{0155B985-65CD-4846-A527-CBBCE85CB696}" destId="{E80CBB66-10D1-4AE6-8A3C-2D10E291584B}" srcOrd="0" destOrd="0" presId="urn:microsoft.com/office/officeart/2005/8/layout/vList5"/>
    <dgm:cxn modelId="{683165B1-D325-42E9-BAB2-AE2725331139}" type="presOf" srcId="{0ACEEF0F-7EF7-4EC3-BF49-E063A3FA086A}" destId="{C593ADB5-A893-469A-AE38-697C9B4815E0}" srcOrd="0" destOrd="1" presId="urn:microsoft.com/office/officeart/2005/8/layout/vList5"/>
    <dgm:cxn modelId="{5160B277-69A4-4CC3-9DC5-C815805A0431}" srcId="{78166701-DC96-47E8-B835-D46F806AF116}" destId="{457BCFF6-458D-4E73-8FE3-7E298CF8EE14}" srcOrd="0" destOrd="0" parTransId="{60D43C5C-9E07-43DD-8965-084CB96F473F}" sibTransId="{D5D8FC59-8665-4CD9-BF57-6811AE0C8563}"/>
    <dgm:cxn modelId="{434644CA-72AC-4B7F-9620-32D79C2EBE5A}" srcId="{0155B985-65CD-4846-A527-CBBCE85CB696}" destId="{E5C7CC95-1196-4F16-87B5-59C6AC03F3A6}" srcOrd="1" destOrd="0" parTransId="{5784040C-85CA-4FB3-8F50-F24A8BF9CDE3}" sibTransId="{14A33CC5-254D-4F30-9E04-684CBCD23BCB}"/>
    <dgm:cxn modelId="{0C6DB4EF-B360-40CF-847A-8F49AC7F6FE0}" type="presOf" srcId="{A931CB02-29E7-4F79-86F2-54CD8BC57D76}" destId="{9393C6B8-792D-4695-B374-07673A718877}" srcOrd="0" destOrd="0" presId="urn:microsoft.com/office/officeart/2005/8/layout/vList5"/>
    <dgm:cxn modelId="{A5A4953C-69B8-4FC9-AB54-6A5179DB515C}" srcId="{A79C65AF-34EB-4024-9306-16F2687BC11A}" destId="{0155B985-65CD-4846-A527-CBBCE85CB696}" srcOrd="2" destOrd="0" parTransId="{8034526D-F1C0-47D6-A0E7-56D09284EDA5}" sibTransId="{F38B5FB9-972F-4A85-A92E-EBB00765FB40}"/>
    <dgm:cxn modelId="{10A1754E-7DDD-4C4A-B0C8-702298AD4B3C}" srcId="{0CCC8EE6-082B-47BF-B242-CCA68FAAA1C3}" destId="{0ACEEF0F-7EF7-4EC3-BF49-E063A3FA086A}" srcOrd="1" destOrd="0" parTransId="{5FA7B725-EE05-4374-929D-14E638D5F094}" sibTransId="{8335A4F2-5661-4FD7-A0CF-24D3172C8450}"/>
    <dgm:cxn modelId="{29A85D88-B411-40D6-88AA-BF792A54B54C}" srcId="{0155B985-65CD-4846-A527-CBBCE85CB696}" destId="{3E04F0CC-E2CF-4D20-A553-1625AC2813E6}" srcOrd="2" destOrd="0" parTransId="{16C9C60A-76D1-4D67-B3B5-5C4C7F405ABB}" sibTransId="{0250C82C-0833-4F17-B602-F6AA183C0329}"/>
    <dgm:cxn modelId="{AC4B7A5F-21C0-4B8F-B713-0379F766A8D0}" type="presOf" srcId="{49FB9309-51E4-4CF7-BEB9-110497A8B606}" destId="{E36CE8D0-899A-4CB3-B4C7-1BBEE0510DA2}" srcOrd="0" destOrd="1" presId="urn:microsoft.com/office/officeart/2005/8/layout/vList5"/>
    <dgm:cxn modelId="{797F539C-F13B-42CF-BF39-16CC083675AD}" type="presParOf" srcId="{B92E0307-48E2-4D51-87DA-06D5A2B7BF5D}" destId="{69A5D421-010C-407D-918F-2E4BF923B3D1}" srcOrd="0" destOrd="0" presId="urn:microsoft.com/office/officeart/2005/8/layout/vList5"/>
    <dgm:cxn modelId="{2E674D49-8A0D-44F6-B33C-2F141EBAB79D}" type="presParOf" srcId="{69A5D421-010C-407D-918F-2E4BF923B3D1}" destId="{4A50BDD4-86FE-45B8-83CB-3D6ECB82D25E}" srcOrd="0" destOrd="0" presId="urn:microsoft.com/office/officeart/2005/8/layout/vList5"/>
    <dgm:cxn modelId="{A790854F-74D2-4E80-9C2C-4CEE10F29F80}" type="presParOf" srcId="{69A5D421-010C-407D-918F-2E4BF923B3D1}" destId="{E36CE8D0-899A-4CB3-B4C7-1BBEE0510DA2}" srcOrd="1" destOrd="0" presId="urn:microsoft.com/office/officeart/2005/8/layout/vList5"/>
    <dgm:cxn modelId="{D474497D-F4ED-4863-BDE3-E2AAAF89C93D}" type="presParOf" srcId="{B92E0307-48E2-4D51-87DA-06D5A2B7BF5D}" destId="{EE7CDFD2-6FA6-4C22-AA3B-C4BBA7ED92B8}" srcOrd="1" destOrd="0" presId="urn:microsoft.com/office/officeart/2005/8/layout/vList5"/>
    <dgm:cxn modelId="{AA47BA09-2B2B-4275-A9D7-14C5A67DBD0E}" type="presParOf" srcId="{B92E0307-48E2-4D51-87DA-06D5A2B7BF5D}" destId="{5AE6BDE8-8929-48E1-9B36-CBC2BF058CAB}" srcOrd="2" destOrd="0" presId="urn:microsoft.com/office/officeart/2005/8/layout/vList5"/>
    <dgm:cxn modelId="{5C826FDC-DC6A-40DC-A456-02DC23A4F184}" type="presParOf" srcId="{5AE6BDE8-8929-48E1-9B36-CBC2BF058CAB}" destId="{37AE9FF6-DAF5-4E00-8EAD-F7DB8541BDD2}" srcOrd="0" destOrd="0" presId="urn:microsoft.com/office/officeart/2005/8/layout/vList5"/>
    <dgm:cxn modelId="{41C26277-396C-4906-A724-A667AE02F9D4}" type="presParOf" srcId="{5AE6BDE8-8929-48E1-9B36-CBC2BF058CAB}" destId="{C593ADB5-A893-469A-AE38-697C9B4815E0}" srcOrd="1" destOrd="0" presId="urn:microsoft.com/office/officeart/2005/8/layout/vList5"/>
    <dgm:cxn modelId="{16B40276-D525-48E7-AE69-766227D5621E}" type="presParOf" srcId="{B92E0307-48E2-4D51-87DA-06D5A2B7BF5D}" destId="{0D40BC30-069E-4DCC-97FB-354ABE943EBA}" srcOrd="3" destOrd="0" presId="urn:microsoft.com/office/officeart/2005/8/layout/vList5"/>
    <dgm:cxn modelId="{086C0403-919E-42F9-8170-7556B5B3C917}" type="presParOf" srcId="{B92E0307-48E2-4D51-87DA-06D5A2B7BF5D}" destId="{B007A1D2-887D-420E-A34F-E2CB1E968F1E}" srcOrd="4" destOrd="0" presId="urn:microsoft.com/office/officeart/2005/8/layout/vList5"/>
    <dgm:cxn modelId="{D9FC358B-46DE-4548-B6EC-A148680B0689}" type="presParOf" srcId="{B007A1D2-887D-420E-A34F-E2CB1E968F1E}" destId="{E80CBB66-10D1-4AE6-8A3C-2D10E291584B}" srcOrd="0" destOrd="0" presId="urn:microsoft.com/office/officeart/2005/8/layout/vList5"/>
    <dgm:cxn modelId="{BE351F0B-7C40-40BA-BA83-3CF4AC45274F}" type="presParOf" srcId="{B007A1D2-887D-420E-A34F-E2CB1E968F1E}" destId="{D5C10F59-1262-4112-900C-8BDC8429E90A}" srcOrd="1" destOrd="0" presId="urn:microsoft.com/office/officeart/2005/8/layout/vList5"/>
    <dgm:cxn modelId="{D4CEA465-5A71-4207-B0F2-D12CEA56097E}" type="presParOf" srcId="{B92E0307-48E2-4D51-87DA-06D5A2B7BF5D}" destId="{0B8D8FAC-BE1B-4186-AF0E-C4D7ABE64707}" srcOrd="5" destOrd="0" presId="urn:microsoft.com/office/officeart/2005/8/layout/vList5"/>
    <dgm:cxn modelId="{3B5D145B-45CC-49A2-92B4-11BC99FBF223}" type="presParOf" srcId="{B92E0307-48E2-4D51-87DA-06D5A2B7BF5D}" destId="{3B036689-9822-4DCE-91B3-2093C8FE6456}" srcOrd="6" destOrd="0" presId="urn:microsoft.com/office/officeart/2005/8/layout/vList5"/>
    <dgm:cxn modelId="{6A80593C-352A-4EF7-AF68-84CD22894350}" type="presParOf" srcId="{3B036689-9822-4DCE-91B3-2093C8FE6456}" destId="{768FFD1F-BF95-436D-AB95-3BED856BBFDD}" srcOrd="0" destOrd="0" presId="urn:microsoft.com/office/officeart/2005/8/layout/vList5"/>
    <dgm:cxn modelId="{BDA4B989-60A4-49D5-B9B3-599E084FC40E}" type="presParOf" srcId="{3B036689-9822-4DCE-91B3-2093C8FE6456}" destId="{9393C6B8-792D-4695-B374-07673A718877}" srcOrd="1" destOrd="0" presId="urn:microsoft.com/office/officeart/2005/8/layout/vList5"/>
    <dgm:cxn modelId="{9F14BA5A-0D43-4A12-B10D-20C4D1AFDEA0}" type="presParOf" srcId="{B92E0307-48E2-4D51-87DA-06D5A2B7BF5D}" destId="{5BCF9DFF-0B54-4537-B276-4F72167CFED5}" srcOrd="7" destOrd="0" presId="urn:microsoft.com/office/officeart/2005/8/layout/vList5"/>
    <dgm:cxn modelId="{15A8EC65-68C1-4B01-B308-219C32826B83}" type="presParOf" srcId="{B92E0307-48E2-4D51-87DA-06D5A2B7BF5D}" destId="{7D8F8C5A-806D-46B1-B951-18DCF49DED9B}" srcOrd="8" destOrd="0" presId="urn:microsoft.com/office/officeart/2005/8/layout/vList5"/>
    <dgm:cxn modelId="{A5F8B664-5C53-4872-90D8-8BD702B56B74}" type="presParOf" srcId="{7D8F8C5A-806D-46B1-B951-18DCF49DED9B}" destId="{9A6CF8F7-F043-4903-8B96-B64ACF5CF38A}" srcOrd="0" destOrd="0" presId="urn:microsoft.com/office/officeart/2005/8/layout/vList5"/>
    <dgm:cxn modelId="{A770A6DF-E8BB-40A0-ABE9-844C4F7C2954}" type="presParOf" srcId="{7D8F8C5A-806D-46B1-B951-18DCF49DED9B}" destId="{837603E5-9CAD-40EA-ACD8-6D9E70B913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6C9652-83A1-4858-8D68-90E19D034CB5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B3452E9-E762-403E-B313-7A6AEA943AF8}">
      <dgm:prSet phldrT="[Текст]" custT="1"/>
      <dgm:spPr/>
      <dgm:t>
        <a:bodyPr/>
        <a:lstStyle/>
        <a:p>
          <a:r>
            <a:rPr lang="ru-RU" sz="2000" b="1" dirty="0" smtClean="0"/>
            <a:t>Рекомендации</a:t>
          </a:r>
          <a:endParaRPr lang="ru-RU" sz="2000" b="1" dirty="0"/>
        </a:p>
      </dgm:t>
    </dgm:pt>
    <dgm:pt modelId="{AEA2C335-AB54-40C8-ABC2-8A5BA481674C}" type="parTrans" cxnId="{BFB14261-9062-4916-AB8F-48CAE3B40293}">
      <dgm:prSet/>
      <dgm:spPr/>
      <dgm:t>
        <a:bodyPr/>
        <a:lstStyle/>
        <a:p>
          <a:endParaRPr lang="ru-RU"/>
        </a:p>
      </dgm:t>
    </dgm:pt>
    <dgm:pt modelId="{A138BBF1-BEC9-4843-B77C-2CD7BC8B526F}" type="sibTrans" cxnId="{BFB14261-9062-4916-AB8F-48CAE3B40293}">
      <dgm:prSet/>
      <dgm:spPr/>
      <dgm:t>
        <a:bodyPr/>
        <a:lstStyle/>
        <a:p>
          <a:endParaRPr lang="ru-RU"/>
        </a:p>
      </dgm:t>
    </dgm:pt>
    <dgm:pt modelId="{BA34BAB1-DE4C-4E64-8596-8C2DABC2E803}">
      <dgm:prSet phldrT="[Текст]"/>
      <dgm:spPr/>
      <dgm:t>
        <a:bodyPr/>
        <a:lstStyle/>
        <a:p>
          <a:pPr algn="l"/>
          <a:r>
            <a:rPr lang="ru-RU" b="1" dirty="0"/>
            <a:t>Выберите инструменты, которые будете использовать в период дистанционного обучения</a:t>
          </a:r>
        </a:p>
        <a:p>
          <a:pPr algn="l"/>
          <a:r>
            <a:rPr lang="ru-RU" b="0" dirty="0"/>
            <a:t>Инструменты нужно подбирать, исходя из учебных целей. </a:t>
          </a:r>
        </a:p>
        <a:p>
          <a:pPr algn="l"/>
          <a:r>
            <a:rPr lang="ru-RU" dirty="0"/>
            <a:t>Ограничьтесь минимальным набором дистанционных инструментов.</a:t>
          </a:r>
        </a:p>
      </dgm:t>
    </dgm:pt>
    <dgm:pt modelId="{DBD32E8B-48E6-438E-86D1-091D6DA22E12}" type="parTrans" cxnId="{7775FF9B-85B1-4484-B697-DFCC844D3BDA}">
      <dgm:prSet/>
      <dgm:spPr/>
      <dgm:t>
        <a:bodyPr/>
        <a:lstStyle/>
        <a:p>
          <a:endParaRPr lang="ru-RU"/>
        </a:p>
      </dgm:t>
    </dgm:pt>
    <dgm:pt modelId="{AB564519-6BEF-4017-B230-3B8359624544}" type="sibTrans" cxnId="{7775FF9B-85B1-4484-B697-DFCC844D3BDA}">
      <dgm:prSet/>
      <dgm:spPr/>
      <dgm:t>
        <a:bodyPr/>
        <a:lstStyle/>
        <a:p>
          <a:endParaRPr lang="ru-RU"/>
        </a:p>
      </dgm:t>
    </dgm:pt>
    <dgm:pt modelId="{C2C6F762-AF1C-4865-BAB5-DE46315EC90E}">
      <dgm:prSet phldrT="[Текст]"/>
      <dgm:spPr/>
      <dgm:t>
        <a:bodyPr/>
        <a:lstStyle/>
        <a:p>
          <a:pPr algn="l"/>
          <a:r>
            <a:rPr lang="ru-RU" dirty="0"/>
            <a:t>Определите обязательный минимум материала, который вам нужно успеть отработать в течение учебного занятия, и дополнительный объем.</a:t>
          </a:r>
        </a:p>
        <a:p>
          <a:pPr algn="l"/>
          <a:r>
            <a:rPr lang="ru-RU" dirty="0"/>
            <a:t>Не пытайтесь успеть все, попробовать сразу много инструментов — сосредоточьтесь на обязательном минимуме.</a:t>
          </a:r>
        </a:p>
      </dgm:t>
    </dgm:pt>
    <dgm:pt modelId="{D84EFD5E-9FEA-4DF1-BFB9-2831A828EEDF}" type="parTrans" cxnId="{04F9A50D-4297-4DD3-A946-137576C76F7E}">
      <dgm:prSet/>
      <dgm:spPr/>
      <dgm:t>
        <a:bodyPr/>
        <a:lstStyle/>
        <a:p>
          <a:endParaRPr lang="ru-RU"/>
        </a:p>
      </dgm:t>
    </dgm:pt>
    <dgm:pt modelId="{27536912-7305-4867-8007-173C8B52325C}" type="sibTrans" cxnId="{04F9A50D-4297-4DD3-A946-137576C76F7E}">
      <dgm:prSet/>
      <dgm:spPr/>
      <dgm:t>
        <a:bodyPr/>
        <a:lstStyle/>
        <a:p>
          <a:endParaRPr lang="ru-RU"/>
        </a:p>
      </dgm:t>
    </dgm:pt>
    <dgm:pt modelId="{CF4B3989-E3B2-485E-990F-23E14A85C407}">
      <dgm:prSet phldrT="[Текст]"/>
      <dgm:spPr/>
      <dgm:t>
        <a:bodyPr/>
        <a:lstStyle/>
        <a:p>
          <a:pPr algn="l"/>
          <a:r>
            <a:rPr lang="ru-RU" dirty="0"/>
            <a:t>Продумайте чередование активности для обучающихся во время учебного занятия. </a:t>
          </a:r>
        </a:p>
      </dgm:t>
    </dgm:pt>
    <dgm:pt modelId="{2BDF4171-1C54-493E-8B9D-02C35A9FB6AF}" type="parTrans" cxnId="{1304666D-07F7-4340-9BF4-70016E40408F}">
      <dgm:prSet/>
      <dgm:spPr/>
      <dgm:t>
        <a:bodyPr/>
        <a:lstStyle/>
        <a:p>
          <a:endParaRPr lang="ru-RU"/>
        </a:p>
      </dgm:t>
    </dgm:pt>
    <dgm:pt modelId="{12C1C565-464D-4999-87B1-50ED268DC89E}" type="sibTrans" cxnId="{1304666D-07F7-4340-9BF4-70016E40408F}">
      <dgm:prSet/>
      <dgm:spPr/>
      <dgm:t>
        <a:bodyPr/>
        <a:lstStyle/>
        <a:p>
          <a:endParaRPr lang="ru-RU"/>
        </a:p>
      </dgm:t>
    </dgm:pt>
    <dgm:pt modelId="{A66867DE-F44E-424A-BCCF-3776CEA29736}" type="pres">
      <dgm:prSet presAssocID="{096C9652-83A1-4858-8D68-90E19D034C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EE6F7B-C810-4FDD-983F-09A50865C489}" type="pres">
      <dgm:prSet presAssocID="{4B3452E9-E762-403E-B313-7A6AEA943AF8}" presName="root" presStyleCnt="0">
        <dgm:presLayoutVars>
          <dgm:chMax/>
          <dgm:chPref val="4"/>
        </dgm:presLayoutVars>
      </dgm:prSet>
      <dgm:spPr/>
    </dgm:pt>
    <dgm:pt modelId="{6178B341-2D52-48EB-947F-9B659713ADAB}" type="pres">
      <dgm:prSet presAssocID="{4B3452E9-E762-403E-B313-7A6AEA943AF8}" presName="rootComposite" presStyleCnt="0">
        <dgm:presLayoutVars/>
      </dgm:prSet>
      <dgm:spPr/>
    </dgm:pt>
    <dgm:pt modelId="{3532DD13-4E46-45C7-ADE2-810FA9347F1D}" type="pres">
      <dgm:prSet presAssocID="{4B3452E9-E762-403E-B313-7A6AEA943AF8}" presName="rootText" presStyleLbl="node0" presStyleIdx="0" presStyleCnt="1" custScaleY="3414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54F1DF-C850-4F38-8125-31DF7C605B67}" type="pres">
      <dgm:prSet presAssocID="{4B3452E9-E762-403E-B313-7A6AEA943AF8}" presName="childShape" presStyleCnt="0">
        <dgm:presLayoutVars>
          <dgm:chMax val="0"/>
          <dgm:chPref val="0"/>
        </dgm:presLayoutVars>
      </dgm:prSet>
      <dgm:spPr/>
    </dgm:pt>
    <dgm:pt modelId="{2F0E1EFD-A114-4725-A44E-8BE72C103046}" type="pres">
      <dgm:prSet presAssocID="{BA34BAB1-DE4C-4E64-8596-8C2DABC2E803}" presName="childComposite" presStyleCnt="0">
        <dgm:presLayoutVars>
          <dgm:chMax val="0"/>
          <dgm:chPref val="0"/>
        </dgm:presLayoutVars>
      </dgm:prSet>
      <dgm:spPr/>
    </dgm:pt>
    <dgm:pt modelId="{07AFDC35-A226-4E64-9D2D-440ACB474382}" type="pres">
      <dgm:prSet presAssocID="{BA34BAB1-DE4C-4E64-8596-8C2DABC2E80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78B18A2C-5805-4668-8115-7217FC325EFD}" type="pres">
      <dgm:prSet presAssocID="{BA34BAB1-DE4C-4E64-8596-8C2DABC2E80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E83B-44E0-48F6-A0B0-4BF6D386F16C}" type="pres">
      <dgm:prSet presAssocID="{C2C6F762-AF1C-4865-BAB5-DE46315EC90E}" presName="childComposite" presStyleCnt="0">
        <dgm:presLayoutVars>
          <dgm:chMax val="0"/>
          <dgm:chPref val="0"/>
        </dgm:presLayoutVars>
      </dgm:prSet>
      <dgm:spPr/>
    </dgm:pt>
    <dgm:pt modelId="{CE392EDF-CE32-4DC3-995E-558687E8F892}" type="pres">
      <dgm:prSet presAssocID="{C2C6F762-AF1C-4865-BAB5-DE46315EC90E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CAC0B584-5A61-4637-B9B3-AFDC79E2897A}" type="pres">
      <dgm:prSet presAssocID="{C2C6F762-AF1C-4865-BAB5-DE46315EC90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AE1A-7C98-4CC2-BC3D-D899FD457AEC}" type="pres">
      <dgm:prSet presAssocID="{CF4B3989-E3B2-485E-990F-23E14A85C407}" presName="childComposite" presStyleCnt="0">
        <dgm:presLayoutVars>
          <dgm:chMax val="0"/>
          <dgm:chPref val="0"/>
        </dgm:presLayoutVars>
      </dgm:prSet>
      <dgm:spPr/>
    </dgm:pt>
    <dgm:pt modelId="{451E01DA-EA63-45E7-A0BD-2FDC0AA27959}" type="pres">
      <dgm:prSet presAssocID="{CF4B3989-E3B2-485E-990F-23E14A85C407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53D4DA49-397F-4E7C-8D50-5E2C6FB149E1}" type="pres">
      <dgm:prSet presAssocID="{CF4B3989-E3B2-485E-990F-23E14A85C40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9A50D-4297-4DD3-A946-137576C76F7E}" srcId="{4B3452E9-E762-403E-B313-7A6AEA943AF8}" destId="{C2C6F762-AF1C-4865-BAB5-DE46315EC90E}" srcOrd="1" destOrd="0" parTransId="{D84EFD5E-9FEA-4DF1-BFB9-2831A828EEDF}" sibTransId="{27536912-7305-4867-8007-173C8B52325C}"/>
    <dgm:cxn modelId="{BFB14261-9062-4916-AB8F-48CAE3B40293}" srcId="{096C9652-83A1-4858-8D68-90E19D034CB5}" destId="{4B3452E9-E762-403E-B313-7A6AEA943AF8}" srcOrd="0" destOrd="0" parTransId="{AEA2C335-AB54-40C8-ABC2-8A5BA481674C}" sibTransId="{A138BBF1-BEC9-4843-B77C-2CD7BC8B526F}"/>
    <dgm:cxn modelId="{A4972D29-C400-4A3A-8F17-F6929A89E8F2}" type="presOf" srcId="{BA34BAB1-DE4C-4E64-8596-8C2DABC2E803}" destId="{78B18A2C-5805-4668-8115-7217FC325EFD}" srcOrd="0" destOrd="0" presId="urn:microsoft.com/office/officeart/2008/layout/PictureAccentList"/>
    <dgm:cxn modelId="{AFEA7AD1-F223-4B55-A0F2-9BBF0102D8D8}" type="presOf" srcId="{CF4B3989-E3B2-485E-990F-23E14A85C407}" destId="{53D4DA49-397F-4E7C-8D50-5E2C6FB149E1}" srcOrd="0" destOrd="0" presId="urn:microsoft.com/office/officeart/2008/layout/PictureAccentList"/>
    <dgm:cxn modelId="{7775FF9B-85B1-4484-B697-DFCC844D3BDA}" srcId="{4B3452E9-E762-403E-B313-7A6AEA943AF8}" destId="{BA34BAB1-DE4C-4E64-8596-8C2DABC2E803}" srcOrd="0" destOrd="0" parTransId="{DBD32E8B-48E6-438E-86D1-091D6DA22E12}" sibTransId="{AB564519-6BEF-4017-B230-3B8359624544}"/>
    <dgm:cxn modelId="{B3024B09-245C-4816-B9D9-B079235D5BB7}" type="presOf" srcId="{C2C6F762-AF1C-4865-BAB5-DE46315EC90E}" destId="{CAC0B584-5A61-4637-B9B3-AFDC79E2897A}" srcOrd="0" destOrd="0" presId="urn:microsoft.com/office/officeart/2008/layout/PictureAccentList"/>
    <dgm:cxn modelId="{1304666D-07F7-4340-9BF4-70016E40408F}" srcId="{4B3452E9-E762-403E-B313-7A6AEA943AF8}" destId="{CF4B3989-E3B2-485E-990F-23E14A85C407}" srcOrd="2" destOrd="0" parTransId="{2BDF4171-1C54-493E-8B9D-02C35A9FB6AF}" sibTransId="{12C1C565-464D-4999-87B1-50ED268DC89E}"/>
    <dgm:cxn modelId="{88DA1141-1CA1-4F17-A8F5-DEA6F84425AA}" type="presOf" srcId="{4B3452E9-E762-403E-B313-7A6AEA943AF8}" destId="{3532DD13-4E46-45C7-ADE2-810FA9347F1D}" srcOrd="0" destOrd="0" presId="urn:microsoft.com/office/officeart/2008/layout/PictureAccentList"/>
    <dgm:cxn modelId="{14CE7FE6-A6C6-4E43-95B2-0CDF9E65B94A}" type="presOf" srcId="{096C9652-83A1-4858-8D68-90E19D034CB5}" destId="{A66867DE-F44E-424A-BCCF-3776CEA29736}" srcOrd="0" destOrd="0" presId="urn:microsoft.com/office/officeart/2008/layout/PictureAccentList"/>
    <dgm:cxn modelId="{46CF6B17-DBA6-43EA-BCDA-F905D9D7EECC}" type="presParOf" srcId="{A66867DE-F44E-424A-BCCF-3776CEA29736}" destId="{22EE6F7B-C810-4FDD-983F-09A50865C489}" srcOrd="0" destOrd="0" presId="urn:microsoft.com/office/officeart/2008/layout/PictureAccentList"/>
    <dgm:cxn modelId="{1E961F1C-08AE-4BF6-99F3-299F3AE404C1}" type="presParOf" srcId="{22EE6F7B-C810-4FDD-983F-09A50865C489}" destId="{6178B341-2D52-48EB-947F-9B659713ADAB}" srcOrd="0" destOrd="0" presId="urn:microsoft.com/office/officeart/2008/layout/PictureAccentList"/>
    <dgm:cxn modelId="{76B0700E-490D-46DE-BC5D-A0BB0A7ECC5E}" type="presParOf" srcId="{6178B341-2D52-48EB-947F-9B659713ADAB}" destId="{3532DD13-4E46-45C7-ADE2-810FA9347F1D}" srcOrd="0" destOrd="0" presId="urn:microsoft.com/office/officeart/2008/layout/PictureAccentList"/>
    <dgm:cxn modelId="{2983922A-2F81-4872-B363-30B7536DBE4A}" type="presParOf" srcId="{22EE6F7B-C810-4FDD-983F-09A50865C489}" destId="{4654F1DF-C850-4F38-8125-31DF7C605B67}" srcOrd="1" destOrd="0" presId="urn:microsoft.com/office/officeart/2008/layout/PictureAccentList"/>
    <dgm:cxn modelId="{720EC8AF-6EA3-4D81-87D1-C461DE6EA787}" type="presParOf" srcId="{4654F1DF-C850-4F38-8125-31DF7C605B67}" destId="{2F0E1EFD-A114-4725-A44E-8BE72C103046}" srcOrd="0" destOrd="0" presId="urn:microsoft.com/office/officeart/2008/layout/PictureAccentList"/>
    <dgm:cxn modelId="{0228C8C0-126A-46D8-88FC-E52B58ED6A01}" type="presParOf" srcId="{2F0E1EFD-A114-4725-A44E-8BE72C103046}" destId="{07AFDC35-A226-4E64-9D2D-440ACB474382}" srcOrd="0" destOrd="0" presId="urn:microsoft.com/office/officeart/2008/layout/PictureAccentList"/>
    <dgm:cxn modelId="{BBA6E525-3FEE-40B9-B853-7146F049C5E0}" type="presParOf" srcId="{2F0E1EFD-A114-4725-A44E-8BE72C103046}" destId="{78B18A2C-5805-4668-8115-7217FC325EFD}" srcOrd="1" destOrd="0" presId="urn:microsoft.com/office/officeart/2008/layout/PictureAccentList"/>
    <dgm:cxn modelId="{0A2B5945-991B-4403-8B21-751588E70BAE}" type="presParOf" srcId="{4654F1DF-C850-4F38-8125-31DF7C605B67}" destId="{9369E83B-44E0-48F6-A0B0-4BF6D386F16C}" srcOrd="1" destOrd="0" presId="urn:microsoft.com/office/officeart/2008/layout/PictureAccentList"/>
    <dgm:cxn modelId="{03729CBE-AB8F-456C-9807-E06D399D33FB}" type="presParOf" srcId="{9369E83B-44E0-48F6-A0B0-4BF6D386F16C}" destId="{CE392EDF-CE32-4DC3-995E-558687E8F892}" srcOrd="0" destOrd="0" presId="urn:microsoft.com/office/officeart/2008/layout/PictureAccentList"/>
    <dgm:cxn modelId="{C2664D7A-F341-4336-BDA7-4C74E075B78B}" type="presParOf" srcId="{9369E83B-44E0-48F6-A0B0-4BF6D386F16C}" destId="{CAC0B584-5A61-4637-B9B3-AFDC79E2897A}" srcOrd="1" destOrd="0" presId="urn:microsoft.com/office/officeart/2008/layout/PictureAccentList"/>
    <dgm:cxn modelId="{11A454B5-1EEA-4363-A024-D2C22E38983D}" type="presParOf" srcId="{4654F1DF-C850-4F38-8125-31DF7C605B67}" destId="{6FC0AE1A-7C98-4CC2-BC3D-D899FD457AEC}" srcOrd="2" destOrd="0" presId="urn:microsoft.com/office/officeart/2008/layout/PictureAccentList"/>
    <dgm:cxn modelId="{8FA4EAD4-307F-41EC-BBAE-81BFBD70264B}" type="presParOf" srcId="{6FC0AE1A-7C98-4CC2-BC3D-D899FD457AEC}" destId="{451E01DA-EA63-45E7-A0BD-2FDC0AA27959}" srcOrd="0" destOrd="0" presId="urn:microsoft.com/office/officeart/2008/layout/PictureAccentList"/>
    <dgm:cxn modelId="{C2DE6FD8-69B0-4662-919E-3677917C21AC}" type="presParOf" srcId="{6FC0AE1A-7C98-4CC2-BC3D-D899FD457AEC}" destId="{53D4DA49-397F-4E7C-8D50-5E2C6FB149E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6C9652-83A1-4858-8D68-90E19D034CB5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B3452E9-E762-403E-B313-7A6AEA943AF8}">
      <dgm:prSet phldrT="[Текст]" custT="1"/>
      <dgm:spPr/>
      <dgm:t>
        <a:bodyPr/>
        <a:lstStyle/>
        <a:p>
          <a:r>
            <a:rPr lang="ru-RU" sz="2800" dirty="0" smtClean="0"/>
            <a:t>Рекомендации</a:t>
          </a:r>
          <a:endParaRPr lang="ru-RU" sz="2800" dirty="0"/>
        </a:p>
      </dgm:t>
    </dgm:pt>
    <dgm:pt modelId="{AEA2C335-AB54-40C8-ABC2-8A5BA481674C}" type="parTrans" cxnId="{BFB14261-9062-4916-AB8F-48CAE3B40293}">
      <dgm:prSet/>
      <dgm:spPr/>
      <dgm:t>
        <a:bodyPr/>
        <a:lstStyle/>
        <a:p>
          <a:endParaRPr lang="ru-RU"/>
        </a:p>
      </dgm:t>
    </dgm:pt>
    <dgm:pt modelId="{A138BBF1-BEC9-4843-B77C-2CD7BC8B526F}" type="sibTrans" cxnId="{BFB14261-9062-4916-AB8F-48CAE3B40293}">
      <dgm:prSet/>
      <dgm:spPr/>
      <dgm:t>
        <a:bodyPr/>
        <a:lstStyle/>
        <a:p>
          <a:endParaRPr lang="ru-RU"/>
        </a:p>
      </dgm:t>
    </dgm:pt>
    <dgm:pt modelId="{BA34BAB1-DE4C-4E64-8596-8C2DABC2E803}">
      <dgm:prSet phldrT="[Текст]"/>
      <dgm:spPr/>
      <dgm:t>
        <a:bodyPr/>
        <a:lstStyle/>
        <a:p>
          <a:r>
            <a:rPr lang="ru-RU" dirty="0"/>
            <a:t> Четко зафиксируйте инструменты организации обучения и порядок работы с ними, определите время консультаций, укажите, где искать </a:t>
          </a:r>
          <a:r>
            <a:rPr lang="ru-RU" dirty="0" smtClean="0"/>
            <a:t>задание</a:t>
          </a:r>
          <a:r>
            <a:rPr lang="ru-RU" dirty="0"/>
            <a:t>, </a:t>
          </a:r>
          <a:r>
            <a:rPr lang="ru-RU" dirty="0" smtClean="0"/>
            <a:t>как дети </a:t>
          </a:r>
          <a:r>
            <a:rPr lang="ru-RU" dirty="0"/>
            <a:t>и родители могут обратиться с вопросами.</a:t>
          </a:r>
        </a:p>
      </dgm:t>
    </dgm:pt>
    <dgm:pt modelId="{DBD32E8B-48E6-438E-86D1-091D6DA22E12}" type="parTrans" cxnId="{7775FF9B-85B1-4484-B697-DFCC844D3BDA}">
      <dgm:prSet/>
      <dgm:spPr/>
      <dgm:t>
        <a:bodyPr/>
        <a:lstStyle/>
        <a:p>
          <a:endParaRPr lang="ru-RU"/>
        </a:p>
      </dgm:t>
    </dgm:pt>
    <dgm:pt modelId="{AB564519-6BEF-4017-B230-3B8359624544}" type="sibTrans" cxnId="{7775FF9B-85B1-4484-B697-DFCC844D3BDA}">
      <dgm:prSet/>
      <dgm:spPr/>
      <dgm:t>
        <a:bodyPr/>
        <a:lstStyle/>
        <a:p>
          <a:endParaRPr lang="ru-RU"/>
        </a:p>
      </dgm:t>
    </dgm:pt>
    <dgm:pt modelId="{C2C6F762-AF1C-4865-BAB5-DE46315EC90E}">
      <dgm:prSet phldrT="[Текст]"/>
      <dgm:spPr/>
      <dgm:t>
        <a:bodyPr/>
        <a:lstStyle/>
        <a:p>
          <a:r>
            <a:rPr lang="ru-RU" dirty="0"/>
            <a:t>Снизьте жесткость критериев оценивания. </a:t>
          </a:r>
          <a:endParaRPr lang="ru-RU" dirty="0" smtClean="0"/>
        </a:p>
        <a:p>
          <a:r>
            <a:rPr lang="ru-RU" dirty="0" smtClean="0"/>
            <a:t>Принимайте </a:t>
          </a:r>
          <a:r>
            <a:rPr lang="ru-RU" dirty="0"/>
            <a:t>во внимание, что </a:t>
          </a:r>
          <a:r>
            <a:rPr lang="ru-RU" dirty="0" err="1"/>
            <a:t>дистант</a:t>
          </a:r>
          <a:r>
            <a:rPr lang="ru-RU" dirty="0"/>
            <a:t> — это новый для детей формат.</a:t>
          </a:r>
        </a:p>
      </dgm:t>
    </dgm:pt>
    <dgm:pt modelId="{D84EFD5E-9FEA-4DF1-BFB9-2831A828EEDF}" type="parTrans" cxnId="{04F9A50D-4297-4DD3-A946-137576C76F7E}">
      <dgm:prSet/>
      <dgm:spPr/>
      <dgm:t>
        <a:bodyPr/>
        <a:lstStyle/>
        <a:p>
          <a:endParaRPr lang="ru-RU"/>
        </a:p>
      </dgm:t>
    </dgm:pt>
    <dgm:pt modelId="{27536912-7305-4867-8007-173C8B52325C}" type="sibTrans" cxnId="{04F9A50D-4297-4DD3-A946-137576C76F7E}">
      <dgm:prSet/>
      <dgm:spPr/>
      <dgm:t>
        <a:bodyPr/>
        <a:lstStyle/>
        <a:p>
          <a:endParaRPr lang="ru-RU"/>
        </a:p>
      </dgm:t>
    </dgm:pt>
    <dgm:pt modelId="{CF4B3989-E3B2-485E-990F-23E14A85C407}">
      <dgm:prSet phldrT="[Текст]"/>
      <dgm:spPr/>
      <dgm:t>
        <a:bodyPr/>
        <a:lstStyle/>
        <a:p>
          <a:r>
            <a:rPr lang="ru-RU" dirty="0"/>
            <a:t>Разделяйте контроль и оценивание. В первое время будет достаточно контроля за самим фактом участия детей в дистанционном обучении. Главный критерий в этом случае — соблюдение сроков. Если работа не было выполнена в обозначенный вами срок, обсудите </a:t>
          </a:r>
          <a:r>
            <a:rPr lang="ru-RU" dirty="0" smtClean="0"/>
            <a:t>это. При </a:t>
          </a:r>
          <a:r>
            <a:rPr lang="ru-RU" dirty="0"/>
            <a:t>этом не нужно полностью перекладывать контроль на родителей — задание давали именно вы, и обратной связи дети ждут от вас.</a:t>
          </a:r>
        </a:p>
      </dgm:t>
    </dgm:pt>
    <dgm:pt modelId="{2BDF4171-1C54-493E-8B9D-02C35A9FB6AF}" type="parTrans" cxnId="{1304666D-07F7-4340-9BF4-70016E40408F}">
      <dgm:prSet/>
      <dgm:spPr/>
      <dgm:t>
        <a:bodyPr/>
        <a:lstStyle/>
        <a:p>
          <a:endParaRPr lang="ru-RU"/>
        </a:p>
      </dgm:t>
    </dgm:pt>
    <dgm:pt modelId="{12C1C565-464D-4999-87B1-50ED268DC89E}" type="sibTrans" cxnId="{1304666D-07F7-4340-9BF4-70016E40408F}">
      <dgm:prSet/>
      <dgm:spPr/>
      <dgm:t>
        <a:bodyPr/>
        <a:lstStyle/>
        <a:p>
          <a:endParaRPr lang="ru-RU"/>
        </a:p>
      </dgm:t>
    </dgm:pt>
    <dgm:pt modelId="{A66867DE-F44E-424A-BCCF-3776CEA29736}" type="pres">
      <dgm:prSet presAssocID="{096C9652-83A1-4858-8D68-90E19D034C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EE6F7B-C810-4FDD-983F-09A50865C489}" type="pres">
      <dgm:prSet presAssocID="{4B3452E9-E762-403E-B313-7A6AEA943AF8}" presName="root" presStyleCnt="0">
        <dgm:presLayoutVars>
          <dgm:chMax/>
          <dgm:chPref val="4"/>
        </dgm:presLayoutVars>
      </dgm:prSet>
      <dgm:spPr/>
    </dgm:pt>
    <dgm:pt modelId="{6178B341-2D52-48EB-947F-9B659713ADAB}" type="pres">
      <dgm:prSet presAssocID="{4B3452E9-E762-403E-B313-7A6AEA943AF8}" presName="rootComposite" presStyleCnt="0">
        <dgm:presLayoutVars/>
      </dgm:prSet>
      <dgm:spPr/>
    </dgm:pt>
    <dgm:pt modelId="{3532DD13-4E46-45C7-ADE2-810FA9347F1D}" type="pres">
      <dgm:prSet presAssocID="{4B3452E9-E762-403E-B313-7A6AEA943AF8}" presName="rootText" presStyleLbl="node0" presStyleIdx="0" presStyleCnt="1" custScaleY="3414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54F1DF-C850-4F38-8125-31DF7C605B67}" type="pres">
      <dgm:prSet presAssocID="{4B3452E9-E762-403E-B313-7A6AEA943AF8}" presName="childShape" presStyleCnt="0">
        <dgm:presLayoutVars>
          <dgm:chMax val="0"/>
          <dgm:chPref val="0"/>
        </dgm:presLayoutVars>
      </dgm:prSet>
      <dgm:spPr/>
    </dgm:pt>
    <dgm:pt modelId="{2F0E1EFD-A114-4725-A44E-8BE72C103046}" type="pres">
      <dgm:prSet presAssocID="{BA34BAB1-DE4C-4E64-8596-8C2DABC2E803}" presName="childComposite" presStyleCnt="0">
        <dgm:presLayoutVars>
          <dgm:chMax val="0"/>
          <dgm:chPref val="0"/>
        </dgm:presLayoutVars>
      </dgm:prSet>
      <dgm:spPr/>
    </dgm:pt>
    <dgm:pt modelId="{07AFDC35-A226-4E64-9D2D-440ACB474382}" type="pres">
      <dgm:prSet presAssocID="{BA34BAB1-DE4C-4E64-8596-8C2DABC2E803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78B18A2C-5805-4668-8115-7217FC325EFD}" type="pres">
      <dgm:prSet presAssocID="{BA34BAB1-DE4C-4E64-8596-8C2DABC2E80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E83B-44E0-48F6-A0B0-4BF6D386F16C}" type="pres">
      <dgm:prSet presAssocID="{C2C6F762-AF1C-4865-BAB5-DE46315EC90E}" presName="childComposite" presStyleCnt="0">
        <dgm:presLayoutVars>
          <dgm:chMax val="0"/>
          <dgm:chPref val="0"/>
        </dgm:presLayoutVars>
      </dgm:prSet>
      <dgm:spPr/>
    </dgm:pt>
    <dgm:pt modelId="{CE392EDF-CE32-4DC3-995E-558687E8F892}" type="pres">
      <dgm:prSet presAssocID="{C2C6F762-AF1C-4865-BAB5-DE46315EC90E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CAC0B584-5A61-4637-B9B3-AFDC79E2897A}" type="pres">
      <dgm:prSet presAssocID="{C2C6F762-AF1C-4865-BAB5-DE46315EC90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AE1A-7C98-4CC2-BC3D-D899FD457AEC}" type="pres">
      <dgm:prSet presAssocID="{CF4B3989-E3B2-485E-990F-23E14A85C407}" presName="childComposite" presStyleCnt="0">
        <dgm:presLayoutVars>
          <dgm:chMax val="0"/>
          <dgm:chPref val="0"/>
        </dgm:presLayoutVars>
      </dgm:prSet>
      <dgm:spPr/>
    </dgm:pt>
    <dgm:pt modelId="{451E01DA-EA63-45E7-A0BD-2FDC0AA27959}" type="pres">
      <dgm:prSet presAssocID="{CF4B3989-E3B2-485E-990F-23E14A85C407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53D4DA49-397F-4E7C-8D50-5E2C6FB149E1}" type="pres">
      <dgm:prSet presAssocID="{CF4B3989-E3B2-485E-990F-23E14A85C40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222861-88E5-448A-BEDB-C80CA8CAAEA6}" type="presOf" srcId="{BA34BAB1-DE4C-4E64-8596-8C2DABC2E803}" destId="{78B18A2C-5805-4668-8115-7217FC325EFD}" srcOrd="0" destOrd="0" presId="urn:microsoft.com/office/officeart/2008/layout/PictureAccentList"/>
    <dgm:cxn modelId="{04F9A50D-4297-4DD3-A946-137576C76F7E}" srcId="{4B3452E9-E762-403E-B313-7A6AEA943AF8}" destId="{C2C6F762-AF1C-4865-BAB5-DE46315EC90E}" srcOrd="1" destOrd="0" parTransId="{D84EFD5E-9FEA-4DF1-BFB9-2831A828EEDF}" sibTransId="{27536912-7305-4867-8007-173C8B52325C}"/>
    <dgm:cxn modelId="{BFB14261-9062-4916-AB8F-48CAE3B40293}" srcId="{096C9652-83A1-4858-8D68-90E19D034CB5}" destId="{4B3452E9-E762-403E-B313-7A6AEA943AF8}" srcOrd="0" destOrd="0" parTransId="{AEA2C335-AB54-40C8-ABC2-8A5BA481674C}" sibTransId="{A138BBF1-BEC9-4843-B77C-2CD7BC8B526F}"/>
    <dgm:cxn modelId="{3293C2CD-419A-4F66-A735-4212E5B0A3FD}" type="presOf" srcId="{4B3452E9-E762-403E-B313-7A6AEA943AF8}" destId="{3532DD13-4E46-45C7-ADE2-810FA9347F1D}" srcOrd="0" destOrd="0" presId="urn:microsoft.com/office/officeart/2008/layout/PictureAccentList"/>
    <dgm:cxn modelId="{075025AE-105E-445F-A5F7-A048513F8585}" type="presOf" srcId="{096C9652-83A1-4858-8D68-90E19D034CB5}" destId="{A66867DE-F44E-424A-BCCF-3776CEA29736}" srcOrd="0" destOrd="0" presId="urn:microsoft.com/office/officeart/2008/layout/PictureAccentList"/>
    <dgm:cxn modelId="{7775FF9B-85B1-4484-B697-DFCC844D3BDA}" srcId="{4B3452E9-E762-403E-B313-7A6AEA943AF8}" destId="{BA34BAB1-DE4C-4E64-8596-8C2DABC2E803}" srcOrd="0" destOrd="0" parTransId="{DBD32E8B-48E6-438E-86D1-091D6DA22E12}" sibTransId="{AB564519-6BEF-4017-B230-3B8359624544}"/>
    <dgm:cxn modelId="{ECA2A353-451F-4CFF-94FD-439EB243B378}" type="presOf" srcId="{C2C6F762-AF1C-4865-BAB5-DE46315EC90E}" destId="{CAC0B584-5A61-4637-B9B3-AFDC79E2897A}" srcOrd="0" destOrd="0" presId="urn:microsoft.com/office/officeart/2008/layout/PictureAccentList"/>
    <dgm:cxn modelId="{D5D028F3-5FE4-4A9D-8720-90B49830FF07}" type="presOf" srcId="{CF4B3989-E3B2-485E-990F-23E14A85C407}" destId="{53D4DA49-397F-4E7C-8D50-5E2C6FB149E1}" srcOrd="0" destOrd="0" presId="urn:microsoft.com/office/officeart/2008/layout/PictureAccentList"/>
    <dgm:cxn modelId="{1304666D-07F7-4340-9BF4-70016E40408F}" srcId="{4B3452E9-E762-403E-B313-7A6AEA943AF8}" destId="{CF4B3989-E3B2-485E-990F-23E14A85C407}" srcOrd="2" destOrd="0" parTransId="{2BDF4171-1C54-493E-8B9D-02C35A9FB6AF}" sibTransId="{12C1C565-464D-4999-87B1-50ED268DC89E}"/>
    <dgm:cxn modelId="{B51DD141-564A-4D91-95B9-DC746CD8D2A3}" type="presParOf" srcId="{A66867DE-F44E-424A-BCCF-3776CEA29736}" destId="{22EE6F7B-C810-4FDD-983F-09A50865C489}" srcOrd="0" destOrd="0" presId="urn:microsoft.com/office/officeart/2008/layout/PictureAccentList"/>
    <dgm:cxn modelId="{41859ABF-B1CB-400D-8065-21BD3498CF1E}" type="presParOf" srcId="{22EE6F7B-C810-4FDD-983F-09A50865C489}" destId="{6178B341-2D52-48EB-947F-9B659713ADAB}" srcOrd="0" destOrd="0" presId="urn:microsoft.com/office/officeart/2008/layout/PictureAccentList"/>
    <dgm:cxn modelId="{475888CF-7A56-4E38-8CBB-CF96023C0B25}" type="presParOf" srcId="{6178B341-2D52-48EB-947F-9B659713ADAB}" destId="{3532DD13-4E46-45C7-ADE2-810FA9347F1D}" srcOrd="0" destOrd="0" presId="urn:microsoft.com/office/officeart/2008/layout/PictureAccentList"/>
    <dgm:cxn modelId="{BF455A40-0696-43A0-8DAA-8C415030E42C}" type="presParOf" srcId="{22EE6F7B-C810-4FDD-983F-09A50865C489}" destId="{4654F1DF-C850-4F38-8125-31DF7C605B67}" srcOrd="1" destOrd="0" presId="urn:microsoft.com/office/officeart/2008/layout/PictureAccentList"/>
    <dgm:cxn modelId="{8109FEE1-0F75-4B02-9ACE-74C8AD96BDF0}" type="presParOf" srcId="{4654F1DF-C850-4F38-8125-31DF7C605B67}" destId="{2F0E1EFD-A114-4725-A44E-8BE72C103046}" srcOrd="0" destOrd="0" presId="urn:microsoft.com/office/officeart/2008/layout/PictureAccentList"/>
    <dgm:cxn modelId="{88B89B1E-A188-4B25-812A-0FEC9E522900}" type="presParOf" srcId="{2F0E1EFD-A114-4725-A44E-8BE72C103046}" destId="{07AFDC35-A226-4E64-9D2D-440ACB474382}" srcOrd="0" destOrd="0" presId="urn:microsoft.com/office/officeart/2008/layout/PictureAccentList"/>
    <dgm:cxn modelId="{D6C8A8B0-E941-4C25-9204-496D2C231D3A}" type="presParOf" srcId="{2F0E1EFD-A114-4725-A44E-8BE72C103046}" destId="{78B18A2C-5805-4668-8115-7217FC325EFD}" srcOrd="1" destOrd="0" presId="urn:microsoft.com/office/officeart/2008/layout/PictureAccentList"/>
    <dgm:cxn modelId="{1800EB7A-0CA3-4983-BC76-5441E146EFFB}" type="presParOf" srcId="{4654F1DF-C850-4F38-8125-31DF7C605B67}" destId="{9369E83B-44E0-48F6-A0B0-4BF6D386F16C}" srcOrd="1" destOrd="0" presId="urn:microsoft.com/office/officeart/2008/layout/PictureAccentList"/>
    <dgm:cxn modelId="{4CAAA11E-A449-428B-BA7A-99E544086254}" type="presParOf" srcId="{9369E83B-44E0-48F6-A0B0-4BF6D386F16C}" destId="{CE392EDF-CE32-4DC3-995E-558687E8F892}" srcOrd="0" destOrd="0" presId="urn:microsoft.com/office/officeart/2008/layout/PictureAccentList"/>
    <dgm:cxn modelId="{37C00A39-D758-4481-8176-08C215FF54DA}" type="presParOf" srcId="{9369E83B-44E0-48F6-A0B0-4BF6D386F16C}" destId="{CAC0B584-5A61-4637-B9B3-AFDC79E2897A}" srcOrd="1" destOrd="0" presId="urn:microsoft.com/office/officeart/2008/layout/PictureAccentList"/>
    <dgm:cxn modelId="{AA0ECD9F-0A14-4FD0-A93A-999609840706}" type="presParOf" srcId="{4654F1DF-C850-4F38-8125-31DF7C605B67}" destId="{6FC0AE1A-7C98-4CC2-BC3D-D899FD457AEC}" srcOrd="2" destOrd="0" presId="urn:microsoft.com/office/officeart/2008/layout/PictureAccentList"/>
    <dgm:cxn modelId="{EA4967C2-1E61-40D9-83FA-90FA5A9C2202}" type="presParOf" srcId="{6FC0AE1A-7C98-4CC2-BC3D-D899FD457AEC}" destId="{451E01DA-EA63-45E7-A0BD-2FDC0AA27959}" srcOrd="0" destOrd="0" presId="urn:microsoft.com/office/officeart/2008/layout/PictureAccentList"/>
    <dgm:cxn modelId="{BE8292E6-7295-4A1C-BC5D-D2F06E18C2D7}" type="presParOf" srcId="{6FC0AE1A-7C98-4CC2-BC3D-D899FD457AEC}" destId="{53D4DA49-397F-4E7C-8D50-5E2C6FB149E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6C9652-83A1-4858-8D68-90E19D034CB5}" type="doc">
      <dgm:prSet loTypeId="urn:microsoft.com/office/officeart/2008/layout/PictureAccent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A34BAB1-DE4C-4E64-8596-8C2DABC2E803}">
      <dgm:prSet phldrT="[Текст]" custT="1"/>
      <dgm:spPr/>
      <dgm:t>
        <a:bodyPr/>
        <a:lstStyle/>
        <a:p>
          <a:r>
            <a:rPr lang="ru-RU" sz="1400" dirty="0"/>
            <a:t> Ставьте четкие рамки, в которые ученикам нужно выполнить самостоятельную работу. Временные рамки для выполнения задач зависят от ваших целей и могут быть разными, например:  </a:t>
          </a:r>
        </a:p>
        <a:p>
          <a:r>
            <a:rPr lang="ru-RU" sz="1400" dirty="0"/>
            <a:t>сделать в течение часа — и через час вы возвращаетесь к заданию;   </a:t>
          </a:r>
        </a:p>
        <a:p>
          <a:r>
            <a:rPr lang="ru-RU" sz="1400" dirty="0"/>
            <a:t>сделать до завтра, и к заданию вы вернетесь на </a:t>
          </a:r>
          <a:r>
            <a:rPr lang="ru-RU" sz="1400" dirty="0" smtClean="0"/>
            <a:t>следующем занятии;  </a:t>
          </a:r>
          <a:endParaRPr lang="ru-RU" sz="1400" dirty="0"/>
        </a:p>
        <a:p>
          <a:r>
            <a:rPr lang="ru-RU" sz="1400" dirty="0"/>
            <a:t>сделать в течение недели или другого периода — с такими сроками можно выдавать проектные задания и т. п.</a:t>
          </a:r>
        </a:p>
      </dgm:t>
    </dgm:pt>
    <dgm:pt modelId="{DBD32E8B-48E6-438E-86D1-091D6DA22E12}" type="parTrans" cxnId="{7775FF9B-85B1-4484-B697-DFCC844D3BDA}">
      <dgm:prSet/>
      <dgm:spPr/>
      <dgm:t>
        <a:bodyPr/>
        <a:lstStyle/>
        <a:p>
          <a:endParaRPr lang="ru-RU" sz="1400"/>
        </a:p>
      </dgm:t>
    </dgm:pt>
    <dgm:pt modelId="{AB564519-6BEF-4017-B230-3B8359624544}" type="sibTrans" cxnId="{7775FF9B-85B1-4484-B697-DFCC844D3BDA}">
      <dgm:prSet/>
      <dgm:spPr/>
      <dgm:t>
        <a:bodyPr/>
        <a:lstStyle/>
        <a:p>
          <a:endParaRPr lang="ru-RU" sz="1400"/>
        </a:p>
      </dgm:t>
    </dgm:pt>
    <dgm:pt modelId="{C2C6F762-AF1C-4865-BAB5-DE46315EC90E}">
      <dgm:prSet phldrT="[Текст]" custT="1"/>
      <dgm:spPr/>
      <dgm:t>
        <a:bodyPr/>
        <a:lstStyle/>
        <a:p>
          <a:r>
            <a:rPr lang="ru-RU" sz="1400" dirty="0"/>
            <a:t>Оптимально, если обучающиеся </a:t>
          </a:r>
          <a:r>
            <a:rPr lang="ru-RU" sz="1400" dirty="0" smtClean="0"/>
            <a:t>выполняют задания </a:t>
          </a:r>
          <a:r>
            <a:rPr lang="ru-RU" sz="1400" dirty="0"/>
            <a:t>сразу, в обозначенное учебное время. </a:t>
          </a:r>
          <a:endParaRPr lang="ru-RU" sz="1400" dirty="0" smtClean="0"/>
        </a:p>
        <a:p>
          <a:r>
            <a:rPr lang="ru-RU" sz="1400" dirty="0" smtClean="0"/>
            <a:t>Это </a:t>
          </a:r>
          <a:r>
            <a:rPr lang="ru-RU" sz="1400" dirty="0"/>
            <a:t>в том числе позволит вам сразу видеть прогресс обучающегося и корректировать свою работу при необходимости</a:t>
          </a:r>
        </a:p>
      </dgm:t>
    </dgm:pt>
    <dgm:pt modelId="{D84EFD5E-9FEA-4DF1-BFB9-2831A828EEDF}" type="parTrans" cxnId="{04F9A50D-4297-4DD3-A946-137576C76F7E}">
      <dgm:prSet/>
      <dgm:spPr/>
      <dgm:t>
        <a:bodyPr/>
        <a:lstStyle/>
        <a:p>
          <a:endParaRPr lang="ru-RU" sz="1400"/>
        </a:p>
      </dgm:t>
    </dgm:pt>
    <dgm:pt modelId="{27536912-7305-4867-8007-173C8B52325C}" type="sibTrans" cxnId="{04F9A50D-4297-4DD3-A946-137576C76F7E}">
      <dgm:prSet/>
      <dgm:spPr/>
      <dgm:t>
        <a:bodyPr/>
        <a:lstStyle/>
        <a:p>
          <a:endParaRPr lang="ru-RU" sz="1400"/>
        </a:p>
      </dgm:t>
    </dgm:pt>
    <dgm:pt modelId="{4B3452E9-E762-403E-B313-7A6AEA943AF8}">
      <dgm:prSet phldrT="[Текст]" custT="1"/>
      <dgm:spPr/>
      <dgm:t>
        <a:bodyPr/>
        <a:lstStyle/>
        <a:p>
          <a:r>
            <a:rPr lang="ru-RU" sz="2000" b="1" dirty="0" smtClean="0"/>
            <a:t>Рекомендации</a:t>
          </a:r>
          <a:endParaRPr lang="ru-RU" sz="2000" b="1" dirty="0"/>
        </a:p>
      </dgm:t>
    </dgm:pt>
    <dgm:pt modelId="{A138BBF1-BEC9-4843-B77C-2CD7BC8B526F}" type="sibTrans" cxnId="{BFB14261-9062-4916-AB8F-48CAE3B40293}">
      <dgm:prSet/>
      <dgm:spPr/>
      <dgm:t>
        <a:bodyPr/>
        <a:lstStyle/>
        <a:p>
          <a:endParaRPr lang="ru-RU" sz="1400"/>
        </a:p>
      </dgm:t>
    </dgm:pt>
    <dgm:pt modelId="{AEA2C335-AB54-40C8-ABC2-8A5BA481674C}" type="parTrans" cxnId="{BFB14261-9062-4916-AB8F-48CAE3B40293}">
      <dgm:prSet/>
      <dgm:spPr/>
      <dgm:t>
        <a:bodyPr/>
        <a:lstStyle/>
        <a:p>
          <a:endParaRPr lang="ru-RU" sz="1400"/>
        </a:p>
      </dgm:t>
    </dgm:pt>
    <dgm:pt modelId="{A66867DE-F44E-424A-BCCF-3776CEA29736}" type="pres">
      <dgm:prSet presAssocID="{096C9652-83A1-4858-8D68-90E19D034CB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EE6F7B-C810-4FDD-983F-09A50865C489}" type="pres">
      <dgm:prSet presAssocID="{4B3452E9-E762-403E-B313-7A6AEA943AF8}" presName="root" presStyleCnt="0">
        <dgm:presLayoutVars>
          <dgm:chMax/>
          <dgm:chPref val="4"/>
        </dgm:presLayoutVars>
      </dgm:prSet>
      <dgm:spPr/>
    </dgm:pt>
    <dgm:pt modelId="{6178B341-2D52-48EB-947F-9B659713ADAB}" type="pres">
      <dgm:prSet presAssocID="{4B3452E9-E762-403E-B313-7A6AEA943AF8}" presName="rootComposite" presStyleCnt="0">
        <dgm:presLayoutVars/>
      </dgm:prSet>
      <dgm:spPr/>
    </dgm:pt>
    <dgm:pt modelId="{3532DD13-4E46-45C7-ADE2-810FA9347F1D}" type="pres">
      <dgm:prSet presAssocID="{4B3452E9-E762-403E-B313-7A6AEA943AF8}" presName="rootText" presStyleLbl="node0" presStyleIdx="0" presStyleCnt="1" custScaleY="34149" custLinFactNeighborX="-208" custLinFactNeighborY="-3797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654F1DF-C850-4F38-8125-31DF7C605B67}" type="pres">
      <dgm:prSet presAssocID="{4B3452E9-E762-403E-B313-7A6AEA943AF8}" presName="childShape" presStyleCnt="0">
        <dgm:presLayoutVars>
          <dgm:chMax val="0"/>
          <dgm:chPref val="0"/>
        </dgm:presLayoutVars>
      </dgm:prSet>
      <dgm:spPr/>
    </dgm:pt>
    <dgm:pt modelId="{2F0E1EFD-A114-4725-A44E-8BE72C103046}" type="pres">
      <dgm:prSet presAssocID="{BA34BAB1-DE4C-4E64-8596-8C2DABC2E803}" presName="childComposite" presStyleCnt="0">
        <dgm:presLayoutVars>
          <dgm:chMax val="0"/>
          <dgm:chPref val="0"/>
        </dgm:presLayoutVars>
      </dgm:prSet>
      <dgm:spPr/>
    </dgm:pt>
    <dgm:pt modelId="{07AFDC35-A226-4E64-9D2D-440ACB474382}" type="pres">
      <dgm:prSet presAssocID="{BA34BAB1-DE4C-4E64-8596-8C2DABC2E803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78B18A2C-5805-4668-8115-7217FC325EFD}" type="pres">
      <dgm:prSet presAssocID="{BA34BAB1-DE4C-4E64-8596-8C2DABC2E803}" presName="childText" presStyleLbl="lnNode1" presStyleIdx="0" presStyleCnt="2" custScaleY="141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9E83B-44E0-48F6-A0B0-4BF6D386F16C}" type="pres">
      <dgm:prSet presAssocID="{C2C6F762-AF1C-4865-BAB5-DE46315EC90E}" presName="childComposite" presStyleCnt="0">
        <dgm:presLayoutVars>
          <dgm:chMax val="0"/>
          <dgm:chPref val="0"/>
        </dgm:presLayoutVars>
      </dgm:prSet>
      <dgm:spPr/>
    </dgm:pt>
    <dgm:pt modelId="{CE392EDF-CE32-4DC3-995E-558687E8F892}" type="pres">
      <dgm:prSet presAssocID="{C2C6F762-AF1C-4865-BAB5-DE46315EC90E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/>
        </a:p>
      </dgm:t>
    </dgm:pt>
    <dgm:pt modelId="{CAC0B584-5A61-4637-B9B3-AFDC79E2897A}" type="pres">
      <dgm:prSet presAssocID="{C2C6F762-AF1C-4865-BAB5-DE46315EC90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2A353-451F-4CFF-94FD-439EB243B378}" type="presOf" srcId="{C2C6F762-AF1C-4865-BAB5-DE46315EC90E}" destId="{CAC0B584-5A61-4637-B9B3-AFDC79E2897A}" srcOrd="0" destOrd="0" presId="urn:microsoft.com/office/officeart/2008/layout/PictureAccentList"/>
    <dgm:cxn modelId="{075025AE-105E-445F-A5F7-A048513F8585}" type="presOf" srcId="{096C9652-83A1-4858-8D68-90E19D034CB5}" destId="{A66867DE-F44E-424A-BCCF-3776CEA29736}" srcOrd="0" destOrd="0" presId="urn:microsoft.com/office/officeart/2008/layout/PictureAccentList"/>
    <dgm:cxn modelId="{BFB14261-9062-4916-AB8F-48CAE3B40293}" srcId="{096C9652-83A1-4858-8D68-90E19D034CB5}" destId="{4B3452E9-E762-403E-B313-7A6AEA943AF8}" srcOrd="0" destOrd="0" parTransId="{AEA2C335-AB54-40C8-ABC2-8A5BA481674C}" sibTransId="{A138BBF1-BEC9-4843-B77C-2CD7BC8B526F}"/>
    <dgm:cxn modelId="{79222861-88E5-448A-BEDB-C80CA8CAAEA6}" type="presOf" srcId="{BA34BAB1-DE4C-4E64-8596-8C2DABC2E803}" destId="{78B18A2C-5805-4668-8115-7217FC325EFD}" srcOrd="0" destOrd="0" presId="urn:microsoft.com/office/officeart/2008/layout/PictureAccentList"/>
    <dgm:cxn modelId="{7775FF9B-85B1-4484-B697-DFCC844D3BDA}" srcId="{4B3452E9-E762-403E-B313-7A6AEA943AF8}" destId="{BA34BAB1-DE4C-4E64-8596-8C2DABC2E803}" srcOrd="0" destOrd="0" parTransId="{DBD32E8B-48E6-438E-86D1-091D6DA22E12}" sibTransId="{AB564519-6BEF-4017-B230-3B8359624544}"/>
    <dgm:cxn modelId="{3293C2CD-419A-4F66-A735-4212E5B0A3FD}" type="presOf" srcId="{4B3452E9-E762-403E-B313-7A6AEA943AF8}" destId="{3532DD13-4E46-45C7-ADE2-810FA9347F1D}" srcOrd="0" destOrd="0" presId="urn:microsoft.com/office/officeart/2008/layout/PictureAccentList"/>
    <dgm:cxn modelId="{04F9A50D-4297-4DD3-A946-137576C76F7E}" srcId="{4B3452E9-E762-403E-B313-7A6AEA943AF8}" destId="{C2C6F762-AF1C-4865-BAB5-DE46315EC90E}" srcOrd="1" destOrd="0" parTransId="{D84EFD5E-9FEA-4DF1-BFB9-2831A828EEDF}" sibTransId="{27536912-7305-4867-8007-173C8B52325C}"/>
    <dgm:cxn modelId="{B51DD141-564A-4D91-95B9-DC746CD8D2A3}" type="presParOf" srcId="{A66867DE-F44E-424A-BCCF-3776CEA29736}" destId="{22EE6F7B-C810-4FDD-983F-09A50865C489}" srcOrd="0" destOrd="0" presId="urn:microsoft.com/office/officeart/2008/layout/PictureAccentList"/>
    <dgm:cxn modelId="{41859ABF-B1CB-400D-8065-21BD3498CF1E}" type="presParOf" srcId="{22EE6F7B-C810-4FDD-983F-09A50865C489}" destId="{6178B341-2D52-48EB-947F-9B659713ADAB}" srcOrd="0" destOrd="0" presId="urn:microsoft.com/office/officeart/2008/layout/PictureAccentList"/>
    <dgm:cxn modelId="{475888CF-7A56-4E38-8CBB-CF96023C0B25}" type="presParOf" srcId="{6178B341-2D52-48EB-947F-9B659713ADAB}" destId="{3532DD13-4E46-45C7-ADE2-810FA9347F1D}" srcOrd="0" destOrd="0" presId="urn:microsoft.com/office/officeart/2008/layout/PictureAccentList"/>
    <dgm:cxn modelId="{BF455A40-0696-43A0-8DAA-8C415030E42C}" type="presParOf" srcId="{22EE6F7B-C810-4FDD-983F-09A50865C489}" destId="{4654F1DF-C850-4F38-8125-31DF7C605B67}" srcOrd="1" destOrd="0" presId="urn:microsoft.com/office/officeart/2008/layout/PictureAccentList"/>
    <dgm:cxn modelId="{8109FEE1-0F75-4B02-9ACE-74C8AD96BDF0}" type="presParOf" srcId="{4654F1DF-C850-4F38-8125-31DF7C605B67}" destId="{2F0E1EFD-A114-4725-A44E-8BE72C103046}" srcOrd="0" destOrd="0" presId="urn:microsoft.com/office/officeart/2008/layout/PictureAccentList"/>
    <dgm:cxn modelId="{88B89B1E-A188-4B25-812A-0FEC9E522900}" type="presParOf" srcId="{2F0E1EFD-A114-4725-A44E-8BE72C103046}" destId="{07AFDC35-A226-4E64-9D2D-440ACB474382}" srcOrd="0" destOrd="0" presId="urn:microsoft.com/office/officeart/2008/layout/PictureAccentList"/>
    <dgm:cxn modelId="{D6C8A8B0-E941-4C25-9204-496D2C231D3A}" type="presParOf" srcId="{2F0E1EFD-A114-4725-A44E-8BE72C103046}" destId="{78B18A2C-5805-4668-8115-7217FC325EFD}" srcOrd="1" destOrd="0" presId="urn:microsoft.com/office/officeart/2008/layout/PictureAccentList"/>
    <dgm:cxn modelId="{1800EB7A-0CA3-4983-BC76-5441E146EFFB}" type="presParOf" srcId="{4654F1DF-C850-4F38-8125-31DF7C605B67}" destId="{9369E83B-44E0-48F6-A0B0-4BF6D386F16C}" srcOrd="1" destOrd="0" presId="urn:microsoft.com/office/officeart/2008/layout/PictureAccentList"/>
    <dgm:cxn modelId="{4CAAA11E-A449-428B-BA7A-99E544086254}" type="presParOf" srcId="{9369E83B-44E0-48F6-A0B0-4BF6D386F16C}" destId="{CE392EDF-CE32-4DC3-995E-558687E8F892}" srcOrd="0" destOrd="0" presId="urn:microsoft.com/office/officeart/2008/layout/PictureAccentList"/>
    <dgm:cxn modelId="{37C00A39-D758-4481-8176-08C215FF54DA}" type="presParOf" srcId="{9369E83B-44E0-48F6-A0B0-4BF6D386F16C}" destId="{CAC0B584-5A61-4637-B9B3-AFDC79E2897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ED86A-520B-49DB-8A54-29EC522D33E9}">
      <dsp:nvSpPr>
        <dsp:cNvPr id="0" name=""/>
        <dsp:cNvSpPr/>
      </dsp:nvSpPr>
      <dsp:spPr>
        <a:xfrm rot="5400000">
          <a:off x="4921044" y="-1860126"/>
          <a:ext cx="1658579" cy="54120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подразумевает использование такого режима обучения, при котором обучающийся осваивает образовательную программу полностью удаленно с использованием системы дистанционного обучения (образовательной платформы), функциональность которой обеспечивается организацией или администраторами платформы. Все коммуникации с педагогическим работником осуществляются посредством указанной системы дистанционного обучения (образовательной платформы).</a:t>
          </a:r>
        </a:p>
      </dsp:txBody>
      <dsp:txXfrm rot="-5400000">
        <a:off x="3044295" y="97588"/>
        <a:ext cx="5331114" cy="1496649"/>
      </dsp:txXfrm>
    </dsp:sp>
    <dsp:sp modelId="{25C8FD93-19E1-4412-AAF0-862FA9B4DEE0}">
      <dsp:nvSpPr>
        <dsp:cNvPr id="0" name=""/>
        <dsp:cNvSpPr/>
      </dsp:nvSpPr>
      <dsp:spPr>
        <a:xfrm>
          <a:off x="0" y="2439"/>
          <a:ext cx="3044294" cy="16869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СДО </a:t>
          </a:r>
          <a:r>
            <a:rPr lang="ru-RU" sz="2400" b="1" kern="1200" dirty="0" smtClean="0"/>
            <a:t/>
          </a:r>
          <a:br>
            <a:rPr lang="ru-RU" sz="2400" b="1" kern="1200" dirty="0" smtClean="0"/>
          </a:br>
          <a:r>
            <a:rPr lang="ru-RU" sz="2400" b="1" kern="1200" dirty="0" smtClean="0"/>
            <a:t>и </a:t>
          </a:r>
          <a:r>
            <a:rPr lang="ru-RU" sz="2400" b="1" kern="1200" dirty="0"/>
            <a:t>образовательные платформы</a:t>
          </a:r>
        </a:p>
      </dsp:txBody>
      <dsp:txXfrm>
        <a:off x="82350" y="84789"/>
        <a:ext cx="2879594" cy="1522246"/>
      </dsp:txXfrm>
    </dsp:sp>
    <dsp:sp modelId="{577EA718-CCC3-46E1-905B-EED12D64A566}">
      <dsp:nvSpPr>
        <dsp:cNvPr id="0" name=""/>
        <dsp:cNvSpPr/>
      </dsp:nvSpPr>
      <dsp:spPr>
        <a:xfrm rot="5400000">
          <a:off x="5075555" y="-257526"/>
          <a:ext cx="1349557" cy="54120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Модель, при которой происходит использование дистанционных образовательных технологий (видеотрансляция или запись учебных занятий, </a:t>
          </a:r>
          <a:r>
            <a:rPr lang="en-US" sz="1400" kern="1200" dirty="0"/>
            <a:t>on-line</a:t>
          </a:r>
          <a:r>
            <a:rPr lang="ru-RU" sz="1400" kern="1200" dirty="0"/>
            <a:t> инструменты, электронная почта, образовательные интернет-форумы, социальные сети, мессенджеры и </a:t>
          </a:r>
          <a:r>
            <a:rPr lang="ru-RU" sz="1400" kern="1200" dirty="0" err="1"/>
            <a:t>т.п</a:t>
          </a:r>
          <a:r>
            <a:rPr lang="ru-RU" sz="1400" kern="1200" dirty="0"/>
            <a:t>).</a:t>
          </a:r>
        </a:p>
      </dsp:txBody>
      <dsp:txXfrm rot="-5400000">
        <a:off x="3044294" y="1839615"/>
        <a:ext cx="5346199" cy="1217797"/>
      </dsp:txXfrm>
    </dsp:sp>
    <dsp:sp modelId="{1A1178B4-6D79-44B2-BCF3-543F378577FA}">
      <dsp:nvSpPr>
        <dsp:cNvPr id="0" name=""/>
        <dsp:cNvSpPr/>
      </dsp:nvSpPr>
      <dsp:spPr>
        <a:xfrm>
          <a:off x="0" y="1851687"/>
          <a:ext cx="3044294" cy="1193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Использование </a:t>
          </a:r>
          <a:r>
            <a:rPr lang="ru-RU" sz="2400" b="1" kern="1200" dirty="0" smtClean="0"/>
            <a:t>дистанционных образовательных технологий</a:t>
          </a:r>
          <a:endParaRPr lang="ru-RU" sz="2400" b="1" kern="1200" dirty="0"/>
        </a:p>
      </dsp:txBody>
      <dsp:txXfrm>
        <a:off x="58269" y="1909956"/>
        <a:ext cx="2927756" cy="1077111"/>
      </dsp:txXfrm>
    </dsp:sp>
    <dsp:sp modelId="{E972CEA0-0454-4346-A190-57923AD4D6FA}">
      <dsp:nvSpPr>
        <dsp:cNvPr id="0" name=""/>
        <dsp:cNvSpPr/>
      </dsp:nvSpPr>
      <dsp:spPr>
        <a:xfrm rot="5400000">
          <a:off x="5075555" y="1202879"/>
          <a:ext cx="1349557" cy="541207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/>
            <a:t>Кейсовая</a:t>
          </a:r>
          <a:r>
            <a:rPr lang="ru-RU" sz="1400" kern="1200" dirty="0"/>
            <a:t>-технология основывается на использовании наборов (кейсов) текстовых, аудиовизуальных и мультимедийных учебно-методических материалов и их передаче для самостоятельного изучения учащимся при организации регулярных консультаций. Способы передачи кейсов: </a:t>
          </a:r>
          <a:r>
            <a:rPr lang="en-US" sz="1400" kern="1200" dirty="0"/>
            <a:t>USB-</a:t>
          </a:r>
          <a:r>
            <a:rPr lang="ru-RU" sz="1400" kern="1200" dirty="0" err="1"/>
            <a:t>флеш</a:t>
          </a:r>
          <a:r>
            <a:rPr lang="ru-RU" sz="1400" kern="1200" dirty="0"/>
            <a:t>-накопитель, </a:t>
          </a:r>
          <a:r>
            <a:rPr lang="en-US" sz="1400" b="1" i="0" kern="1200" dirty="0"/>
            <a:t>CD</a:t>
          </a:r>
          <a:r>
            <a:rPr lang="en-US" sz="1400" b="0" i="0" kern="1200" dirty="0"/>
            <a:t> / DVD</a:t>
          </a:r>
          <a:r>
            <a:rPr lang="ru-RU" sz="1400" b="0" i="0" kern="1200" dirty="0"/>
            <a:t>, печатные носители и т.п.</a:t>
          </a:r>
          <a:r>
            <a:rPr lang="en-US" sz="1400" b="0" i="0" kern="1200" dirty="0"/>
            <a:t> </a:t>
          </a:r>
          <a:r>
            <a:rPr lang="ru-RU" sz="1400" kern="1200" dirty="0"/>
            <a:t> </a:t>
          </a:r>
        </a:p>
      </dsp:txBody>
      <dsp:txXfrm rot="-5400000">
        <a:off x="3044294" y="3300020"/>
        <a:ext cx="5346199" cy="1217797"/>
      </dsp:txXfrm>
    </dsp:sp>
    <dsp:sp modelId="{056BFD25-EB4A-4533-A596-76AD0393FD33}">
      <dsp:nvSpPr>
        <dsp:cNvPr id="0" name=""/>
        <dsp:cNvSpPr/>
      </dsp:nvSpPr>
      <dsp:spPr>
        <a:xfrm>
          <a:off x="0" y="3207638"/>
          <a:ext cx="3044294" cy="14025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Кейс-технология</a:t>
          </a:r>
        </a:p>
      </dsp:txBody>
      <dsp:txXfrm>
        <a:off x="68467" y="3276105"/>
        <a:ext cx="2907360" cy="12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E615-1C16-43EC-81CF-7D9DB7ED9856}">
      <dsp:nvSpPr>
        <dsp:cNvPr id="0" name=""/>
        <dsp:cNvSpPr/>
      </dsp:nvSpPr>
      <dsp:spPr>
        <a:xfrm>
          <a:off x="0" y="8060"/>
          <a:ext cx="837100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Приказ </a:t>
          </a:r>
          <a:r>
            <a:rPr lang="ru-RU" sz="1600" b="1" kern="1200" dirty="0" err="1"/>
            <a:t>Минпросвещения</a:t>
          </a:r>
          <a:r>
            <a:rPr lang="ru-RU" sz="1600" b="1" kern="1200" dirty="0"/>
            <a:t> России № 104 от 17.03.2020 г. </a:t>
          </a:r>
          <a:r>
            <a:rPr lang="ru-RU" sz="1600" kern="1200" dirty="0"/>
            <a:t>«Об организации образовательной деятельности в организациях, реализующих программы  начального общего, основного общего,  среднего общего образования, образовательные программы  среднего профессионального образования, соответствующего дополнительного профессионального образования и  дополнительные общеобразовательные программы в условиях распространения новой </a:t>
          </a:r>
          <a:r>
            <a:rPr lang="ru-RU" sz="1600" kern="1200" dirty="0" err="1"/>
            <a:t>коронавирусной</a:t>
          </a:r>
          <a:r>
            <a:rPr lang="ru-RU" sz="1600" kern="1200" dirty="0"/>
            <a:t> инфекции в  Российской </a:t>
          </a:r>
          <a:r>
            <a:rPr lang="ru-RU" sz="1600" kern="1200" dirty="0" smtClean="0"/>
            <a:t>Федерации»</a:t>
          </a:r>
          <a:endParaRPr lang="ru-RU" sz="1600" kern="1200" dirty="0"/>
        </a:p>
      </dsp:txBody>
      <dsp:txXfrm>
        <a:off x="74934" y="82994"/>
        <a:ext cx="8221134" cy="1385172"/>
      </dsp:txXfrm>
    </dsp:sp>
    <dsp:sp modelId="{FBC425CA-2620-4E89-BB51-51DA4771CA42}">
      <dsp:nvSpPr>
        <dsp:cNvPr id="0" name=""/>
        <dsp:cNvSpPr/>
      </dsp:nvSpPr>
      <dsp:spPr>
        <a:xfrm>
          <a:off x="0" y="1589180"/>
          <a:ext cx="837100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Письмо </a:t>
          </a:r>
          <a:r>
            <a:rPr lang="ru-RU" sz="1600" b="1" kern="1200" dirty="0" err="1" smtClean="0"/>
            <a:t>Минпросвещения</a:t>
          </a:r>
          <a:r>
            <a:rPr lang="ru-RU" sz="1600" b="1" kern="1200" dirty="0" smtClean="0"/>
            <a:t> России 1Д-39/04 </a:t>
          </a:r>
          <a:r>
            <a:rPr lang="ru-RU" sz="1600" b="1" kern="1200" dirty="0"/>
            <a:t>от 19 марта 2020 года </a:t>
          </a:r>
          <a:r>
            <a:rPr lang="ru-RU" sz="1600" kern="1200" dirty="0"/>
            <a:t>«О Методических рекомендациях по реализации образовательных программ начального общего, основного общего, среднего общего образования, образовательных программ СПО и дополнительных общеобразовательных программ с применением электронного обучения и дистанционных образовательных технологий»</a:t>
          </a:r>
        </a:p>
      </dsp:txBody>
      <dsp:txXfrm>
        <a:off x="74934" y="1664114"/>
        <a:ext cx="8221134" cy="1385172"/>
      </dsp:txXfrm>
    </dsp:sp>
    <dsp:sp modelId="{5F3AFC1A-B3F9-42D8-8CAD-7BAC937A948D}">
      <dsp:nvSpPr>
        <dsp:cNvPr id="0" name=""/>
        <dsp:cNvSpPr/>
      </dsp:nvSpPr>
      <dsp:spPr>
        <a:xfrm>
          <a:off x="0" y="3170301"/>
          <a:ext cx="8371002" cy="1535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Приказ департамента образования и науки Костромской области №554 от 20.03.2020 г. </a:t>
          </a:r>
          <a:r>
            <a:rPr lang="ru-RU" sz="1600" kern="1200" dirty="0" smtClean="0"/>
            <a:t>Об организации образовательной деятельности в организациях, реализующих программы  начального общего, основного общего и среднего общего образования в условиях введения повышенной готовности с целью недопущения завоза и распространения новой </a:t>
          </a:r>
          <a:r>
            <a:rPr lang="ru-RU" sz="1600" kern="1200" dirty="0" err="1" smtClean="0"/>
            <a:t>коронавирусной</a:t>
          </a:r>
          <a:r>
            <a:rPr lang="ru-RU" sz="1600" kern="1200" dirty="0" smtClean="0"/>
            <a:t> инфекции на территории Костромской области»</a:t>
          </a:r>
          <a:endParaRPr lang="ru-RU" sz="1600" kern="1200" dirty="0"/>
        </a:p>
      </dsp:txBody>
      <dsp:txXfrm>
        <a:off x="74934" y="3245235"/>
        <a:ext cx="8221134" cy="138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CE8D0-899A-4CB3-B4C7-1BBEE0510DA2}">
      <dsp:nvSpPr>
        <dsp:cNvPr id="0" name=""/>
        <dsp:cNvSpPr/>
      </dsp:nvSpPr>
      <dsp:spPr>
        <a:xfrm rot="5400000">
          <a:off x="5500073" y="-2273642"/>
          <a:ext cx="801466" cy="55536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Техника, Интернет, мобильная связь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Социальные сети, электронная почта, информационные ресурсы </a:t>
          </a:r>
          <a:endParaRPr lang="ru-RU" sz="1200" kern="1200" dirty="0"/>
        </a:p>
      </dsp:txBody>
      <dsp:txXfrm rot="-5400000">
        <a:off x="3123957" y="141598"/>
        <a:ext cx="5514575" cy="723218"/>
      </dsp:txXfrm>
    </dsp:sp>
    <dsp:sp modelId="{4A50BDD4-86FE-45B8-83CB-3D6ECB82D25E}">
      <dsp:nvSpPr>
        <dsp:cNvPr id="0" name=""/>
        <dsp:cNvSpPr/>
      </dsp:nvSpPr>
      <dsp:spPr>
        <a:xfrm>
          <a:off x="0" y="2291"/>
          <a:ext cx="3123956" cy="1001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Изучить возможности</a:t>
          </a:r>
          <a:endParaRPr lang="ru-RU" sz="2700" kern="1200" dirty="0"/>
        </a:p>
      </dsp:txBody>
      <dsp:txXfrm>
        <a:off x="48905" y="51196"/>
        <a:ext cx="3026146" cy="904022"/>
      </dsp:txXfrm>
    </dsp:sp>
    <dsp:sp modelId="{C593ADB5-A893-469A-AE38-697C9B4815E0}">
      <dsp:nvSpPr>
        <dsp:cNvPr id="0" name=""/>
        <dsp:cNvSpPr/>
      </dsp:nvSpPr>
      <dsp:spPr>
        <a:xfrm rot="5400000">
          <a:off x="5500073" y="-1221718"/>
          <a:ext cx="801466" cy="55536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Чему научить? Как научить? Как поддержать?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общая подготовка, закрепление навыка, развитие определенной компетенции, освоение теоретического блока, участие в конкурсе, создание продукта, эмоциональное погружение и т.д.</a:t>
          </a:r>
          <a:endParaRPr lang="ru-RU" sz="1200" kern="1200" dirty="0"/>
        </a:p>
      </dsp:txBody>
      <dsp:txXfrm rot="-5400000">
        <a:off x="3123957" y="1193522"/>
        <a:ext cx="5514575" cy="723218"/>
      </dsp:txXfrm>
    </dsp:sp>
    <dsp:sp modelId="{37AE9FF6-DAF5-4E00-8EAD-F7DB8541BDD2}">
      <dsp:nvSpPr>
        <dsp:cNvPr id="0" name=""/>
        <dsp:cNvSpPr/>
      </dsp:nvSpPr>
      <dsp:spPr>
        <a:xfrm>
          <a:off x="0" y="1054215"/>
          <a:ext cx="3123956" cy="1001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Определить цель</a:t>
          </a:r>
          <a:endParaRPr lang="ru-RU" sz="2700" kern="1200" dirty="0"/>
        </a:p>
      </dsp:txBody>
      <dsp:txXfrm>
        <a:off x="48905" y="1103120"/>
        <a:ext cx="3026146" cy="904022"/>
      </dsp:txXfrm>
    </dsp:sp>
    <dsp:sp modelId="{D5C10F59-1262-4112-900C-8BDC8429E90A}">
      <dsp:nvSpPr>
        <dsp:cNvPr id="0" name=""/>
        <dsp:cNvSpPr/>
      </dsp:nvSpPr>
      <dsp:spPr>
        <a:xfrm rot="5400000">
          <a:off x="5500073" y="-169793"/>
          <a:ext cx="801466" cy="55536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Изменение логики реализации программы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Соотношение теории / практики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Расширение программы</a:t>
          </a:r>
          <a:endParaRPr lang="ru-RU" sz="1200" kern="1200" dirty="0"/>
        </a:p>
      </dsp:txBody>
      <dsp:txXfrm rot="-5400000">
        <a:off x="3123957" y="2245447"/>
        <a:ext cx="5514575" cy="723218"/>
      </dsp:txXfrm>
    </dsp:sp>
    <dsp:sp modelId="{E80CBB66-10D1-4AE6-8A3C-2D10E291584B}">
      <dsp:nvSpPr>
        <dsp:cNvPr id="0" name=""/>
        <dsp:cNvSpPr/>
      </dsp:nvSpPr>
      <dsp:spPr>
        <a:xfrm>
          <a:off x="0" y="2106139"/>
          <a:ext cx="3123956" cy="1001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Скорректировать программу</a:t>
          </a:r>
          <a:endParaRPr lang="ru-RU" sz="2700" kern="1200" dirty="0"/>
        </a:p>
      </dsp:txBody>
      <dsp:txXfrm>
        <a:off x="48905" y="2155044"/>
        <a:ext cx="3026146" cy="904022"/>
      </dsp:txXfrm>
    </dsp:sp>
    <dsp:sp modelId="{9393C6B8-792D-4695-B374-07673A718877}">
      <dsp:nvSpPr>
        <dsp:cNvPr id="0" name=""/>
        <dsp:cNvSpPr/>
      </dsp:nvSpPr>
      <dsp:spPr>
        <a:xfrm rot="5400000">
          <a:off x="5500073" y="882130"/>
          <a:ext cx="801466" cy="55536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Интерактивные / не интерактивные, индивидуальные / групповые, краткосрочные / среднесрочные, онлайн / офлайн, репродуктивные / творческие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Единая «точка входа»</a:t>
          </a:r>
          <a:endParaRPr lang="ru-RU" sz="1200" kern="1200" dirty="0"/>
        </a:p>
      </dsp:txBody>
      <dsp:txXfrm rot="-5400000">
        <a:off x="3123957" y="3297370"/>
        <a:ext cx="5514575" cy="723218"/>
      </dsp:txXfrm>
    </dsp:sp>
    <dsp:sp modelId="{768FFD1F-BF95-436D-AB95-3BED856BBFDD}">
      <dsp:nvSpPr>
        <dsp:cNvPr id="0" name=""/>
        <dsp:cNvSpPr/>
      </dsp:nvSpPr>
      <dsp:spPr>
        <a:xfrm>
          <a:off x="0" y="3158063"/>
          <a:ext cx="3123956" cy="1001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Поиск форм</a:t>
          </a:r>
          <a:endParaRPr lang="ru-RU" sz="2700" kern="1200" dirty="0"/>
        </a:p>
      </dsp:txBody>
      <dsp:txXfrm>
        <a:off x="48905" y="3206968"/>
        <a:ext cx="3026146" cy="904022"/>
      </dsp:txXfrm>
    </dsp:sp>
    <dsp:sp modelId="{837603E5-9CAD-40EA-ACD8-6D9E70B9132C}">
      <dsp:nvSpPr>
        <dsp:cNvPr id="0" name=""/>
        <dsp:cNvSpPr/>
      </dsp:nvSpPr>
      <dsp:spPr>
        <a:xfrm rot="5400000">
          <a:off x="5500073" y="1934054"/>
          <a:ext cx="801466" cy="55536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Интерес / ответственность</a:t>
          </a:r>
          <a:endParaRPr lang="ru-RU" sz="1200" kern="1200" dirty="0"/>
        </a:p>
      </dsp:txBody>
      <dsp:txXfrm rot="-5400000">
        <a:off x="3123957" y="4349294"/>
        <a:ext cx="5514575" cy="723218"/>
      </dsp:txXfrm>
    </dsp:sp>
    <dsp:sp modelId="{9A6CF8F7-F043-4903-8B96-B64ACF5CF38A}">
      <dsp:nvSpPr>
        <dsp:cNvPr id="0" name=""/>
        <dsp:cNvSpPr/>
      </dsp:nvSpPr>
      <dsp:spPr>
        <a:xfrm>
          <a:off x="0" y="4209988"/>
          <a:ext cx="3123956" cy="1001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Мотивация (запуск, процесс, контроль)</a:t>
          </a:r>
          <a:endParaRPr lang="ru-RU" sz="2700" kern="1200" dirty="0"/>
        </a:p>
      </dsp:txBody>
      <dsp:txXfrm>
        <a:off x="48905" y="4258893"/>
        <a:ext cx="3026146" cy="904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DD13-4E46-45C7-ADE2-810FA9347F1D}">
      <dsp:nvSpPr>
        <dsp:cNvPr id="0" name=""/>
        <dsp:cNvSpPr/>
      </dsp:nvSpPr>
      <dsp:spPr>
        <a:xfrm>
          <a:off x="0" y="149319"/>
          <a:ext cx="8811491" cy="42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Рекомендации</a:t>
          </a:r>
          <a:endParaRPr lang="ru-RU" sz="2000" b="1" kern="1200" dirty="0"/>
        </a:p>
      </dsp:txBody>
      <dsp:txXfrm>
        <a:off x="12523" y="161842"/>
        <a:ext cx="8786445" cy="402535"/>
      </dsp:txXfrm>
    </dsp:sp>
    <dsp:sp modelId="{07AFDC35-A226-4E64-9D2D-440ACB474382}">
      <dsp:nvSpPr>
        <dsp:cNvPr id="0" name=""/>
        <dsp:cNvSpPr/>
      </dsp:nvSpPr>
      <dsp:spPr>
        <a:xfrm>
          <a:off x="0" y="802279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A2C-5805-4668-8115-7217FC325EFD}">
      <dsp:nvSpPr>
        <dsp:cNvPr id="0" name=""/>
        <dsp:cNvSpPr/>
      </dsp:nvSpPr>
      <dsp:spPr>
        <a:xfrm>
          <a:off x="1327230" y="802279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Выберите инструменты, которые будете использовать в период дистанционного обучения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Инструменты нужно подбирать, исходя из учебных целей.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Ограничьтесь минимальным набором дистанционных инструментов.</a:t>
          </a:r>
        </a:p>
      </dsp:txBody>
      <dsp:txXfrm>
        <a:off x="1388364" y="863413"/>
        <a:ext cx="7361992" cy="1129836"/>
      </dsp:txXfrm>
    </dsp:sp>
    <dsp:sp modelId="{CE392EDF-CE32-4DC3-995E-558687E8F892}">
      <dsp:nvSpPr>
        <dsp:cNvPr id="0" name=""/>
        <dsp:cNvSpPr/>
      </dsp:nvSpPr>
      <dsp:spPr>
        <a:xfrm>
          <a:off x="0" y="2204636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B584-5A61-4637-B9B3-AFDC79E2897A}">
      <dsp:nvSpPr>
        <dsp:cNvPr id="0" name=""/>
        <dsp:cNvSpPr/>
      </dsp:nvSpPr>
      <dsp:spPr>
        <a:xfrm>
          <a:off x="1327230" y="2204636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Определите обязательный минимум материала, который вам нужно успеть отработать в течение учебного занятия, и дополнительный объем.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Не пытайтесь успеть все, попробовать сразу много инструментов — сосредоточьтесь на обязательном минимуме.</a:t>
          </a:r>
        </a:p>
      </dsp:txBody>
      <dsp:txXfrm>
        <a:off x="1388364" y="2265770"/>
        <a:ext cx="7361992" cy="1129836"/>
      </dsp:txXfrm>
    </dsp:sp>
    <dsp:sp modelId="{451E01DA-EA63-45E7-A0BD-2FDC0AA27959}">
      <dsp:nvSpPr>
        <dsp:cNvPr id="0" name=""/>
        <dsp:cNvSpPr/>
      </dsp:nvSpPr>
      <dsp:spPr>
        <a:xfrm>
          <a:off x="0" y="3606993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4DA49-397F-4E7C-8D50-5E2C6FB149E1}">
      <dsp:nvSpPr>
        <dsp:cNvPr id="0" name=""/>
        <dsp:cNvSpPr/>
      </dsp:nvSpPr>
      <dsp:spPr>
        <a:xfrm>
          <a:off x="1327230" y="3606993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Продумайте чередование активности для обучающихся во время учебного занятия. </a:t>
          </a:r>
        </a:p>
      </dsp:txBody>
      <dsp:txXfrm>
        <a:off x="1388364" y="3668127"/>
        <a:ext cx="7361992" cy="1129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DD13-4E46-45C7-ADE2-810FA9347F1D}">
      <dsp:nvSpPr>
        <dsp:cNvPr id="0" name=""/>
        <dsp:cNvSpPr/>
      </dsp:nvSpPr>
      <dsp:spPr>
        <a:xfrm>
          <a:off x="0" y="149319"/>
          <a:ext cx="8811491" cy="42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Рекомендации</a:t>
          </a:r>
          <a:endParaRPr lang="ru-RU" sz="2800" kern="1200" dirty="0"/>
        </a:p>
      </dsp:txBody>
      <dsp:txXfrm>
        <a:off x="12523" y="161842"/>
        <a:ext cx="8786445" cy="402535"/>
      </dsp:txXfrm>
    </dsp:sp>
    <dsp:sp modelId="{07AFDC35-A226-4E64-9D2D-440ACB474382}">
      <dsp:nvSpPr>
        <dsp:cNvPr id="0" name=""/>
        <dsp:cNvSpPr/>
      </dsp:nvSpPr>
      <dsp:spPr>
        <a:xfrm>
          <a:off x="0" y="802279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A2C-5805-4668-8115-7217FC325EFD}">
      <dsp:nvSpPr>
        <dsp:cNvPr id="0" name=""/>
        <dsp:cNvSpPr/>
      </dsp:nvSpPr>
      <dsp:spPr>
        <a:xfrm>
          <a:off x="1327230" y="802279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Четко зафиксируйте инструменты организации обучения и порядок работы с ними, определите время консультаций, укажите, где искать </a:t>
          </a:r>
          <a:r>
            <a:rPr lang="ru-RU" sz="1400" kern="1200" dirty="0" smtClean="0"/>
            <a:t>задание</a:t>
          </a:r>
          <a:r>
            <a:rPr lang="ru-RU" sz="1400" kern="1200" dirty="0"/>
            <a:t>, </a:t>
          </a:r>
          <a:r>
            <a:rPr lang="ru-RU" sz="1400" kern="1200" dirty="0" smtClean="0"/>
            <a:t>как дети </a:t>
          </a:r>
          <a:r>
            <a:rPr lang="ru-RU" sz="1400" kern="1200" dirty="0"/>
            <a:t>и родители могут обратиться с вопросами.</a:t>
          </a:r>
        </a:p>
      </dsp:txBody>
      <dsp:txXfrm>
        <a:off x="1388364" y="863413"/>
        <a:ext cx="7361992" cy="1129836"/>
      </dsp:txXfrm>
    </dsp:sp>
    <dsp:sp modelId="{CE392EDF-CE32-4DC3-995E-558687E8F892}">
      <dsp:nvSpPr>
        <dsp:cNvPr id="0" name=""/>
        <dsp:cNvSpPr/>
      </dsp:nvSpPr>
      <dsp:spPr>
        <a:xfrm>
          <a:off x="0" y="2204636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B584-5A61-4637-B9B3-AFDC79E2897A}">
      <dsp:nvSpPr>
        <dsp:cNvPr id="0" name=""/>
        <dsp:cNvSpPr/>
      </dsp:nvSpPr>
      <dsp:spPr>
        <a:xfrm>
          <a:off x="1327230" y="2204636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Снизьте жесткость критериев оценивания. 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Принимайте </a:t>
          </a:r>
          <a:r>
            <a:rPr lang="ru-RU" sz="1400" kern="1200" dirty="0"/>
            <a:t>во внимание, что </a:t>
          </a:r>
          <a:r>
            <a:rPr lang="ru-RU" sz="1400" kern="1200" dirty="0" err="1"/>
            <a:t>дистант</a:t>
          </a:r>
          <a:r>
            <a:rPr lang="ru-RU" sz="1400" kern="1200" dirty="0"/>
            <a:t> — это новый для детей формат.</a:t>
          </a:r>
        </a:p>
      </dsp:txBody>
      <dsp:txXfrm>
        <a:off x="1388364" y="2265770"/>
        <a:ext cx="7361992" cy="1129836"/>
      </dsp:txXfrm>
    </dsp:sp>
    <dsp:sp modelId="{451E01DA-EA63-45E7-A0BD-2FDC0AA27959}">
      <dsp:nvSpPr>
        <dsp:cNvPr id="0" name=""/>
        <dsp:cNvSpPr/>
      </dsp:nvSpPr>
      <dsp:spPr>
        <a:xfrm>
          <a:off x="0" y="3606993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4DA49-397F-4E7C-8D50-5E2C6FB149E1}">
      <dsp:nvSpPr>
        <dsp:cNvPr id="0" name=""/>
        <dsp:cNvSpPr/>
      </dsp:nvSpPr>
      <dsp:spPr>
        <a:xfrm>
          <a:off x="1327230" y="3606993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Разделяйте контроль и оценивание. В первое время будет достаточно контроля за самим фактом участия детей в дистанционном обучении. Главный критерий в этом случае — соблюдение сроков. Если работа не было выполнена в обозначенный вами срок, обсудите </a:t>
          </a:r>
          <a:r>
            <a:rPr lang="ru-RU" sz="1400" kern="1200" dirty="0" smtClean="0"/>
            <a:t>это. При </a:t>
          </a:r>
          <a:r>
            <a:rPr lang="ru-RU" sz="1400" kern="1200" dirty="0"/>
            <a:t>этом не нужно полностью перекладывать контроль на родителей — задание давали именно вы, и обратной связи дети ждут от вас.</a:t>
          </a:r>
        </a:p>
      </dsp:txBody>
      <dsp:txXfrm>
        <a:off x="1388364" y="3668127"/>
        <a:ext cx="7361992" cy="1129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2DD13-4E46-45C7-ADE2-810FA9347F1D}">
      <dsp:nvSpPr>
        <dsp:cNvPr id="0" name=""/>
        <dsp:cNvSpPr/>
      </dsp:nvSpPr>
      <dsp:spPr>
        <a:xfrm>
          <a:off x="0" y="114999"/>
          <a:ext cx="8811491" cy="42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Рекомендации</a:t>
          </a:r>
          <a:endParaRPr lang="ru-RU" sz="2000" b="1" kern="1200" dirty="0"/>
        </a:p>
      </dsp:txBody>
      <dsp:txXfrm>
        <a:off x="12523" y="127522"/>
        <a:ext cx="8786445" cy="402535"/>
      </dsp:txXfrm>
    </dsp:sp>
    <dsp:sp modelId="{07AFDC35-A226-4E64-9D2D-440ACB474382}">
      <dsp:nvSpPr>
        <dsp:cNvPr id="0" name=""/>
        <dsp:cNvSpPr/>
      </dsp:nvSpPr>
      <dsp:spPr>
        <a:xfrm>
          <a:off x="0" y="1503458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18A2C-5805-4668-8115-7217FC325EFD}">
      <dsp:nvSpPr>
        <dsp:cNvPr id="0" name=""/>
        <dsp:cNvSpPr/>
      </dsp:nvSpPr>
      <dsp:spPr>
        <a:xfrm>
          <a:off x="1327230" y="1243446"/>
          <a:ext cx="7484260" cy="177212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Ставьте четкие рамки, в которые ученикам нужно выполнить самостоятельную работу. Временные рамки для выполнения задач зависят от ваших целей и могут быть разными, например: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сделать в течение часа — и через час вы возвращаетесь к заданию;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сделать до завтра, и к заданию вы вернетесь на </a:t>
          </a:r>
          <a:r>
            <a:rPr lang="ru-RU" sz="1400" kern="1200" dirty="0" smtClean="0"/>
            <a:t>следующем занятии;  </a:t>
          </a:r>
          <a:endParaRPr lang="ru-RU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сделать в течение недели или другого периода — с такими сроками можно выдавать проектные задания и т. п.</a:t>
          </a:r>
        </a:p>
      </dsp:txBody>
      <dsp:txXfrm>
        <a:off x="1413754" y="1329970"/>
        <a:ext cx="7311212" cy="1599080"/>
      </dsp:txXfrm>
    </dsp:sp>
    <dsp:sp modelId="{CE392EDF-CE32-4DC3-995E-558687E8F892}">
      <dsp:nvSpPr>
        <dsp:cNvPr id="0" name=""/>
        <dsp:cNvSpPr/>
      </dsp:nvSpPr>
      <dsp:spPr>
        <a:xfrm>
          <a:off x="0" y="3165827"/>
          <a:ext cx="1252104" cy="125210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B584-5A61-4637-B9B3-AFDC79E2897A}">
      <dsp:nvSpPr>
        <dsp:cNvPr id="0" name=""/>
        <dsp:cNvSpPr/>
      </dsp:nvSpPr>
      <dsp:spPr>
        <a:xfrm>
          <a:off x="1327230" y="3165827"/>
          <a:ext cx="7484260" cy="12521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Оптимально, если обучающиеся </a:t>
          </a:r>
          <a:r>
            <a:rPr lang="ru-RU" sz="1400" kern="1200" dirty="0" smtClean="0"/>
            <a:t>выполняют задания </a:t>
          </a:r>
          <a:r>
            <a:rPr lang="ru-RU" sz="1400" kern="1200" dirty="0"/>
            <a:t>сразу, в обозначенное учебное время. 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Это </a:t>
          </a:r>
          <a:r>
            <a:rPr lang="ru-RU" sz="1400" kern="1200" dirty="0"/>
            <a:t>в том числе позволит вам сразу видеть прогресс обучающегося и корректировать свою работу при необходимости</a:t>
          </a:r>
        </a:p>
      </dsp:txBody>
      <dsp:txXfrm>
        <a:off x="1388364" y="3226961"/>
        <a:ext cx="7361992" cy="112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19E9-AB45-4228-BF12-DEBF8B9110F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5B4-594F-49A8-8209-8041F98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3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2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2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federalnyy-zakon-ot-29-dekabrya-2012-g-no-273-fz-ob-obrazovanii-v-r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duportal44.ru/deko/SitePages/Distant.aspx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eduportal44.ru/sites/RSMO-test/SitePages/2020%20&#1044;&#1086;&#1087;&#1086;&#1073;&#1088;%20&#1044;&#1080;&#1089;&#1090;&#1072;&#1085;&#1094;&#1080;&#1086;&#1085;&#1085;&#1086;&#1077;%20&#1044;&#1054;&#1044;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4446" y="1371628"/>
            <a:ext cx="6746865" cy="1927587"/>
          </a:xfrm>
        </p:spPr>
        <p:txBody>
          <a:bodyPr>
            <a:noAutofit/>
          </a:bodyPr>
          <a:lstStyle/>
          <a:p>
            <a:r>
              <a:rPr lang="ru-RU" sz="2400" dirty="0"/>
              <a:t>Методические рекомендации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организации и осуществлению  дополнительного образования детей </a:t>
            </a:r>
            <a:r>
              <a:rPr lang="ru-RU" sz="2400" dirty="0"/>
              <a:t>с применением электронного обучения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дистанционных образовательных технологий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447" y="1071546"/>
            <a:ext cx="63222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ОГБОУ ДПО «Костромской областной институт развития образования»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64446" y="4879792"/>
            <a:ext cx="6822392" cy="13144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8006">
              <a:spcBef>
                <a:spcPts val="225"/>
              </a:spcBef>
              <a:buClr>
                <a:schemeClr val="accent3"/>
              </a:buClr>
              <a:defRPr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Ручко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Лариса Сергеевна,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к.п.н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доцент,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заведующий кафедрой воспитания и психологического сопровождения КОИРО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-7482"/>
            <a:ext cx="78740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DFE78DA-D7BE-4FF4-BEF0-9FB114D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812311"/>
              </p:ext>
            </p:extLst>
          </p:nvPr>
        </p:nvGraphicFramePr>
        <p:xfrm>
          <a:off x="218209" y="1652155"/>
          <a:ext cx="8811491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9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DFE78DA-D7BE-4FF4-BEF0-9FB114D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663486"/>
              </p:ext>
            </p:extLst>
          </p:nvPr>
        </p:nvGraphicFramePr>
        <p:xfrm>
          <a:off x="218209" y="1652155"/>
          <a:ext cx="8811491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5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и инструменты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0265" y="2219905"/>
            <a:ext cx="3915918" cy="789408"/>
            <a:chOff x="0" y="10918"/>
            <a:chExt cx="7886700" cy="84700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0918"/>
              <a:ext cx="7886700" cy="847006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1347" y="52265"/>
              <a:ext cx="7804006" cy="76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/>
                <a:t>Документы </a:t>
              </a:r>
              <a:r>
                <a:rPr lang="en-US" sz="3600" kern="1200" dirty="0"/>
                <a:t>Google </a:t>
              </a:r>
              <a:endParaRPr lang="ru-RU" sz="36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0795" y="3186614"/>
            <a:ext cx="3915918" cy="789408"/>
            <a:chOff x="0" y="1454085"/>
            <a:chExt cx="7886700" cy="84700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454085"/>
              <a:ext cx="7886700" cy="847006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6"/>
            <p:cNvSpPr/>
            <p:nvPr/>
          </p:nvSpPr>
          <p:spPr>
            <a:xfrm>
              <a:off x="41347" y="1495432"/>
              <a:ext cx="7804006" cy="76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Microsoft Office </a:t>
              </a:r>
              <a:endParaRPr lang="ru-RU" sz="36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8937" y="2022329"/>
            <a:ext cx="4384457" cy="729367"/>
            <a:chOff x="0" y="24314"/>
            <a:chExt cx="8458019" cy="72936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24314"/>
              <a:ext cx="8458019" cy="72936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5605" y="59919"/>
              <a:ext cx="8386809" cy="658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/>
                <a:t>Skype</a:t>
              </a:r>
              <a:endParaRPr lang="ru-RU" sz="31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40480" y="2887556"/>
            <a:ext cx="4384457" cy="729367"/>
            <a:chOff x="0" y="1267041"/>
            <a:chExt cx="8458019" cy="72936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267041"/>
              <a:ext cx="8458019" cy="72936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6"/>
            <p:cNvSpPr/>
            <p:nvPr/>
          </p:nvSpPr>
          <p:spPr>
            <a:xfrm>
              <a:off x="35605" y="1302646"/>
              <a:ext cx="8386809" cy="658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/>
                <a:t>Zoom</a:t>
              </a:r>
              <a:endParaRPr lang="ru-RU" sz="31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58936" y="3768101"/>
            <a:ext cx="4384457" cy="729367"/>
            <a:chOff x="0" y="1267041"/>
            <a:chExt cx="8458019" cy="7293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67041"/>
              <a:ext cx="8458019" cy="729367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6"/>
            <p:cNvSpPr/>
            <p:nvPr/>
          </p:nvSpPr>
          <p:spPr>
            <a:xfrm>
              <a:off x="35605" y="1302646"/>
              <a:ext cx="8386809" cy="6581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/>
                <a:t>Мессенджеры</a:t>
              </a:r>
              <a:endParaRPr lang="ru-RU" sz="31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6033" y="4135410"/>
            <a:ext cx="3936448" cy="682311"/>
            <a:chOff x="0" y="1178666"/>
            <a:chExt cx="8458019" cy="68231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178666"/>
              <a:ext cx="8458019" cy="682311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3308" y="1211974"/>
              <a:ext cx="8391403" cy="61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/>
                <a:t>Яндекс Диск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55767" y="4942608"/>
            <a:ext cx="3936448" cy="682311"/>
            <a:chOff x="0" y="3503768"/>
            <a:chExt cx="8458019" cy="68231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503768"/>
              <a:ext cx="8458019" cy="682311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6"/>
            <p:cNvSpPr/>
            <p:nvPr/>
          </p:nvSpPr>
          <p:spPr>
            <a:xfrm>
              <a:off x="33308" y="3537076"/>
              <a:ext cx="8391403" cy="61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/>
                <a:t>DropBox</a:t>
              </a:r>
              <a:endParaRPr lang="ru-RU" sz="29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477393" y="4648646"/>
            <a:ext cx="4397186" cy="682311"/>
            <a:chOff x="0" y="2670916"/>
            <a:chExt cx="7886700" cy="68231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670916"/>
              <a:ext cx="7886700" cy="682311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3308" y="2704224"/>
              <a:ext cx="7820084" cy="615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/>
                <a:t>Социальные сети</a:t>
              </a:r>
              <a:endParaRPr lang="ru-RU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24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ru-RU" sz="4800" dirty="0"/>
              <a:t> Спасибо за внимание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165861" y="454810"/>
            <a:ext cx="7264004" cy="48696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dirty="0"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ФЗ «Об образовании в РФ»</a:t>
            </a:r>
            <a:endParaRPr lang="ru-RU" sz="3600" dirty="0">
              <a:latin typeface="+mj-lt"/>
              <a:ea typeface="+mj-ea"/>
              <a:cs typeface="+mj-cs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" name="Скругленный прямоугольник 2"/>
          <p:cNvSpPr>
            <a:spLocks noChangeArrowheads="1"/>
          </p:cNvSpPr>
          <p:nvPr/>
        </p:nvSpPr>
        <p:spPr bwMode="auto">
          <a:xfrm>
            <a:off x="500618" y="2417664"/>
            <a:ext cx="8299415" cy="30484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Статья 16</a:t>
            </a:r>
          </a:p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Под электронным обучением понимается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2"/>
          <p:cNvSpPr>
            <a:spLocks noChangeArrowheads="1"/>
          </p:cNvSpPr>
          <p:nvPr/>
        </p:nvSpPr>
        <p:spPr bwMode="auto">
          <a:xfrm>
            <a:off x="488050" y="1320800"/>
            <a:ext cx="8299416" cy="1513840"/>
          </a:xfrm>
          <a:prstGeom prst="roundRect">
            <a:avLst>
              <a:gd name="adj" fmla="val 27125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Статья 13</a:t>
            </a:r>
          </a:p>
          <a:p>
            <a:pPr algn="ctr" eaLnBrk="1" hangingPunct="1"/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При реализации образовательных программ используются различные образовательные технологии, в том числе 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дистанционные образовательные технологии, электронное обучение.</a:t>
            </a:r>
          </a:p>
        </p:txBody>
      </p:sp>
      <p:sp>
        <p:nvSpPr>
          <p:cNvPr id="7" name="Скругленный прямоугольник 2"/>
          <p:cNvSpPr>
            <a:spLocks noChangeArrowheads="1"/>
          </p:cNvSpPr>
          <p:nvPr/>
        </p:nvSpPr>
        <p:spPr bwMode="auto">
          <a:xfrm>
            <a:off x="569737" y="5029200"/>
            <a:ext cx="8157546" cy="15138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Статья 16</a:t>
            </a:r>
          </a:p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дистанционными образовательными технологиями понимаются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Модели внедрения и использования электронного обучения и ДОТ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601031"/>
              </p:ext>
            </p:extLst>
          </p:nvPr>
        </p:nvGraphicFramePr>
        <p:xfrm>
          <a:off x="467361" y="1971040"/>
          <a:ext cx="8456374" cy="461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0" y="1059418"/>
            <a:ext cx="1635919" cy="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Документы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873075"/>
              </p:ext>
            </p:extLst>
          </p:nvPr>
        </p:nvGraphicFramePr>
        <p:xfrm>
          <a:off x="358219" y="1715678"/>
          <a:ext cx="8371002" cy="471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6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hlinkClick r:id="rId2"/>
              </a:rPr>
              <a:t/>
            </a:r>
            <a:br>
              <a:rPr lang="ru-RU" sz="1800" dirty="0">
                <a:hlinkClick r:id="rId2"/>
              </a:rPr>
            </a:br>
            <a:r>
              <a:rPr lang="ru-RU" sz="1800" b="1" dirty="0" smtClean="0"/>
              <a:t>Департамент образования и науки Костромской области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 smtClean="0">
                <a:hlinkClick r:id="rId2"/>
              </a:rPr>
              <a:t/>
            </a:r>
            <a:br>
              <a:rPr lang="ru-RU" sz="1800" dirty="0" smtClean="0">
                <a:hlinkClick r:id="rId2"/>
              </a:rPr>
            </a:b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://www.eduportal44.ru/deko/SitePages/Distant.aspx</a:t>
            </a:r>
            <a:r>
              <a:rPr lang="ru-RU" sz="18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161" y="1734532"/>
            <a:ext cx="8943431" cy="4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6336" y="214604"/>
            <a:ext cx="7168243" cy="110347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РСМО Дополнительное образование</a:t>
            </a:r>
            <a:br>
              <a:rPr lang="ru-RU" sz="2400" b="1" dirty="0" smtClean="0"/>
            </a:br>
            <a:r>
              <a:rPr lang="en-US" sz="1050" dirty="0" smtClean="0">
                <a:hlinkClick r:id="rId2"/>
              </a:rPr>
              <a:t>http</a:t>
            </a:r>
            <a:r>
              <a:rPr lang="en-US" sz="1050" dirty="0">
                <a:hlinkClick r:id="rId2"/>
              </a:rPr>
              <a:t>://www.eduportal44.ru/sites/RSMO-test/SitePages/2020%20</a:t>
            </a:r>
            <a:r>
              <a:rPr lang="ru-RU" sz="1050" dirty="0">
                <a:hlinkClick r:id="rId2"/>
              </a:rPr>
              <a:t>Допобр%20Дистанционное%20ДОД.</a:t>
            </a:r>
            <a:r>
              <a:rPr lang="en-US" sz="1050" dirty="0" err="1" smtClean="0">
                <a:hlinkClick r:id="rId2"/>
              </a:rPr>
              <a:t>aspx</a:t>
            </a: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130" t="3008" r="10816" b="3558"/>
          <a:stretch/>
        </p:blipFill>
        <p:spPr>
          <a:xfrm>
            <a:off x="485192" y="1547970"/>
            <a:ext cx="8257592" cy="516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Организация учебного процесса с применением ЭО и ДОТ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628465" y="2437808"/>
            <a:ext cx="7107122" cy="622727"/>
            <a:chOff x="1327230" y="802279"/>
            <a:chExt cx="7484260" cy="125210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327230" y="802279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388364" y="863413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Информирование обучающихся и их родителей о реализации дополнительных общеобразовательных программ </a:t>
              </a:r>
              <a:r>
                <a:rPr lang="ru-RU" sz="1600" b="1" kern="1200" dirty="0" smtClean="0"/>
                <a:t/>
              </a:r>
              <a:br>
                <a:rPr lang="ru-RU" sz="1600" b="1" kern="1200" dirty="0" smtClean="0"/>
              </a:br>
              <a:r>
                <a:rPr lang="ru-RU" sz="1600" b="1" kern="1200" dirty="0" smtClean="0"/>
                <a:t>с </a:t>
              </a:r>
              <a:r>
                <a:rPr lang="ru-RU" sz="1600" b="1" kern="1200" dirty="0" smtClean="0"/>
                <a:t>применением ЭО и ДОТ (сайт, мессенджеры, памятки</a:t>
              </a:r>
              <a:r>
                <a:rPr lang="ru-RU" sz="1600" b="1" kern="1200" dirty="0" smtClean="0"/>
                <a:t>)</a:t>
              </a:r>
              <a:endParaRPr lang="ru-RU" sz="1600" b="1" kern="1200" dirty="0" smtClean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628464" y="3181095"/>
            <a:ext cx="7107122" cy="622727"/>
            <a:chOff x="1327230" y="2204636"/>
            <a:chExt cx="7484260" cy="12521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27230" y="2204636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1388364" y="2265770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Разработка и утверждение локального акта (приказ, положение) </a:t>
              </a:r>
              <a:r>
                <a:rPr lang="ru-RU" sz="1600" b="1" kern="1200" dirty="0" smtClean="0"/>
                <a:t/>
              </a:r>
              <a:br>
                <a:rPr lang="ru-RU" sz="1600" b="1" kern="1200" dirty="0" smtClean="0"/>
              </a:br>
              <a:r>
                <a:rPr lang="ru-RU" sz="1600" b="1" kern="1200" dirty="0" smtClean="0"/>
                <a:t>об </a:t>
              </a:r>
              <a:r>
                <a:rPr lang="ru-RU" sz="1600" b="1" kern="1200" dirty="0" smtClean="0"/>
                <a:t>организации дополнительных общеобразовательных программ с применением ЭО и ДОТ</a:t>
              </a:r>
              <a:endParaRPr lang="ru-RU" sz="16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628464" y="3893401"/>
            <a:ext cx="7107122" cy="622727"/>
            <a:chOff x="1327230" y="3606993"/>
            <a:chExt cx="7484260" cy="125210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27230" y="3606993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8"/>
            <p:cNvSpPr/>
            <p:nvPr/>
          </p:nvSpPr>
          <p:spPr>
            <a:xfrm>
              <a:off x="1388364" y="3668127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Формирование расписания занятий. </a:t>
              </a:r>
              <a:r>
                <a:rPr lang="ru-RU" sz="1600" b="1" kern="1200" dirty="0" smtClean="0"/>
                <a:t/>
              </a:r>
              <a:br>
                <a:rPr lang="ru-RU" sz="1600" b="1" kern="1200" dirty="0" smtClean="0"/>
              </a:br>
              <a:r>
                <a:rPr lang="ru-RU" sz="1600" b="1" kern="1200" dirty="0" smtClean="0"/>
                <a:t>Предусмотреть </a:t>
              </a:r>
              <a:r>
                <a:rPr lang="ru-RU" sz="1600" b="1" kern="1200" dirty="0" smtClean="0"/>
                <a:t>сокращение времени занятий до 30 </a:t>
              </a:r>
              <a:r>
                <a:rPr lang="ru-RU" sz="1600" b="1" kern="1200" dirty="0" smtClean="0"/>
                <a:t>минут</a:t>
              </a:r>
              <a:endParaRPr lang="ru-RU" sz="16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628464" y="4607089"/>
            <a:ext cx="7107122" cy="622727"/>
            <a:chOff x="1327230" y="3606993"/>
            <a:chExt cx="7484260" cy="125210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27230" y="3606993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8"/>
            <p:cNvSpPr/>
            <p:nvPr/>
          </p:nvSpPr>
          <p:spPr>
            <a:xfrm>
              <a:off x="1388364" y="3668127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Корректировка программ, календарно-тематического планирования </a:t>
              </a:r>
              <a:br>
                <a:rPr lang="ru-RU" sz="1600" b="1" kern="1200" dirty="0" smtClean="0"/>
              </a:br>
              <a:r>
                <a:rPr lang="ru-RU" sz="1600" b="1" kern="1200" dirty="0" smtClean="0"/>
                <a:t>в части используемых форм обучения, сроков изучения материала, </a:t>
              </a:r>
              <a:br>
                <a:rPr lang="ru-RU" sz="1600" b="1" kern="1200" dirty="0" smtClean="0"/>
              </a:br>
              <a:r>
                <a:rPr lang="ru-RU" sz="1600" b="1" kern="1200" dirty="0" smtClean="0"/>
                <a:t>средств и технологий обучения</a:t>
              </a:r>
              <a:endParaRPr lang="ru-RU" sz="1600" b="1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28463" y="5320777"/>
            <a:ext cx="7107122" cy="622727"/>
            <a:chOff x="1327230" y="3606993"/>
            <a:chExt cx="7484260" cy="1252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327230" y="3606993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8"/>
            <p:cNvSpPr/>
            <p:nvPr/>
          </p:nvSpPr>
          <p:spPr>
            <a:xfrm>
              <a:off x="1388364" y="3668127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Организация проведения учебных занятий </a:t>
              </a:r>
              <a:br>
                <a:rPr lang="ru-RU" sz="1600" b="1" kern="1200" dirty="0" smtClean="0"/>
              </a:br>
              <a:r>
                <a:rPr lang="ru-RU" sz="1600" b="1" kern="1200" dirty="0" smtClean="0"/>
                <a:t>с использованием ЭО и ДОТ (с учетом технических возможностей)</a:t>
              </a:r>
              <a:endParaRPr lang="ru-RU" sz="1600" b="1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28462" y="6040071"/>
            <a:ext cx="7107122" cy="622727"/>
            <a:chOff x="1327230" y="3606993"/>
            <a:chExt cx="7484260" cy="125210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327230" y="3606993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8"/>
            <p:cNvSpPr/>
            <p:nvPr/>
          </p:nvSpPr>
          <p:spPr>
            <a:xfrm>
              <a:off x="1388364" y="3668127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Обеспечение ведения учета результатов образовательного процесса </a:t>
              </a:r>
              <a:br>
                <a:rPr lang="ru-RU" sz="1600" b="1" dirty="0" smtClean="0"/>
              </a:br>
              <a:r>
                <a:rPr lang="ru-RU" sz="1600" b="1" dirty="0" smtClean="0"/>
                <a:t>в электронной форме</a:t>
              </a:r>
              <a:endParaRPr lang="ru-RU" sz="1600" b="1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628465" y="1722558"/>
            <a:ext cx="7107122" cy="622727"/>
            <a:chOff x="1327230" y="802279"/>
            <a:chExt cx="7484260" cy="125210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27230" y="802279"/>
              <a:ext cx="7484260" cy="125210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388364" y="863413"/>
              <a:ext cx="7361992" cy="11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Мониторинг технических </a:t>
              </a:r>
              <a:r>
                <a:rPr lang="ru-RU" sz="1600" b="1" dirty="0"/>
                <a:t>возможностей проведения учебных занятий </a:t>
              </a:r>
              <a:r>
                <a:rPr lang="ru-RU" sz="1600" b="1" dirty="0" smtClean="0"/>
                <a:t/>
              </a:r>
              <a:br>
                <a:rPr lang="ru-RU" sz="1600" b="1" dirty="0" smtClean="0"/>
              </a:br>
              <a:r>
                <a:rPr lang="ru-RU" sz="1600" b="1" dirty="0" smtClean="0"/>
                <a:t>с </a:t>
              </a:r>
              <a:r>
                <a:rPr lang="ru-RU" sz="1600" b="1" dirty="0"/>
                <a:t>использованием ЭО и ДОТ </a:t>
              </a:r>
              <a:r>
                <a:rPr lang="ru-RU" sz="1600" b="1" dirty="0" smtClean="0"/>
                <a:t>и участия в данных занятиях детей</a:t>
              </a:r>
              <a:endParaRPr lang="ru-RU" sz="1600" b="1" kern="1200" dirty="0" smtClean="0"/>
            </a:p>
          </p:txBody>
        </p:sp>
      </p:grpSp>
      <p:sp>
        <p:nvSpPr>
          <p:cNvPr id="27" name="Стрелка вниз 26"/>
          <p:cNvSpPr/>
          <p:nvPr/>
        </p:nvSpPr>
        <p:spPr>
          <a:xfrm>
            <a:off x="576072" y="1892808"/>
            <a:ext cx="777240" cy="4608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83857641"/>
              </p:ext>
            </p:extLst>
          </p:nvPr>
        </p:nvGraphicFramePr>
        <p:xfrm>
          <a:off x="320040" y="1397000"/>
          <a:ext cx="8677656" cy="521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970C4D-AC25-4459-8CCA-245D3414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Организация учебного процесса с применением ЭО и ДОТ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DFE78DA-D7BE-4FF4-BEF0-9FB114D91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26954"/>
              </p:ext>
            </p:extLst>
          </p:nvPr>
        </p:nvGraphicFramePr>
        <p:xfrm>
          <a:off x="218209" y="1652155"/>
          <a:ext cx="8811491" cy="50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329d76d2a7df9e754543ac49f144a58465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9AEC5B-9733-4B3D-8359-5A1216F1EEB6}"/>
</file>

<file path=customXml/itemProps2.xml><?xml version="1.0" encoding="utf-8"?>
<ds:datastoreItem xmlns:ds="http://schemas.openxmlformats.org/officeDocument/2006/customXml" ds:itemID="{2F043C69-91BA-4566-9BE4-DFB6646F6B38}"/>
</file>

<file path=customXml/itemProps3.xml><?xml version="1.0" encoding="utf-8"?>
<ds:datastoreItem xmlns:ds="http://schemas.openxmlformats.org/officeDocument/2006/customXml" ds:itemID="{937B3F4A-238F-466C-AC19-E40CBDB6ED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</TotalTime>
  <Words>840</Words>
  <Application>Microsoft Office PowerPoint</Application>
  <PresentationFormat>Экран (4:3)</PresentationFormat>
  <Paragraphs>82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Times New Roman</vt:lpstr>
      <vt:lpstr>КОИРО2</vt:lpstr>
      <vt:lpstr>Методические рекомендации  по организации и осуществлению  дополнительного образования детей с применением электронного обучения  и дистанционных образовательных технологий</vt:lpstr>
      <vt:lpstr>Презентация PowerPoint</vt:lpstr>
      <vt:lpstr>Модели внедрения и использования электронного обучения и ДОТ</vt:lpstr>
      <vt:lpstr>Документы</vt:lpstr>
      <vt:lpstr> Департамент образования и науки Костромской области  http://www.eduportal44.ru/deko/SitePages/Distant.aspx </vt:lpstr>
      <vt:lpstr>РСМО Дополнительное образование http://www.eduportal44.ru/sites/RSMO-test/SitePages/2020%20Допобр%20Дистанционное%20ДОД.aspx </vt:lpstr>
      <vt:lpstr>Организация учебного процесса с применением ЭО и ДОТ</vt:lpstr>
      <vt:lpstr>Организация учебного процесса с применением ЭО и ДОТ</vt:lpstr>
      <vt:lpstr>Организация учебного процесса с применением ЭО и ДОТ</vt:lpstr>
      <vt:lpstr>Организация учебного процесса с применением ЭО и ДОТ</vt:lpstr>
      <vt:lpstr>Организация учебного процесса с применением ЭО и ДОТ</vt:lpstr>
      <vt:lpstr>Сервисы и инструменты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301</cp:revision>
  <cp:lastPrinted>2020-03-27T09:17:24Z</cp:lastPrinted>
  <dcterms:created xsi:type="dcterms:W3CDTF">2018-01-15T07:04:23Z</dcterms:created>
  <dcterms:modified xsi:type="dcterms:W3CDTF">2020-03-27T09:18:30Z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