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8" r:id="rId3"/>
    <p:sldId id="258" r:id="rId4"/>
    <p:sldId id="287" r:id="rId5"/>
    <p:sldId id="289" r:id="rId6"/>
    <p:sldId id="291" r:id="rId7"/>
    <p:sldId id="293" r:id="rId8"/>
    <p:sldId id="295" r:id="rId9"/>
    <p:sldId id="259" r:id="rId10"/>
    <p:sldId id="297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275" r:id="rId22"/>
    <p:sldId id="276" r:id="rId23"/>
    <p:sldId id="299" r:id="rId24"/>
    <p:sldId id="277" r:id="rId25"/>
    <p:sldId id="278" r:id="rId26"/>
    <p:sldId id="279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C1BF84-6F06-44E7-9092-69EBEB7EA050}">
          <p14:sldIdLst>
            <p14:sldId id="256"/>
            <p14:sldId id="268"/>
            <p14:sldId id="258"/>
            <p14:sldId id="287"/>
            <p14:sldId id="289"/>
            <p14:sldId id="291"/>
            <p14:sldId id="293"/>
            <p14:sldId id="295"/>
            <p14:sldId id="259"/>
            <p14:sldId id="297"/>
            <p14:sldId id="264"/>
            <p14:sldId id="265"/>
            <p14:sldId id="266"/>
            <p14:sldId id="269"/>
            <p14:sldId id="270"/>
            <p14:sldId id="271"/>
            <p14:sldId id="272"/>
            <p14:sldId id="273"/>
            <p14:sldId id="274"/>
            <p14:sldId id="284"/>
            <p14:sldId id="275"/>
            <p14:sldId id="276"/>
            <p14:sldId id="299"/>
            <p14:sldId id="277"/>
            <p14:sldId id="278"/>
            <p14:sldId id="279"/>
            <p14:sldId id="282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39" autoAdjust="0"/>
  </p:normalViewPr>
  <p:slideViewPr>
    <p:cSldViewPr>
      <p:cViewPr varScale="1">
        <p:scale>
          <a:sx n="59" d="100"/>
          <a:sy n="59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17C3B-3E75-4282-89E3-3A089BA68EB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7943E-634F-4592-9C17-78EF8A56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3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7943E-634F-4592-9C17-78EF8A5694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4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/>
            </a:r>
            <a:br>
              <a:rPr lang="ru-RU" sz="6000" dirty="0"/>
            </a:b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КОСТРОМСКОЙ МУНИЦИПАЛЬНЫЙ РАЙОН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Разновозрастные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детские объединения, организованные в каникулярный период, как средство массового вовлечения сельских школьников в социальную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практику</a:t>
            </a:r>
          </a:p>
          <a:p>
            <a:pPr marL="0" indent="0" algn="r">
              <a:buNone/>
            </a:pPr>
            <a:r>
              <a:rPr lang="ru-RU" sz="2200" b="1" dirty="0">
                <a:solidFill>
                  <a:schemeClr val="bg1"/>
                </a:solidFill>
              </a:rPr>
              <a:t>21 августа 2019 года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2200" b="1" dirty="0">
                <a:solidFill>
                  <a:schemeClr val="bg1"/>
                </a:solidFill>
              </a:rPr>
              <a:t>ГБУ «Дворец творчества»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2200" b="1" dirty="0">
                <a:solidFill>
                  <a:schemeClr val="bg1"/>
                </a:solidFill>
              </a:rPr>
              <a:t>(г. Кострома, ул. 1 Мая, д. 12)</a:t>
            </a:r>
            <a:endParaRPr lang="ru-RU" sz="2200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4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135" y="18864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pic>
        <p:nvPicPr>
          <p:cNvPr id="19458" name="Picture 2" descr="C:\Users\shibaev\Desktop\фото к презентации РВО\рво  костромской район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53" y="1138434"/>
            <a:ext cx="5719565" cy="571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2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ДЕЯТЕЛЬНОСТЬ РВО 2019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shibaev\Desktop\фото к презентации РВО\деловая игра Шувало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6122685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ДК п.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Шувалово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5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251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«Планета детства», </a:t>
            </a:r>
            <a:endPara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Альтаир», </a:t>
            </a:r>
            <a:endPara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Пионерский лагерь», </a:t>
            </a:r>
            <a:endPara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Тимуровцы», </a:t>
            </a:r>
            <a:endPara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БЭМС», </a:t>
            </a:r>
            <a:endPara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Лучшие», </a:t>
            </a:r>
            <a:endPara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Маленькие волшебники», </a:t>
            </a:r>
            <a:endPara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Летние забавы», </a:t>
            </a:r>
            <a:endPara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Взрывоопасные», </a:t>
            </a:r>
            <a:endPara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Закулисье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», </a:t>
            </a:r>
            <a:endPara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Дружба</a:t>
            </a: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«Калейдоскоп событий», </a:t>
            </a:r>
            <a:endPara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Последний герой»,  </a:t>
            </a:r>
            <a:endPara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Лето в кармане», «Искра</a:t>
            </a: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«Браво»</a:t>
            </a:r>
            <a:endParaRPr lang="ru-RU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C:\Users\shibaev\Desktop\фото к презентации РВО\Некрасовская НОШ кружок ЛЕ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33" y="1412776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5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pic>
        <p:nvPicPr>
          <p:cNvPr id="7171" name="Picture 3" descr="C:\Users\shibaev\Desktop\фото к презентации РВО\квест Прибреж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4782"/>
            <a:ext cx="7488832" cy="49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0599" y="6368441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ДК п.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Василево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5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pic>
        <p:nvPicPr>
          <p:cNvPr id="8194" name="Picture 2" descr="C:\Users\shibaev\Desktop\фото к презентации РВО\конкурс театрального костюма Апракси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632848" cy="50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0599" y="6368441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ДК п.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Апраксино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3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1182" y="6031466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Библиотека с.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Саметь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 descr="C:\Users\shibaev\Desktop\фото к презентации РВО\Петриловская НОШ маршрутами летнего чт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71" y="1268760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7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8565" y="6359234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ДК п. Прибрежный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42" name="Picture 2" descr="C:\Users\shibaev\Desktop\фото к презентации РВО\конкурс рисунков Прибре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6" y="1340768"/>
            <a:ext cx="7350967" cy="49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5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985" y="6359234"/>
            <a:ext cx="893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Экскурсия ребят из РВО с.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Яковлевское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в конный клуб «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Авантис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 с.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Шунга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7" name="Picture 3" descr="C:\Users\shibaev\Desktop\фото к презентации РВО\посещение конного клуба Авантис Яковлевск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27196"/>
            <a:ext cx="6640944" cy="49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6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985" y="6359234"/>
            <a:ext cx="880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Экскурсия ребят из РВО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Петриловской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НОШ на комбинат «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Высоковский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90" name="Picture 2" descr="C:\Users\shibaev\Desktop\фото к презентации РВО\Петриловская Высоко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43" y="1232835"/>
            <a:ext cx="6624736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4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430715"/>
            <a:ext cx="865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Посещение ребятами РВО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Петриловской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НОШ Костромского зоопарка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5" name="Picture 3" descr="C:\Users\shibaev\Desktop\фото к презентации РВО\Петрилово зоопар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ВСЕСТРОННЕЕ РАЗВИТИЕ РЕБЕНКА – ЗАДАЧА СОВРЕМЕННОГО ОБРАЗОВАНИЯ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shibaev\Desktop\фото к презентации РВО\РВО Яковлевское можно на коне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29" y="1795799"/>
            <a:ext cx="6444013" cy="47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13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2526" y="6249116"/>
            <a:ext cx="737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Посещение ребятами РВО Некрасовской НОШ театра кукол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4" name="Picture 2" descr="C:\Users\shibaev\Desktop\фото к презентации РВО\Выход в театр кукол Некрасовская НО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78" y="1268760"/>
            <a:ext cx="6422032" cy="48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76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8724" y="6282098"/>
            <a:ext cx="588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РВО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Петриловской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НОШ – День памяти и скорби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339" name="Picture 3" descr="C:\Users\shibaev\Desktop\фото к презентации РВО\Петриловская НОШ День памяти и скорб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4"/>
          <a:stretch/>
        </p:blipFill>
        <p:spPr bwMode="auto">
          <a:xfrm>
            <a:off x="2293543" y="1278575"/>
            <a:ext cx="4592100" cy="49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57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5531" y="6282098"/>
            <a:ext cx="672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РВО ДК с.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Яковлевское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– День семьи, любви и верности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62" name="Picture 2" descr="C:\Users\shibaev\Desktop\фото к презентации РВО\Яковлевское День семь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33" y="1268760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4431" y="6330439"/>
            <a:ext cx="57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Праздничное шествие жителей с.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Яковлевское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482" name="Picture 2" descr="C:\Users\shibaev\Desktop\фото к презентации РВО\Яковслевское шествие День семь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6" y="1330529"/>
            <a:ext cx="6666547" cy="499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24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5062" y="6334719"/>
            <a:ext cx="36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Зарядка РВО ДК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с.Сандогора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386" name="Picture 2" descr="C:\Users\shibaev\Desktop\фото к презентации РВО\зарядка в Р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70" y="1311424"/>
            <a:ext cx="7491553" cy="49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25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360" y="6330439"/>
            <a:ext cx="757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Акция «Маршрутами летнего чтения» в РВО ДК п. Прибрежный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410" name="Picture 2" descr="C:\Users\shibaev\Desktop\фото к презентации РВО\Прибрежные встреча с писателе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416824" cy="494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86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РВО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9390" y="6330439"/>
            <a:ext cx="562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Праздник на спортивной площадке с.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Саметь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434" name="Picture 2" descr="C:\Users\shibaev\Desktop\фото к презентации РВО\спортивные игры на спорт площадках посел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69" y="1340768"/>
            <a:ext cx="6445500" cy="477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78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ОТЗЫВЫ О ДЕЯТЕЛЬНОСТИ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РВО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4431" y="6330439"/>
            <a:ext cx="57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РВО Некрасовская НОШ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23390" r="23738" b="32182"/>
          <a:stretch/>
        </p:blipFill>
        <p:spPr bwMode="auto">
          <a:xfrm>
            <a:off x="266330" y="1700808"/>
            <a:ext cx="8725155" cy="417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93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4431" y="6330439"/>
            <a:ext cx="57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РВО ДК с.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Яковлевское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0" name="Picture 2" descr="C:\Users\shibaev\Desktop\фото к презентации РВО\Яковлевский р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98223"/>
            <a:ext cx="7056784" cy="523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108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РВО 2019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5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СОВМЕСТНОЕ ТВОРЧЕСТВО ДЕТЕЙ И ВЗРОСЛЫХ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shibaev\Desktop\фото к презентации РВО\спортивная игра Кузьмищ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9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РВО выступление\фото к презентации РВО\КТ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0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ibaev\Desktop\фото к презентации РВО\РВО  Костромской район (6)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24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7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smtClean="0">
                <a:solidFill>
                  <a:schemeClr val="bg1"/>
                </a:solidFill>
              </a:rPr>
              <a:t>Нормативно-правовое </a:t>
            </a:r>
            <a:r>
              <a:rPr lang="ru-RU" sz="2200" b="1" dirty="0">
                <a:solidFill>
                  <a:schemeClr val="bg1"/>
                </a:solidFill>
              </a:rPr>
              <a:t>обеспечение и административные действия организации деятельности РВО в Костромском районе в летний период 2019 года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301608" cy="5400600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</a:rPr>
              <a:t>Реализация Концепции  регионального проекта «44 события лета», утверждённой приказом департамента образования и науки Костромской области от 31.05.2019 №1003;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Распоряжением администрации Костромского муниципального района от 20 июня 2019 года №618-р «Об участии в региональном проекте «44 события лета», утверждены:</a:t>
            </a:r>
          </a:p>
          <a:p>
            <a:pPr lvl="1"/>
            <a:r>
              <a:rPr lang="ru-RU" sz="2000" b="1" dirty="0">
                <a:solidFill>
                  <a:schemeClr val="bg1"/>
                </a:solidFill>
              </a:rPr>
              <a:t>Состав муниципального  штаба  РВО;</a:t>
            </a:r>
          </a:p>
          <a:p>
            <a:pPr lvl="1"/>
            <a:r>
              <a:rPr lang="ru-RU" sz="2000" b="1" dirty="0">
                <a:solidFill>
                  <a:schemeClr val="bg1"/>
                </a:solidFill>
              </a:rPr>
              <a:t>Координатор деятельности РВО – Управление образования;</a:t>
            </a:r>
          </a:p>
          <a:p>
            <a:pPr lvl="1"/>
            <a:r>
              <a:rPr lang="ru-RU" sz="2000" b="1" dirty="0">
                <a:solidFill>
                  <a:schemeClr val="bg1"/>
                </a:solidFill>
              </a:rPr>
              <a:t>Перечень площадок для организации РВО;</a:t>
            </a:r>
          </a:p>
          <a:p>
            <a:pPr lvl="1"/>
            <a:r>
              <a:rPr lang="ru-RU" sz="2000" b="1" dirty="0">
                <a:solidFill>
                  <a:schemeClr val="bg1"/>
                </a:solidFill>
              </a:rPr>
              <a:t>Список организаторов деятельности РВО;</a:t>
            </a:r>
          </a:p>
          <a:p>
            <a:pPr lvl="1"/>
            <a:r>
              <a:rPr lang="ru-RU" sz="2000" b="1" dirty="0">
                <a:solidFill>
                  <a:schemeClr val="bg1"/>
                </a:solidFill>
              </a:rPr>
              <a:t>Форма отчётности РВО: на начало и окончание периодов деятельности.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Приказ Управления образования  от 25 июня 2019 года №2019 «О реализации регионального проекта «44 события лета» в общеобразовательных учреждениях Костромского муниципального района»;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2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smtClean="0">
                <a:solidFill>
                  <a:schemeClr val="bg1"/>
                </a:solidFill>
              </a:rPr>
              <a:t>Нормативно-правовое </a:t>
            </a:r>
            <a:r>
              <a:rPr lang="ru-RU" sz="2200" b="1" dirty="0">
                <a:solidFill>
                  <a:schemeClr val="bg1"/>
                </a:solidFill>
              </a:rPr>
              <a:t>обеспечение и административные действия организации деятельности РВО в Костромском районе в летний период 2019 года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301608" cy="5184576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</a:rPr>
              <a:t>Письмо главам сельских поселений Костромского муниципального района, руководителям учреждений культуры и спорта  от 25 июня 2019 года №1886  о реализации проекта на территории каждого  сельского поселения и создании необходимых условия для деятельности РВО;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13 июня 2019 года проведён методический семинар для организаторов РВО;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В учреждения направлены методические материалы о том, как правильно и продуктивно спланировать деятельность РВО;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Деятельность РВО согласно планам;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Контроль деятельности РВО членами муниципального штаба, оформление актов проверок;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Представление </a:t>
            </a:r>
            <a:r>
              <a:rPr lang="ru-RU" sz="2000" b="1" dirty="0" smtClean="0">
                <a:solidFill>
                  <a:schemeClr val="bg1"/>
                </a:solidFill>
              </a:rPr>
              <a:t> РВО отчётов </a:t>
            </a:r>
            <a:r>
              <a:rPr lang="ru-RU" sz="2000" b="1" dirty="0">
                <a:solidFill>
                  <a:schemeClr val="bg1"/>
                </a:solidFill>
              </a:rPr>
              <a:t>о результатах </a:t>
            </a:r>
            <a:r>
              <a:rPr lang="ru-RU" sz="2000" b="1" dirty="0" smtClean="0">
                <a:solidFill>
                  <a:schemeClr val="bg1"/>
                </a:solidFill>
              </a:rPr>
              <a:t> своей деятельности;</a:t>
            </a:r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Составление рейтинга деятельности РВО, определение лучших детей и взрослых.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2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Летом 2019 года в Костромском районе запланирована деятельность 59  РВО на базе 44-х учреждений культуры, образования и спорта. Охват детей -  881 человек.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910748"/>
              </p:ext>
            </p:extLst>
          </p:nvPr>
        </p:nvGraphicFramePr>
        <p:xfrm>
          <a:off x="755576" y="1268759"/>
          <a:ext cx="7776865" cy="525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1241"/>
                <a:gridCol w="974784"/>
                <a:gridCol w="1004601"/>
                <a:gridCol w="913621"/>
                <a:gridCol w="1004601"/>
                <a:gridCol w="843284"/>
                <a:gridCol w="1004601"/>
                <a:gridCol w="730132"/>
              </a:tblGrid>
              <a:tr h="4968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Июль 2019 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Август  2019 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9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библиотеки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библиотеки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библиотеки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4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РВО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4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детей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24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155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57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387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91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127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683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РВО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13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27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19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детей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179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444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258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48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97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ДЕТСКАЯ ОРГАНИЗАЦИЯ «ПОКОЛЕНИЕ»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КОСТРОМСКОГО РАЙОНА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shibaev\Desktop\Q6o2y_KND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375302" cy="39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54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0F8711-502A-43C7-ABD7-034FE1E96551}"/>
</file>

<file path=customXml/itemProps2.xml><?xml version="1.0" encoding="utf-8"?>
<ds:datastoreItem xmlns:ds="http://schemas.openxmlformats.org/officeDocument/2006/customXml" ds:itemID="{003C673D-DF46-4134-A9E3-755A909EE2EC}"/>
</file>

<file path=customXml/itemProps3.xml><?xml version="1.0" encoding="utf-8"?>
<ds:datastoreItem xmlns:ds="http://schemas.openxmlformats.org/officeDocument/2006/customXml" ds:itemID="{2345F9C6-3BAB-4023-ADE5-BC5A584C6FFA}"/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570</Words>
  <Application>Microsoft Office PowerPoint</Application>
  <PresentationFormat>Экран (4:3)</PresentationFormat>
  <Paragraphs>118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КОСТРОМСКОЙ МУНИЦИПАЛЬНЫЙ РАЙОН </vt:lpstr>
      <vt:lpstr>ВСЕСТРОННЕЕ РАЗВИТИЕ РЕБЕНКА – ЗАДАЧА СОВРЕМЕННОГО ОБРАЗОВАНИЯ</vt:lpstr>
      <vt:lpstr>СОВМЕСТНОЕ ТВОРЧЕСТВО ДЕТЕЙ И ВЗРОСЛЫХ</vt:lpstr>
      <vt:lpstr>Презентация PowerPoint</vt:lpstr>
      <vt:lpstr>Презентация PowerPoint</vt:lpstr>
      <vt:lpstr>  Нормативно-правовое обеспечение и административные действия организации деятельности РВО в Костромском районе в летний период 2019 года   </vt:lpstr>
      <vt:lpstr>  Нормативно-правовое обеспечение и административные действия организации деятельности РВО в Костромском районе в летний период 2019 года   </vt:lpstr>
      <vt:lpstr>Летом 2019 года в Костромском районе запланирована деятельность 59  РВО на базе 44-х учреждений культуры, образования и спорта. Охват детей -  881 человек. </vt:lpstr>
      <vt:lpstr>ДЕТСКАЯ ОРГАНИЗАЦИЯ «ПОКОЛЕНИЕ»  КОСТРОМСКОГО РАЙОНА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ДЕЯТЕЛЬНОСТЬ РВО 2019</vt:lpstr>
      <vt:lpstr>ОТЗЫВЫ О ДЕЯТЕЛЬНОСТИ  РВО 2019</vt:lpstr>
      <vt:lpstr>РВО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shibaev</dc:creator>
  <cp:lastModifiedBy>shibaev</cp:lastModifiedBy>
  <cp:revision>21</cp:revision>
  <dcterms:created xsi:type="dcterms:W3CDTF">2019-05-20T19:59:54Z</dcterms:created>
  <dcterms:modified xsi:type="dcterms:W3CDTF">2019-08-21T03:58:44Z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