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630F4-5F53-42E7-B60F-50A1BEE56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A72E5-270E-4D35-BA8F-1B10FD0CB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79AE8-665A-4987-8CCC-08F2B2E7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7575B-6EDB-4AB8-A670-156B6411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1BDA8-B8E8-40D7-99F6-DABED978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84C39-7718-41CB-9CBB-06A0FDE2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1FF51-DD82-47A9-8709-F687A93A4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85E16-0009-4FB9-9823-5B6D297D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D949A-6B05-4D7A-A93C-D78F81C0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219AF-3045-4027-8EF6-9B431360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7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615CD8-F32A-433D-BDF9-DDEB53E1F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78E964-3D79-444A-9365-A4FCC63B7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E4C6D-CD5C-48EB-B7D6-EA21CD2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A0E3A-17D8-4300-9AB4-5FDD3449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B8913-26DC-4502-8498-132BE4E7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B4B4D-AA63-42C6-8C2E-0713F39A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14922-B2A0-4FA6-B8FF-4597D6D3C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603BF-7E09-4496-8F7E-D463676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834EA-3E8C-4930-A842-C3A7959B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62DDF-D592-4646-A542-2BDBE731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8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1A98E-ADCC-465F-8936-4F9FD254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A6D60A-DE0D-4E4A-8807-4146D799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8EF03-E3C6-4A36-895B-F3E125B4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6B828-223C-4926-97F9-05E7FE95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1BE87-1323-40A8-B8EC-141AB7CD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7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6E5A3-1F9D-4E06-805A-F21A4CDC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2A4DF-A7F6-4CB7-98C6-D7BDBD331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E1184-046C-45E1-AE72-6D41CCA34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F60469-C02B-42D5-97B7-5FC8CEE2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4F125-51E9-4384-8FFA-6882C98C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D84AB-710B-4CF2-B7A0-AF9B739A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8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745BC-EEE6-4B26-A4CC-CA9BFBB3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4441D-FD98-461F-AE37-7EAF2A202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0B8BB9-6A28-4E75-BF40-362B187CB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220002-5910-4E01-98FA-311FDB5BE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F05E32-90C6-4595-887F-DA5CD3536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DDF6D7-7F5B-4AC1-AD41-42A560A9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ADF308-0BC7-4EC7-9D0E-34E9ACFB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0A5A9F-CFEF-493F-8CC9-5D7EE03E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6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6230D-CB6C-4665-A532-B2AABED0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41DF8B-9C63-4902-B6B5-A3285B71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B16065-335F-4F65-9783-86A285DC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04DB37-E329-40C7-BE64-4A7A3BCF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0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6229B6-3BE3-4A1F-9482-333CA945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7B23C2-256B-4CA1-9495-54D365FD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8901FE-F46E-4252-B904-9F3E007A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9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1A41A-74CC-47CF-9E80-1104D7C2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8AD02-332F-4155-B15E-866F52F3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A11AEB-6FA5-4645-9E63-139E60B0C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07615-4291-40A7-86D1-D7F36235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AD81C-E4E6-4A9E-B091-B3C9714D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65AE5-CD99-4CB8-B0CF-411D9E75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3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55CC1-EF56-47A6-BBB2-0ABA6A02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07451A-65DB-42B3-90E8-DEF49CD7A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4CBA30-92C8-459A-AFAC-848258199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A70A73-BDCB-4E08-ADDA-2DEA6B85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B0A933-95FA-43A7-804C-93B71031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59E48C-F4A6-4B89-94AA-C51E740A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9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6E9E7-7492-4F15-B871-FCFBB7EC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4AA581-4D9B-49EA-86A5-5B6F3BD2A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1B684F-ABFF-4634-B17C-EAE07E978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5BD1-3339-4378-A295-F0C9457DBFF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33DD5-47BC-4ED5-976A-0097C74FE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A8801-710A-42A4-A73C-16F027B64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6E70-6845-4866-9323-59A4521C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38237-6D8E-4FE1-A63A-41DBCAC21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7C9A4-0B9E-48AD-87EA-39D7556E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FF3C56-BE1C-4BFA-A7EA-80AB3343F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5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8ABAB-2971-4B31-8060-336096A20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DE8F0-0B4A-402E-8BC3-8DDA3A179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6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4D3847-5C59-417E-A349-1B56E4A2F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5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C578B8-030E-462C-BE1F-C376C143F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7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498749-F106-4929-AC92-B7D339ED7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584D2A-580A-40DF-B5B1-9E94A2A8B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8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6B8ED2-CF12-4758-9D9B-918C47F7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267D7-02C9-4BA9-A814-369FF1FBC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52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9B0861-607C-44D4-BADB-2B965EB8CA4A}"/>
</file>

<file path=customXml/itemProps2.xml><?xml version="1.0" encoding="utf-8"?>
<ds:datastoreItem xmlns:ds="http://schemas.openxmlformats.org/officeDocument/2006/customXml" ds:itemID="{33BEDC87-5252-445D-BEAC-3B2DC098A047}"/>
</file>

<file path=customXml/itemProps3.xml><?xml version="1.0" encoding="utf-8"?>
<ds:datastoreItem xmlns:ds="http://schemas.openxmlformats.org/officeDocument/2006/customXml" ds:itemID="{358BFE33-5250-4D10-9F7F-A8F831A99ACC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</cp:revision>
  <dcterms:created xsi:type="dcterms:W3CDTF">2019-08-21T05:29:28Z</dcterms:created>
  <dcterms:modified xsi:type="dcterms:W3CDTF">2019-08-21T05:33:14Z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