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colors3.xml" ContentType="application/vnd.openxmlformats-officedocument.drawingml.diagramColors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drawing3.xml" ContentType="application/vnd.ms-office.drawingml.diagramDrawing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65" r:id="rId3"/>
    <p:sldId id="266" r:id="rId4"/>
    <p:sldId id="267" r:id="rId5"/>
    <p:sldId id="268" r:id="rId6"/>
    <p:sldId id="263" r:id="rId7"/>
    <p:sldId id="264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65"/>
            <p14:sldId id="266"/>
            <p14:sldId id="267"/>
            <p14:sldId id="268"/>
            <p14:sldId id="263"/>
            <p14:sldId id="264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63AB"/>
    <a:srgbClr val="3F72C2"/>
    <a:srgbClr val="6EAEE3"/>
    <a:srgbClr val="D8CEC8"/>
    <a:srgbClr val="CEC2BA"/>
    <a:srgbClr val="F6F6F6"/>
    <a:srgbClr val="3A5896"/>
    <a:srgbClr val="2473AC"/>
    <a:srgbClr val="323A3C"/>
    <a:srgbClr val="8A5A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1830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5">
        <a:alpha val="0"/>
      </a:schemeClr>
    </dgm:fillClrLst>
    <dgm:linClrLst meth="repeat">
      <a:schemeClr val="accent5">
        <a:alpha val="0"/>
      </a:schemeClr>
    </dgm:linClrLst>
    <dgm:effectClrLst/>
    <dgm:txLinClrLst/>
    <dgm:txFillClrLst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51F64B-3FB0-4AF0-B28C-3862CC978AAB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0E88DE1B-EBA2-4806-8771-90FA10452FFC}">
      <dgm:prSet phldrT="[Текст]"/>
      <dgm:spPr/>
      <dgm:t>
        <a:bodyPr/>
        <a:lstStyle/>
        <a:p>
          <a:r>
            <a:rPr lang="ru-RU" dirty="0"/>
            <a:t>Выпускники покидают регион</a:t>
          </a:r>
        </a:p>
      </dgm:t>
    </dgm:pt>
    <dgm:pt modelId="{6225CAB0-BA4F-4F10-87D8-E1E74B78CDFC}" type="parTrans" cxnId="{D8BEAE09-E55F-4564-B972-B25155C99A59}">
      <dgm:prSet/>
      <dgm:spPr/>
      <dgm:t>
        <a:bodyPr/>
        <a:lstStyle/>
        <a:p>
          <a:endParaRPr lang="ru-RU"/>
        </a:p>
      </dgm:t>
    </dgm:pt>
    <dgm:pt modelId="{9B53A089-E373-47D2-B586-2F97C91C0454}" type="sibTrans" cxnId="{D8BEAE09-E55F-4564-B972-B25155C99A59}">
      <dgm:prSet/>
      <dgm:spPr/>
      <dgm:t>
        <a:bodyPr/>
        <a:lstStyle/>
        <a:p>
          <a:endParaRPr lang="ru-RU"/>
        </a:p>
      </dgm:t>
    </dgm:pt>
    <dgm:pt modelId="{BED02AC5-2321-434D-88EC-4A5E7248AC9E}">
      <dgm:prSet phldrT="[Текст]"/>
      <dgm:spPr/>
      <dgm:t>
        <a:bodyPr/>
        <a:lstStyle/>
        <a:p>
          <a:r>
            <a:rPr lang="ru-RU" dirty="0"/>
            <a:t>62% школьников уезжают поступать в другие регионы</a:t>
          </a:r>
        </a:p>
      </dgm:t>
    </dgm:pt>
    <dgm:pt modelId="{0A66EC75-51CA-4365-8246-A2827418BB97}" type="parTrans" cxnId="{D50F23E8-DE39-4A55-907F-5B5A0ACFBC25}">
      <dgm:prSet/>
      <dgm:spPr/>
      <dgm:t>
        <a:bodyPr/>
        <a:lstStyle/>
        <a:p>
          <a:endParaRPr lang="ru-RU"/>
        </a:p>
      </dgm:t>
    </dgm:pt>
    <dgm:pt modelId="{36E86E69-60BB-4D0F-8A20-97DA94E594D9}" type="sibTrans" cxnId="{D50F23E8-DE39-4A55-907F-5B5A0ACFBC25}">
      <dgm:prSet/>
      <dgm:spPr/>
      <dgm:t>
        <a:bodyPr/>
        <a:lstStyle/>
        <a:p>
          <a:endParaRPr lang="ru-RU"/>
        </a:p>
      </dgm:t>
    </dgm:pt>
    <dgm:pt modelId="{08E6049F-6AE2-4469-805E-17B6A0DAA564}">
      <dgm:prSet phldrT="[Текст]"/>
      <dgm:spPr/>
      <dgm:t>
        <a:bodyPr/>
        <a:lstStyle/>
        <a:p>
          <a:r>
            <a:rPr lang="ru-RU" dirty="0"/>
            <a:t>Выпускники вузов уезжают в столицы</a:t>
          </a:r>
        </a:p>
      </dgm:t>
    </dgm:pt>
    <dgm:pt modelId="{9B46E78A-C33E-486F-83A7-3294906104D4}" type="parTrans" cxnId="{B3404DC4-DB0C-4EE2-8491-67E9E51DC28B}">
      <dgm:prSet/>
      <dgm:spPr/>
      <dgm:t>
        <a:bodyPr/>
        <a:lstStyle/>
        <a:p>
          <a:endParaRPr lang="ru-RU"/>
        </a:p>
      </dgm:t>
    </dgm:pt>
    <dgm:pt modelId="{C55A1EFD-5F6B-4F00-9BCF-260F3BA9D804}" type="sibTrans" cxnId="{B3404DC4-DB0C-4EE2-8491-67E9E51DC28B}">
      <dgm:prSet/>
      <dgm:spPr/>
      <dgm:t>
        <a:bodyPr/>
        <a:lstStyle/>
        <a:p>
          <a:endParaRPr lang="ru-RU"/>
        </a:p>
      </dgm:t>
    </dgm:pt>
    <dgm:pt modelId="{8A069FAD-ED3F-4EE6-8C6B-1F60797B9EE8}">
      <dgm:prSet phldrT="[Текст]"/>
      <dgm:spPr/>
      <dgm:t>
        <a:bodyPr/>
        <a:lstStyle/>
        <a:p>
          <a:r>
            <a:rPr lang="ru-RU" dirty="0"/>
            <a:t>Дефицит специалистов</a:t>
          </a:r>
        </a:p>
      </dgm:t>
    </dgm:pt>
    <dgm:pt modelId="{801C7CA8-4292-41EE-A121-9E6C2625FDBD}" type="parTrans" cxnId="{883F123D-B050-4851-97BD-8E024D050F94}">
      <dgm:prSet/>
      <dgm:spPr/>
      <dgm:t>
        <a:bodyPr/>
        <a:lstStyle/>
        <a:p>
          <a:endParaRPr lang="ru-RU"/>
        </a:p>
      </dgm:t>
    </dgm:pt>
    <dgm:pt modelId="{2D4EFBFD-9DD5-4754-B4BE-54BAD0D079FB}" type="sibTrans" cxnId="{883F123D-B050-4851-97BD-8E024D050F94}">
      <dgm:prSet/>
      <dgm:spPr/>
      <dgm:t>
        <a:bodyPr/>
        <a:lstStyle/>
        <a:p>
          <a:endParaRPr lang="ru-RU"/>
        </a:p>
      </dgm:t>
    </dgm:pt>
    <dgm:pt modelId="{A1B93653-8CE3-45CE-A160-1D440E4A5B8B}">
      <dgm:prSet phldrT="[Текст]"/>
      <dgm:spPr/>
      <dgm:t>
        <a:bodyPr/>
        <a:lstStyle/>
        <a:p>
          <a:r>
            <a:rPr lang="ru-RU" dirty="0"/>
            <a:t>Дефицит трудовых ресурсов во всех областях</a:t>
          </a:r>
        </a:p>
      </dgm:t>
    </dgm:pt>
    <dgm:pt modelId="{4253FB95-BC0C-4F36-9B22-EEB1FA936593}" type="parTrans" cxnId="{69A75243-0D93-408A-B882-A908B2A19AA7}">
      <dgm:prSet/>
      <dgm:spPr/>
      <dgm:t>
        <a:bodyPr/>
        <a:lstStyle/>
        <a:p>
          <a:endParaRPr lang="ru-RU"/>
        </a:p>
      </dgm:t>
    </dgm:pt>
    <dgm:pt modelId="{07727655-9C33-4464-88A5-A6716A7F9F0E}" type="sibTrans" cxnId="{69A75243-0D93-408A-B882-A908B2A19AA7}">
      <dgm:prSet/>
      <dgm:spPr/>
      <dgm:t>
        <a:bodyPr/>
        <a:lstStyle/>
        <a:p>
          <a:endParaRPr lang="ru-RU"/>
        </a:p>
      </dgm:t>
    </dgm:pt>
    <dgm:pt modelId="{315B03DD-EF2A-4360-8A60-9781EC539211}">
      <dgm:prSet phldrT="[Текст]"/>
      <dgm:spPr/>
      <dgm:t>
        <a:bodyPr/>
        <a:lstStyle/>
        <a:p>
          <a:r>
            <a:rPr lang="ru-RU" dirty="0"/>
            <a:t>Численность граждан старше трудоспособного возраста увеличивается (на 5 % за 10 лет)</a:t>
          </a:r>
        </a:p>
      </dgm:t>
    </dgm:pt>
    <dgm:pt modelId="{B01032A7-5A5F-482E-9169-82E25199B46B}" type="parTrans" cxnId="{F47DDF3F-6A73-443F-A82F-E7A1BAFC5A7C}">
      <dgm:prSet/>
      <dgm:spPr/>
      <dgm:t>
        <a:bodyPr/>
        <a:lstStyle/>
        <a:p>
          <a:endParaRPr lang="ru-RU"/>
        </a:p>
      </dgm:t>
    </dgm:pt>
    <dgm:pt modelId="{D2161410-7ACB-4193-9A1F-26789FB9C359}" type="sibTrans" cxnId="{F47DDF3F-6A73-443F-A82F-E7A1BAFC5A7C}">
      <dgm:prSet/>
      <dgm:spPr/>
      <dgm:t>
        <a:bodyPr/>
        <a:lstStyle/>
        <a:p>
          <a:endParaRPr lang="ru-RU"/>
        </a:p>
      </dgm:t>
    </dgm:pt>
    <dgm:pt modelId="{14AA5810-B5C5-4441-A81C-BCF271F2F588}" type="pres">
      <dgm:prSet presAssocID="{DC51F64B-3FB0-4AF0-B28C-3862CC978AAB}" presName="linear" presStyleCnt="0">
        <dgm:presLayoutVars>
          <dgm:dir/>
          <dgm:animLvl val="lvl"/>
          <dgm:resizeHandles val="exact"/>
        </dgm:presLayoutVars>
      </dgm:prSet>
      <dgm:spPr/>
    </dgm:pt>
    <dgm:pt modelId="{FFF71D31-B08D-4628-AC06-120E14A3C946}" type="pres">
      <dgm:prSet presAssocID="{0E88DE1B-EBA2-4806-8771-90FA10452FFC}" presName="parentLin" presStyleCnt="0"/>
      <dgm:spPr/>
    </dgm:pt>
    <dgm:pt modelId="{42D56373-7EC5-474A-AA2B-3D985E8ACBC4}" type="pres">
      <dgm:prSet presAssocID="{0E88DE1B-EBA2-4806-8771-90FA10452FFC}" presName="parentLeftMargin" presStyleLbl="node1" presStyleIdx="0" presStyleCnt="2"/>
      <dgm:spPr/>
    </dgm:pt>
    <dgm:pt modelId="{4211EFD8-6929-43E5-A9BE-ED9F1BF65317}" type="pres">
      <dgm:prSet presAssocID="{0E88DE1B-EBA2-4806-8771-90FA10452FF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8F6D18F-16E0-475D-AC73-05D468F80E78}" type="pres">
      <dgm:prSet presAssocID="{0E88DE1B-EBA2-4806-8771-90FA10452FFC}" presName="negativeSpace" presStyleCnt="0"/>
      <dgm:spPr/>
    </dgm:pt>
    <dgm:pt modelId="{5978F9ED-FBC7-4ED1-B29D-70A6FBED34EE}" type="pres">
      <dgm:prSet presAssocID="{0E88DE1B-EBA2-4806-8771-90FA10452FFC}" presName="childText" presStyleLbl="conFgAcc1" presStyleIdx="0" presStyleCnt="2">
        <dgm:presLayoutVars>
          <dgm:bulletEnabled val="1"/>
        </dgm:presLayoutVars>
      </dgm:prSet>
      <dgm:spPr/>
    </dgm:pt>
    <dgm:pt modelId="{E5988E63-5333-443A-BEF3-7B35C1574761}" type="pres">
      <dgm:prSet presAssocID="{9B53A089-E373-47D2-B586-2F97C91C0454}" presName="spaceBetweenRectangles" presStyleCnt="0"/>
      <dgm:spPr/>
    </dgm:pt>
    <dgm:pt modelId="{DDD9CC17-21D1-4449-BE98-9CA2863DC9B2}" type="pres">
      <dgm:prSet presAssocID="{8A069FAD-ED3F-4EE6-8C6B-1F60797B9EE8}" presName="parentLin" presStyleCnt="0"/>
      <dgm:spPr/>
    </dgm:pt>
    <dgm:pt modelId="{0087336E-33CB-4CEE-A4CD-17E783AE9BBD}" type="pres">
      <dgm:prSet presAssocID="{8A069FAD-ED3F-4EE6-8C6B-1F60797B9EE8}" presName="parentLeftMargin" presStyleLbl="node1" presStyleIdx="0" presStyleCnt="2"/>
      <dgm:spPr/>
    </dgm:pt>
    <dgm:pt modelId="{4ABE96EB-CBDF-4C11-B474-82501A07B8E5}" type="pres">
      <dgm:prSet presAssocID="{8A069FAD-ED3F-4EE6-8C6B-1F60797B9EE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90A4E06-1CFC-4B17-860D-A2A2075A7932}" type="pres">
      <dgm:prSet presAssocID="{8A069FAD-ED3F-4EE6-8C6B-1F60797B9EE8}" presName="negativeSpace" presStyleCnt="0"/>
      <dgm:spPr/>
    </dgm:pt>
    <dgm:pt modelId="{E0AC862F-783C-407B-8303-5B38B7EB7858}" type="pres">
      <dgm:prSet presAssocID="{8A069FAD-ED3F-4EE6-8C6B-1F60797B9EE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8BEAE09-E55F-4564-B972-B25155C99A59}" srcId="{DC51F64B-3FB0-4AF0-B28C-3862CC978AAB}" destId="{0E88DE1B-EBA2-4806-8771-90FA10452FFC}" srcOrd="0" destOrd="0" parTransId="{6225CAB0-BA4F-4F10-87D8-E1E74B78CDFC}" sibTransId="{9B53A089-E373-47D2-B586-2F97C91C0454}"/>
    <dgm:cxn modelId="{8FBAE81B-86FE-421E-82E2-A83DEF0B2DF2}" type="presOf" srcId="{8A069FAD-ED3F-4EE6-8C6B-1F60797B9EE8}" destId="{0087336E-33CB-4CEE-A4CD-17E783AE9BBD}" srcOrd="0" destOrd="0" presId="urn:microsoft.com/office/officeart/2005/8/layout/list1"/>
    <dgm:cxn modelId="{24393D2D-2A22-422D-AAFA-E269A6A9CE55}" type="presOf" srcId="{DC51F64B-3FB0-4AF0-B28C-3862CC978AAB}" destId="{14AA5810-B5C5-4441-A81C-BCF271F2F588}" srcOrd="0" destOrd="0" presId="urn:microsoft.com/office/officeart/2005/8/layout/list1"/>
    <dgm:cxn modelId="{B15F1D3B-1993-488E-BA64-9D51B1DC7FBC}" type="presOf" srcId="{A1B93653-8CE3-45CE-A160-1D440E4A5B8B}" destId="{E0AC862F-783C-407B-8303-5B38B7EB7858}" srcOrd="0" destOrd="0" presId="urn:microsoft.com/office/officeart/2005/8/layout/list1"/>
    <dgm:cxn modelId="{883F123D-B050-4851-97BD-8E024D050F94}" srcId="{DC51F64B-3FB0-4AF0-B28C-3862CC978AAB}" destId="{8A069FAD-ED3F-4EE6-8C6B-1F60797B9EE8}" srcOrd="1" destOrd="0" parTransId="{801C7CA8-4292-41EE-A121-9E6C2625FDBD}" sibTransId="{2D4EFBFD-9DD5-4754-B4BE-54BAD0D079FB}"/>
    <dgm:cxn modelId="{F47DDF3F-6A73-443F-A82F-E7A1BAFC5A7C}" srcId="{8A069FAD-ED3F-4EE6-8C6B-1F60797B9EE8}" destId="{315B03DD-EF2A-4360-8A60-9781EC539211}" srcOrd="1" destOrd="0" parTransId="{B01032A7-5A5F-482E-9169-82E25199B46B}" sibTransId="{D2161410-7ACB-4193-9A1F-26789FB9C359}"/>
    <dgm:cxn modelId="{69A75243-0D93-408A-B882-A908B2A19AA7}" srcId="{8A069FAD-ED3F-4EE6-8C6B-1F60797B9EE8}" destId="{A1B93653-8CE3-45CE-A160-1D440E4A5B8B}" srcOrd="0" destOrd="0" parTransId="{4253FB95-BC0C-4F36-9B22-EEB1FA936593}" sibTransId="{07727655-9C33-4464-88A5-A6716A7F9F0E}"/>
    <dgm:cxn modelId="{15685B7A-555B-425C-9421-930D610D649E}" type="presOf" srcId="{BED02AC5-2321-434D-88EC-4A5E7248AC9E}" destId="{5978F9ED-FBC7-4ED1-B29D-70A6FBED34EE}" srcOrd="0" destOrd="0" presId="urn:microsoft.com/office/officeart/2005/8/layout/list1"/>
    <dgm:cxn modelId="{B8BEB38E-887F-43B4-A184-36F9331020D8}" type="presOf" srcId="{0E88DE1B-EBA2-4806-8771-90FA10452FFC}" destId="{4211EFD8-6929-43E5-A9BE-ED9F1BF65317}" srcOrd="1" destOrd="0" presId="urn:microsoft.com/office/officeart/2005/8/layout/list1"/>
    <dgm:cxn modelId="{F8ED879A-42D7-4570-8BE9-8192C00C511F}" type="presOf" srcId="{315B03DD-EF2A-4360-8A60-9781EC539211}" destId="{E0AC862F-783C-407B-8303-5B38B7EB7858}" srcOrd="0" destOrd="1" presId="urn:microsoft.com/office/officeart/2005/8/layout/list1"/>
    <dgm:cxn modelId="{7D5EDD9A-6BD0-47E5-B7DC-9AE4C8262628}" type="presOf" srcId="{0E88DE1B-EBA2-4806-8771-90FA10452FFC}" destId="{42D56373-7EC5-474A-AA2B-3D985E8ACBC4}" srcOrd="0" destOrd="0" presId="urn:microsoft.com/office/officeart/2005/8/layout/list1"/>
    <dgm:cxn modelId="{B3404DC4-DB0C-4EE2-8491-67E9E51DC28B}" srcId="{0E88DE1B-EBA2-4806-8771-90FA10452FFC}" destId="{08E6049F-6AE2-4469-805E-17B6A0DAA564}" srcOrd="1" destOrd="0" parTransId="{9B46E78A-C33E-486F-83A7-3294906104D4}" sibTransId="{C55A1EFD-5F6B-4F00-9BCF-260F3BA9D804}"/>
    <dgm:cxn modelId="{590ECBDE-5177-49F0-99EE-185C56FD0A65}" type="presOf" srcId="{08E6049F-6AE2-4469-805E-17B6A0DAA564}" destId="{5978F9ED-FBC7-4ED1-B29D-70A6FBED34EE}" srcOrd="0" destOrd="1" presId="urn:microsoft.com/office/officeart/2005/8/layout/list1"/>
    <dgm:cxn modelId="{1E5058E3-4832-4B4E-91F5-28F5748F8B55}" type="presOf" srcId="{8A069FAD-ED3F-4EE6-8C6B-1F60797B9EE8}" destId="{4ABE96EB-CBDF-4C11-B474-82501A07B8E5}" srcOrd="1" destOrd="0" presId="urn:microsoft.com/office/officeart/2005/8/layout/list1"/>
    <dgm:cxn modelId="{D50F23E8-DE39-4A55-907F-5B5A0ACFBC25}" srcId="{0E88DE1B-EBA2-4806-8771-90FA10452FFC}" destId="{BED02AC5-2321-434D-88EC-4A5E7248AC9E}" srcOrd="0" destOrd="0" parTransId="{0A66EC75-51CA-4365-8246-A2827418BB97}" sibTransId="{36E86E69-60BB-4D0F-8A20-97DA94E594D9}"/>
    <dgm:cxn modelId="{AD2E0BAB-5595-4D20-9B5A-243F53E56F72}" type="presParOf" srcId="{14AA5810-B5C5-4441-A81C-BCF271F2F588}" destId="{FFF71D31-B08D-4628-AC06-120E14A3C946}" srcOrd="0" destOrd="0" presId="urn:microsoft.com/office/officeart/2005/8/layout/list1"/>
    <dgm:cxn modelId="{8E02A954-30B3-438E-9F45-E12F31C2CA5E}" type="presParOf" srcId="{FFF71D31-B08D-4628-AC06-120E14A3C946}" destId="{42D56373-7EC5-474A-AA2B-3D985E8ACBC4}" srcOrd="0" destOrd="0" presId="urn:microsoft.com/office/officeart/2005/8/layout/list1"/>
    <dgm:cxn modelId="{1915C67E-1186-47F5-AA5F-E5B820EEEC21}" type="presParOf" srcId="{FFF71D31-B08D-4628-AC06-120E14A3C946}" destId="{4211EFD8-6929-43E5-A9BE-ED9F1BF65317}" srcOrd="1" destOrd="0" presId="urn:microsoft.com/office/officeart/2005/8/layout/list1"/>
    <dgm:cxn modelId="{2B99D538-B940-4F9A-869C-5FCFF00AAF87}" type="presParOf" srcId="{14AA5810-B5C5-4441-A81C-BCF271F2F588}" destId="{D8F6D18F-16E0-475D-AC73-05D468F80E78}" srcOrd="1" destOrd="0" presId="urn:microsoft.com/office/officeart/2005/8/layout/list1"/>
    <dgm:cxn modelId="{988A604F-4275-4C66-A6F9-90BA3F5E12A0}" type="presParOf" srcId="{14AA5810-B5C5-4441-A81C-BCF271F2F588}" destId="{5978F9ED-FBC7-4ED1-B29D-70A6FBED34EE}" srcOrd="2" destOrd="0" presId="urn:microsoft.com/office/officeart/2005/8/layout/list1"/>
    <dgm:cxn modelId="{27B6D1D8-A554-4C1C-BF2B-9F1E63567ADA}" type="presParOf" srcId="{14AA5810-B5C5-4441-A81C-BCF271F2F588}" destId="{E5988E63-5333-443A-BEF3-7B35C1574761}" srcOrd="3" destOrd="0" presId="urn:microsoft.com/office/officeart/2005/8/layout/list1"/>
    <dgm:cxn modelId="{0E8EDD30-50A8-49BB-8F22-6F5B6B139EC4}" type="presParOf" srcId="{14AA5810-B5C5-4441-A81C-BCF271F2F588}" destId="{DDD9CC17-21D1-4449-BE98-9CA2863DC9B2}" srcOrd="4" destOrd="0" presId="urn:microsoft.com/office/officeart/2005/8/layout/list1"/>
    <dgm:cxn modelId="{E6C30D0B-891D-4F96-BB52-993CDF9E1C50}" type="presParOf" srcId="{DDD9CC17-21D1-4449-BE98-9CA2863DC9B2}" destId="{0087336E-33CB-4CEE-A4CD-17E783AE9BBD}" srcOrd="0" destOrd="0" presId="urn:microsoft.com/office/officeart/2005/8/layout/list1"/>
    <dgm:cxn modelId="{8BED5B3E-3EE9-4630-A787-A5CF1283DDA9}" type="presParOf" srcId="{DDD9CC17-21D1-4449-BE98-9CA2863DC9B2}" destId="{4ABE96EB-CBDF-4C11-B474-82501A07B8E5}" srcOrd="1" destOrd="0" presId="urn:microsoft.com/office/officeart/2005/8/layout/list1"/>
    <dgm:cxn modelId="{56D36C84-8137-41B2-9357-6D64ACBF64F4}" type="presParOf" srcId="{14AA5810-B5C5-4441-A81C-BCF271F2F588}" destId="{490A4E06-1CFC-4B17-860D-A2A2075A7932}" srcOrd="5" destOrd="0" presId="urn:microsoft.com/office/officeart/2005/8/layout/list1"/>
    <dgm:cxn modelId="{C31B8EAC-14FB-4735-A60B-2B660DBEA56F}" type="presParOf" srcId="{14AA5810-B5C5-4441-A81C-BCF271F2F588}" destId="{E0AC862F-783C-407B-8303-5B38B7EB785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7FCC8A-2E4F-42AC-A842-25F37BCD97E8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BAF3E59-35A8-4A29-BC8C-0097EF3473FA}">
      <dgm:prSet phldrT="[Текст]"/>
      <dgm:spPr/>
      <dgm:t>
        <a:bodyPr/>
        <a:lstStyle/>
        <a:p>
          <a:r>
            <a:rPr lang="ru-RU" dirty="0"/>
            <a:t>Вакансии есть, НО</a:t>
          </a:r>
        </a:p>
      </dgm:t>
    </dgm:pt>
    <dgm:pt modelId="{59D3E663-FDDB-4CF6-A956-79ED7EFEEF95}" type="parTrans" cxnId="{E6309CA1-9CFD-4199-BA9A-3E58552C94A4}">
      <dgm:prSet/>
      <dgm:spPr/>
      <dgm:t>
        <a:bodyPr/>
        <a:lstStyle/>
        <a:p>
          <a:endParaRPr lang="ru-RU"/>
        </a:p>
      </dgm:t>
    </dgm:pt>
    <dgm:pt modelId="{C35AF227-7433-418B-A45C-A8769F207D53}" type="sibTrans" cxnId="{E6309CA1-9CFD-4199-BA9A-3E58552C94A4}">
      <dgm:prSet/>
      <dgm:spPr/>
      <dgm:t>
        <a:bodyPr/>
        <a:lstStyle/>
        <a:p>
          <a:endParaRPr lang="ru-RU"/>
        </a:p>
      </dgm:t>
    </dgm:pt>
    <dgm:pt modelId="{E5054B5B-7906-416A-ABEF-CAA0208BB653}">
      <dgm:prSet phldrT="[Текст]"/>
      <dgm:spPr/>
      <dgm:t>
        <a:bodyPr/>
        <a:lstStyle/>
        <a:p>
          <a:r>
            <a:rPr lang="ru-RU" dirty="0"/>
            <a:t>Требуются молодые специалисты с опытом работы и компетенциями</a:t>
          </a:r>
        </a:p>
      </dgm:t>
    </dgm:pt>
    <dgm:pt modelId="{13580CEE-BBB6-4C93-A3B9-597FBAC8FE71}" type="parTrans" cxnId="{EFE57C59-65E1-44A8-A5FF-13A32DC07CF7}">
      <dgm:prSet/>
      <dgm:spPr/>
      <dgm:t>
        <a:bodyPr/>
        <a:lstStyle/>
        <a:p>
          <a:endParaRPr lang="ru-RU"/>
        </a:p>
      </dgm:t>
    </dgm:pt>
    <dgm:pt modelId="{875C676D-160D-4051-93E9-AF25DA7AB35B}" type="sibTrans" cxnId="{EFE57C59-65E1-44A8-A5FF-13A32DC07CF7}">
      <dgm:prSet/>
      <dgm:spPr/>
      <dgm:t>
        <a:bodyPr/>
        <a:lstStyle/>
        <a:p>
          <a:endParaRPr lang="ru-RU"/>
        </a:p>
      </dgm:t>
    </dgm:pt>
    <dgm:pt modelId="{1964D70D-6B73-4A0B-B5F5-82C8449A0692}">
      <dgm:prSet phldrT="[Текст]"/>
      <dgm:spPr/>
      <dgm:t>
        <a:bodyPr/>
        <a:lstStyle/>
        <a:p>
          <a:r>
            <a:rPr lang="ru-RU" dirty="0"/>
            <a:t>Соискатели есть, НО</a:t>
          </a:r>
        </a:p>
      </dgm:t>
    </dgm:pt>
    <dgm:pt modelId="{B6D41024-76F2-482F-86D2-F0B1BDA8657F}" type="parTrans" cxnId="{BB672D28-E05A-42CD-B50C-697FA95D94DD}">
      <dgm:prSet/>
      <dgm:spPr/>
      <dgm:t>
        <a:bodyPr/>
        <a:lstStyle/>
        <a:p>
          <a:endParaRPr lang="ru-RU"/>
        </a:p>
      </dgm:t>
    </dgm:pt>
    <dgm:pt modelId="{91E81BDB-6E89-4D4D-8289-679314896133}" type="sibTrans" cxnId="{BB672D28-E05A-42CD-B50C-697FA95D94DD}">
      <dgm:prSet/>
      <dgm:spPr/>
      <dgm:t>
        <a:bodyPr/>
        <a:lstStyle/>
        <a:p>
          <a:endParaRPr lang="ru-RU"/>
        </a:p>
      </dgm:t>
    </dgm:pt>
    <dgm:pt modelId="{CB41F224-5663-46CE-8037-C558208E2CFA}">
      <dgm:prSet phldrT="[Текст]"/>
      <dgm:spPr/>
      <dgm:t>
        <a:bodyPr/>
        <a:lstStyle/>
        <a:p>
          <a:r>
            <a:rPr lang="ru-RU" dirty="0"/>
            <a:t>Есть диплом, но он не соответствует запросу рынка</a:t>
          </a:r>
        </a:p>
      </dgm:t>
    </dgm:pt>
    <dgm:pt modelId="{3074C165-6533-46C5-86EE-C57309D32945}" type="parTrans" cxnId="{EC2F33E1-7682-4C1A-86AC-184F725D5A6C}">
      <dgm:prSet/>
      <dgm:spPr/>
      <dgm:t>
        <a:bodyPr/>
        <a:lstStyle/>
        <a:p>
          <a:endParaRPr lang="ru-RU"/>
        </a:p>
      </dgm:t>
    </dgm:pt>
    <dgm:pt modelId="{BDE2CFE9-9961-463A-A387-DBFB9778283E}" type="sibTrans" cxnId="{EC2F33E1-7682-4C1A-86AC-184F725D5A6C}">
      <dgm:prSet/>
      <dgm:spPr/>
      <dgm:t>
        <a:bodyPr/>
        <a:lstStyle/>
        <a:p>
          <a:endParaRPr lang="ru-RU"/>
        </a:p>
      </dgm:t>
    </dgm:pt>
    <dgm:pt modelId="{9CE45191-51DA-4B7F-9548-3561D1AEE056}" type="pres">
      <dgm:prSet presAssocID="{357FCC8A-2E4F-42AC-A842-25F37BCD97E8}" presName="Name0" presStyleCnt="0">
        <dgm:presLayoutVars>
          <dgm:dir/>
          <dgm:animLvl val="lvl"/>
          <dgm:resizeHandles val="exact"/>
        </dgm:presLayoutVars>
      </dgm:prSet>
      <dgm:spPr/>
    </dgm:pt>
    <dgm:pt modelId="{C0E3CB99-491D-47F4-A218-B07DEA42A908}" type="pres">
      <dgm:prSet presAssocID="{BBAF3E59-35A8-4A29-BC8C-0097EF3473FA}" presName="composite" presStyleCnt="0"/>
      <dgm:spPr/>
    </dgm:pt>
    <dgm:pt modelId="{4EE1F8AC-2F18-4D84-94B8-601840436430}" type="pres">
      <dgm:prSet presAssocID="{BBAF3E59-35A8-4A29-BC8C-0097EF3473F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B5FCD3E-B88C-44D8-9218-2FA76DA62EAA}" type="pres">
      <dgm:prSet presAssocID="{BBAF3E59-35A8-4A29-BC8C-0097EF3473FA}" presName="desTx" presStyleLbl="alignAccFollowNode1" presStyleIdx="0" presStyleCnt="2">
        <dgm:presLayoutVars>
          <dgm:bulletEnabled val="1"/>
        </dgm:presLayoutVars>
      </dgm:prSet>
      <dgm:spPr/>
    </dgm:pt>
    <dgm:pt modelId="{89644CE2-112C-413B-8740-8DC76EEA046B}" type="pres">
      <dgm:prSet presAssocID="{C35AF227-7433-418B-A45C-A8769F207D53}" presName="space" presStyleCnt="0"/>
      <dgm:spPr/>
    </dgm:pt>
    <dgm:pt modelId="{B1DC6760-C662-4C73-AFBA-965CD016E762}" type="pres">
      <dgm:prSet presAssocID="{1964D70D-6B73-4A0B-B5F5-82C8449A0692}" presName="composite" presStyleCnt="0"/>
      <dgm:spPr/>
    </dgm:pt>
    <dgm:pt modelId="{0B7C591D-030B-4287-ABE2-6808D67062BA}" type="pres">
      <dgm:prSet presAssocID="{1964D70D-6B73-4A0B-B5F5-82C8449A069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A08A597-1F5C-44FF-8507-84A0C8F3CF8C}" type="pres">
      <dgm:prSet presAssocID="{1964D70D-6B73-4A0B-B5F5-82C8449A069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AE3C208-4A46-4D33-B57F-B9DC9F30D647}" type="presOf" srcId="{BBAF3E59-35A8-4A29-BC8C-0097EF3473FA}" destId="{4EE1F8AC-2F18-4D84-94B8-601840436430}" srcOrd="0" destOrd="0" presId="urn:microsoft.com/office/officeart/2005/8/layout/hList1"/>
    <dgm:cxn modelId="{BB672D28-E05A-42CD-B50C-697FA95D94DD}" srcId="{357FCC8A-2E4F-42AC-A842-25F37BCD97E8}" destId="{1964D70D-6B73-4A0B-B5F5-82C8449A0692}" srcOrd="1" destOrd="0" parTransId="{B6D41024-76F2-482F-86D2-F0B1BDA8657F}" sibTransId="{91E81BDB-6E89-4D4D-8289-679314896133}"/>
    <dgm:cxn modelId="{EFE57C59-65E1-44A8-A5FF-13A32DC07CF7}" srcId="{BBAF3E59-35A8-4A29-BC8C-0097EF3473FA}" destId="{E5054B5B-7906-416A-ABEF-CAA0208BB653}" srcOrd="0" destOrd="0" parTransId="{13580CEE-BBB6-4C93-A3B9-597FBAC8FE71}" sibTransId="{875C676D-160D-4051-93E9-AF25DA7AB35B}"/>
    <dgm:cxn modelId="{ED307D80-0A04-4CF7-A38B-896E726C1AD5}" type="presOf" srcId="{1964D70D-6B73-4A0B-B5F5-82C8449A0692}" destId="{0B7C591D-030B-4287-ABE2-6808D67062BA}" srcOrd="0" destOrd="0" presId="urn:microsoft.com/office/officeart/2005/8/layout/hList1"/>
    <dgm:cxn modelId="{867BE08E-6DF0-45F2-B466-FD74DB21B853}" type="presOf" srcId="{E5054B5B-7906-416A-ABEF-CAA0208BB653}" destId="{0B5FCD3E-B88C-44D8-9218-2FA76DA62EAA}" srcOrd="0" destOrd="0" presId="urn:microsoft.com/office/officeart/2005/8/layout/hList1"/>
    <dgm:cxn modelId="{E6309CA1-9CFD-4199-BA9A-3E58552C94A4}" srcId="{357FCC8A-2E4F-42AC-A842-25F37BCD97E8}" destId="{BBAF3E59-35A8-4A29-BC8C-0097EF3473FA}" srcOrd="0" destOrd="0" parTransId="{59D3E663-FDDB-4CF6-A956-79ED7EFEEF95}" sibTransId="{C35AF227-7433-418B-A45C-A8769F207D53}"/>
    <dgm:cxn modelId="{D0B7F5D8-7BFF-48B8-A3DC-40DD71F4958B}" type="presOf" srcId="{357FCC8A-2E4F-42AC-A842-25F37BCD97E8}" destId="{9CE45191-51DA-4B7F-9548-3561D1AEE056}" srcOrd="0" destOrd="0" presId="urn:microsoft.com/office/officeart/2005/8/layout/hList1"/>
    <dgm:cxn modelId="{4B4A21E0-DDFA-40FE-82D5-118A7A7A838C}" type="presOf" srcId="{CB41F224-5663-46CE-8037-C558208E2CFA}" destId="{1A08A597-1F5C-44FF-8507-84A0C8F3CF8C}" srcOrd="0" destOrd="0" presId="urn:microsoft.com/office/officeart/2005/8/layout/hList1"/>
    <dgm:cxn modelId="{EC2F33E1-7682-4C1A-86AC-184F725D5A6C}" srcId="{1964D70D-6B73-4A0B-B5F5-82C8449A0692}" destId="{CB41F224-5663-46CE-8037-C558208E2CFA}" srcOrd="0" destOrd="0" parTransId="{3074C165-6533-46C5-86EE-C57309D32945}" sibTransId="{BDE2CFE9-9961-463A-A387-DBFB9778283E}"/>
    <dgm:cxn modelId="{068BB664-287A-418E-B1F2-37550BE99969}" type="presParOf" srcId="{9CE45191-51DA-4B7F-9548-3561D1AEE056}" destId="{C0E3CB99-491D-47F4-A218-B07DEA42A908}" srcOrd="0" destOrd="0" presId="urn:microsoft.com/office/officeart/2005/8/layout/hList1"/>
    <dgm:cxn modelId="{DD84E5B9-5FF9-4DB3-B40B-4FB9CD1563A5}" type="presParOf" srcId="{C0E3CB99-491D-47F4-A218-B07DEA42A908}" destId="{4EE1F8AC-2F18-4D84-94B8-601840436430}" srcOrd="0" destOrd="0" presId="urn:microsoft.com/office/officeart/2005/8/layout/hList1"/>
    <dgm:cxn modelId="{0F684F6D-029E-4421-A652-89955AEFC7D4}" type="presParOf" srcId="{C0E3CB99-491D-47F4-A218-B07DEA42A908}" destId="{0B5FCD3E-B88C-44D8-9218-2FA76DA62EAA}" srcOrd="1" destOrd="0" presId="urn:microsoft.com/office/officeart/2005/8/layout/hList1"/>
    <dgm:cxn modelId="{9085BB4D-8903-49AB-90A1-1BF57ADA20FE}" type="presParOf" srcId="{9CE45191-51DA-4B7F-9548-3561D1AEE056}" destId="{89644CE2-112C-413B-8740-8DC76EEA046B}" srcOrd="1" destOrd="0" presId="urn:microsoft.com/office/officeart/2005/8/layout/hList1"/>
    <dgm:cxn modelId="{EC4B36C1-E169-4163-BAC0-A73DAE6C639B}" type="presParOf" srcId="{9CE45191-51DA-4B7F-9548-3561D1AEE056}" destId="{B1DC6760-C662-4C73-AFBA-965CD016E762}" srcOrd="2" destOrd="0" presId="urn:microsoft.com/office/officeart/2005/8/layout/hList1"/>
    <dgm:cxn modelId="{2D5AC168-F4EB-4525-9BC2-8EFD5BA9BBF4}" type="presParOf" srcId="{B1DC6760-C662-4C73-AFBA-965CD016E762}" destId="{0B7C591D-030B-4287-ABE2-6808D67062BA}" srcOrd="0" destOrd="0" presId="urn:microsoft.com/office/officeart/2005/8/layout/hList1"/>
    <dgm:cxn modelId="{27296A00-34D8-43A9-AA39-7746AD067783}" type="presParOf" srcId="{B1DC6760-C662-4C73-AFBA-965CD016E762}" destId="{1A08A597-1F5C-44FF-8507-84A0C8F3CF8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35164C-4BD7-4F0A-AF3D-B18C62EDADD9}" type="doc">
      <dgm:prSet loTypeId="urn:microsoft.com/office/officeart/2008/layout/Square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3296B35-B77B-4F4E-A68B-83EBB0E4020A}">
      <dgm:prSet phldrT="[Текст]"/>
      <dgm:spPr/>
      <dgm:t>
        <a:bodyPr/>
        <a:lstStyle/>
        <a:p>
          <a:r>
            <a:rPr lang="ru-RU" dirty="0"/>
            <a:t>Распространенные</a:t>
          </a:r>
        </a:p>
      </dgm:t>
    </dgm:pt>
    <dgm:pt modelId="{FCE680EF-E332-4C2C-B73F-AA60A1BA9BAF}" type="parTrans" cxnId="{2AFAE549-6EA8-466C-B8BE-8DCF217838F4}">
      <dgm:prSet/>
      <dgm:spPr/>
      <dgm:t>
        <a:bodyPr/>
        <a:lstStyle/>
        <a:p>
          <a:endParaRPr lang="ru-RU"/>
        </a:p>
      </dgm:t>
    </dgm:pt>
    <dgm:pt modelId="{53A89A30-B7B9-4299-96D5-F42FBD5140D4}" type="sibTrans" cxnId="{2AFAE549-6EA8-466C-B8BE-8DCF217838F4}">
      <dgm:prSet/>
      <dgm:spPr/>
      <dgm:t>
        <a:bodyPr/>
        <a:lstStyle/>
        <a:p>
          <a:endParaRPr lang="ru-RU"/>
        </a:p>
      </dgm:t>
    </dgm:pt>
    <dgm:pt modelId="{FB4952A2-EB83-41D5-8964-CD577D32E317}">
      <dgm:prSet phldrT="[Текст]"/>
      <dgm:spPr/>
      <dgm:t>
        <a:bodyPr/>
        <a:lstStyle/>
        <a:p>
          <a:r>
            <a:rPr lang="ru-RU" dirty="0"/>
            <a:t>Мастер-классы</a:t>
          </a:r>
        </a:p>
      </dgm:t>
    </dgm:pt>
    <dgm:pt modelId="{1C96F8A8-18C6-4F56-9411-711BC68440CC}" type="parTrans" cxnId="{20A9AF37-6B75-4DD4-932A-61C02195CBB4}">
      <dgm:prSet/>
      <dgm:spPr/>
      <dgm:t>
        <a:bodyPr/>
        <a:lstStyle/>
        <a:p>
          <a:endParaRPr lang="ru-RU"/>
        </a:p>
      </dgm:t>
    </dgm:pt>
    <dgm:pt modelId="{3BCBFF45-9E2C-489C-B639-455B2B3C8161}" type="sibTrans" cxnId="{20A9AF37-6B75-4DD4-932A-61C02195CBB4}">
      <dgm:prSet/>
      <dgm:spPr/>
      <dgm:t>
        <a:bodyPr/>
        <a:lstStyle/>
        <a:p>
          <a:endParaRPr lang="ru-RU"/>
        </a:p>
      </dgm:t>
    </dgm:pt>
    <dgm:pt modelId="{3831A450-3954-43BC-9A93-BB647BABE98D}">
      <dgm:prSet phldrT="[Текст]"/>
      <dgm:spPr/>
      <dgm:t>
        <a:bodyPr/>
        <a:lstStyle/>
        <a:p>
          <a:r>
            <a:rPr lang="ru-RU" dirty="0"/>
            <a:t>Экскурсии на предприятия</a:t>
          </a:r>
        </a:p>
      </dgm:t>
    </dgm:pt>
    <dgm:pt modelId="{062008F8-10E7-4412-995A-4D3DCB11527F}" type="parTrans" cxnId="{736B4691-B3CF-42CC-A5F9-3996C7FA449D}">
      <dgm:prSet/>
      <dgm:spPr/>
      <dgm:t>
        <a:bodyPr/>
        <a:lstStyle/>
        <a:p>
          <a:endParaRPr lang="ru-RU"/>
        </a:p>
      </dgm:t>
    </dgm:pt>
    <dgm:pt modelId="{1ADEF915-BF1A-4F06-8823-3B27A5E7B9E8}" type="sibTrans" cxnId="{736B4691-B3CF-42CC-A5F9-3996C7FA449D}">
      <dgm:prSet/>
      <dgm:spPr/>
      <dgm:t>
        <a:bodyPr/>
        <a:lstStyle/>
        <a:p>
          <a:endParaRPr lang="ru-RU"/>
        </a:p>
      </dgm:t>
    </dgm:pt>
    <dgm:pt modelId="{DC1EDC55-FF85-4BC5-8564-739C334FD7F9}">
      <dgm:prSet phldrT="[Текст]"/>
      <dgm:spPr/>
      <dgm:t>
        <a:bodyPr/>
        <a:lstStyle/>
        <a:p>
          <a:r>
            <a:rPr lang="ru-RU" dirty="0"/>
            <a:t>Экспертная оценка</a:t>
          </a:r>
        </a:p>
      </dgm:t>
    </dgm:pt>
    <dgm:pt modelId="{98C87B48-A4E3-4D4B-B5DC-7B05BF436D2B}" type="parTrans" cxnId="{E94D2259-21C3-4991-9A18-D853842C8046}">
      <dgm:prSet/>
      <dgm:spPr/>
      <dgm:t>
        <a:bodyPr/>
        <a:lstStyle/>
        <a:p>
          <a:endParaRPr lang="ru-RU"/>
        </a:p>
      </dgm:t>
    </dgm:pt>
    <dgm:pt modelId="{AAD114E0-8FBE-4A2A-BE9A-29140094A928}" type="sibTrans" cxnId="{E94D2259-21C3-4991-9A18-D853842C8046}">
      <dgm:prSet/>
      <dgm:spPr/>
      <dgm:t>
        <a:bodyPr/>
        <a:lstStyle/>
        <a:p>
          <a:endParaRPr lang="ru-RU"/>
        </a:p>
      </dgm:t>
    </dgm:pt>
    <dgm:pt modelId="{D351FEB3-3FC2-4633-86F6-7C4057967F14}">
      <dgm:prSet phldrT="[Текст]"/>
      <dgm:spPr/>
      <dgm:t>
        <a:bodyPr/>
        <a:lstStyle/>
        <a:p>
          <a:r>
            <a:rPr lang="ru-RU" dirty="0"/>
            <a:t>Перспективные</a:t>
          </a:r>
        </a:p>
      </dgm:t>
    </dgm:pt>
    <dgm:pt modelId="{66918F2F-93C2-44D6-B212-F44225B307D7}" type="parTrans" cxnId="{B69D5C9D-AC05-4040-B645-4EAD2D3AD1CC}">
      <dgm:prSet/>
      <dgm:spPr/>
      <dgm:t>
        <a:bodyPr/>
        <a:lstStyle/>
        <a:p>
          <a:endParaRPr lang="ru-RU"/>
        </a:p>
      </dgm:t>
    </dgm:pt>
    <dgm:pt modelId="{4BFEE5DB-2574-4DF9-B70F-5778450A9265}" type="sibTrans" cxnId="{B69D5C9D-AC05-4040-B645-4EAD2D3AD1CC}">
      <dgm:prSet/>
      <dgm:spPr/>
      <dgm:t>
        <a:bodyPr/>
        <a:lstStyle/>
        <a:p>
          <a:endParaRPr lang="ru-RU"/>
        </a:p>
      </dgm:t>
    </dgm:pt>
    <dgm:pt modelId="{61C5CBA3-67C6-4ACA-B425-DA78AB48E161}">
      <dgm:prSet phldrT="[Текст]"/>
      <dgm:spPr/>
      <dgm:t>
        <a:bodyPr/>
        <a:lstStyle/>
        <a:p>
          <a:r>
            <a:rPr lang="ru-RU" dirty="0"/>
            <a:t>Совместные проекты</a:t>
          </a:r>
        </a:p>
      </dgm:t>
    </dgm:pt>
    <dgm:pt modelId="{2023A989-0B9D-46E8-A259-FDF8F6C88FA2}" type="parTrans" cxnId="{DA4F824D-B67C-4631-9E27-9AC99AD7EDB2}">
      <dgm:prSet/>
      <dgm:spPr/>
      <dgm:t>
        <a:bodyPr/>
        <a:lstStyle/>
        <a:p>
          <a:endParaRPr lang="ru-RU"/>
        </a:p>
      </dgm:t>
    </dgm:pt>
    <dgm:pt modelId="{D7310752-E40A-472A-B7EC-C0AC17A35DC8}" type="sibTrans" cxnId="{DA4F824D-B67C-4631-9E27-9AC99AD7EDB2}">
      <dgm:prSet/>
      <dgm:spPr/>
      <dgm:t>
        <a:bodyPr/>
        <a:lstStyle/>
        <a:p>
          <a:endParaRPr lang="ru-RU"/>
        </a:p>
      </dgm:t>
    </dgm:pt>
    <dgm:pt modelId="{F392029E-2C5D-4BB5-AE2B-BFED12E4EE2A}">
      <dgm:prSet phldrT="[Текст]"/>
      <dgm:spPr/>
      <dgm:t>
        <a:bodyPr/>
        <a:lstStyle/>
        <a:p>
          <a:r>
            <a:rPr lang="ru-RU" dirty="0"/>
            <a:t>Исследовательские работы</a:t>
          </a:r>
        </a:p>
      </dgm:t>
    </dgm:pt>
    <dgm:pt modelId="{883F3488-D087-4F04-9672-088CF82C346B}" type="parTrans" cxnId="{EB19B052-FE96-45A6-8C2D-1F4E71810D8C}">
      <dgm:prSet/>
      <dgm:spPr/>
      <dgm:t>
        <a:bodyPr/>
        <a:lstStyle/>
        <a:p>
          <a:endParaRPr lang="ru-RU"/>
        </a:p>
      </dgm:t>
    </dgm:pt>
    <dgm:pt modelId="{AA285D0F-BD3E-408A-8C9C-8CDC40FAF3EA}" type="sibTrans" cxnId="{EB19B052-FE96-45A6-8C2D-1F4E71810D8C}">
      <dgm:prSet/>
      <dgm:spPr/>
      <dgm:t>
        <a:bodyPr/>
        <a:lstStyle/>
        <a:p>
          <a:endParaRPr lang="ru-RU"/>
        </a:p>
      </dgm:t>
    </dgm:pt>
    <dgm:pt modelId="{113CC918-E692-4E6D-B4A8-1541D7F5896D}">
      <dgm:prSet phldrT="[Текст]"/>
      <dgm:spPr/>
      <dgm:t>
        <a:bodyPr/>
        <a:lstStyle/>
        <a:p>
          <a:r>
            <a:rPr lang="ru-RU" dirty="0"/>
            <a:t>Стажировки</a:t>
          </a:r>
        </a:p>
      </dgm:t>
    </dgm:pt>
    <dgm:pt modelId="{CD3AE178-9E58-4EED-838B-858057011029}" type="parTrans" cxnId="{1335989F-9C1C-4442-8F00-959C64C1606A}">
      <dgm:prSet/>
      <dgm:spPr/>
      <dgm:t>
        <a:bodyPr/>
        <a:lstStyle/>
        <a:p>
          <a:endParaRPr lang="ru-RU"/>
        </a:p>
      </dgm:t>
    </dgm:pt>
    <dgm:pt modelId="{883B0ED8-1189-4F2E-9C43-348C07847896}" type="sibTrans" cxnId="{1335989F-9C1C-4442-8F00-959C64C1606A}">
      <dgm:prSet/>
      <dgm:spPr/>
      <dgm:t>
        <a:bodyPr/>
        <a:lstStyle/>
        <a:p>
          <a:endParaRPr lang="ru-RU"/>
        </a:p>
      </dgm:t>
    </dgm:pt>
    <dgm:pt modelId="{E7871C47-2096-4256-A311-A3B13EE97238}">
      <dgm:prSet/>
      <dgm:spPr/>
      <dgm:t>
        <a:bodyPr/>
        <a:lstStyle/>
        <a:p>
          <a:r>
            <a:rPr lang="ru-RU" dirty="0"/>
            <a:t>Наставничество</a:t>
          </a:r>
        </a:p>
      </dgm:t>
    </dgm:pt>
    <dgm:pt modelId="{4EC0EDBF-30BF-4F1F-B546-C97DFA705EEF}" type="parTrans" cxnId="{BCC03DD1-8547-4E4F-BFE8-52721710B3D0}">
      <dgm:prSet/>
      <dgm:spPr/>
      <dgm:t>
        <a:bodyPr/>
        <a:lstStyle/>
        <a:p>
          <a:endParaRPr lang="ru-RU"/>
        </a:p>
      </dgm:t>
    </dgm:pt>
    <dgm:pt modelId="{7E995B06-387F-4FF5-8A60-561D7C191B6A}" type="sibTrans" cxnId="{BCC03DD1-8547-4E4F-BFE8-52721710B3D0}">
      <dgm:prSet/>
      <dgm:spPr/>
      <dgm:t>
        <a:bodyPr/>
        <a:lstStyle/>
        <a:p>
          <a:endParaRPr lang="ru-RU"/>
        </a:p>
      </dgm:t>
    </dgm:pt>
    <dgm:pt modelId="{3B66A17D-133E-4B56-B8A2-7CE461C53D1A}" type="pres">
      <dgm:prSet presAssocID="{2C35164C-4BD7-4F0A-AF3D-B18C62EDADD9}" presName="layout" presStyleCnt="0">
        <dgm:presLayoutVars>
          <dgm:chMax/>
          <dgm:chPref/>
          <dgm:dir/>
          <dgm:resizeHandles/>
        </dgm:presLayoutVars>
      </dgm:prSet>
      <dgm:spPr/>
    </dgm:pt>
    <dgm:pt modelId="{CC92BC3D-8D32-406D-84A6-FF87033D1CCE}" type="pres">
      <dgm:prSet presAssocID="{03296B35-B77B-4F4E-A68B-83EBB0E4020A}" presName="root" presStyleCnt="0">
        <dgm:presLayoutVars>
          <dgm:chMax/>
          <dgm:chPref/>
        </dgm:presLayoutVars>
      </dgm:prSet>
      <dgm:spPr/>
    </dgm:pt>
    <dgm:pt modelId="{86ED454D-ED7D-4D34-85D0-953AA7B5DD12}" type="pres">
      <dgm:prSet presAssocID="{03296B35-B77B-4F4E-A68B-83EBB0E4020A}" presName="rootComposite" presStyleCnt="0">
        <dgm:presLayoutVars/>
      </dgm:prSet>
      <dgm:spPr/>
    </dgm:pt>
    <dgm:pt modelId="{3B473985-11B2-4B62-8DD3-30E92BC16566}" type="pres">
      <dgm:prSet presAssocID="{03296B35-B77B-4F4E-A68B-83EBB0E4020A}" presName="ParentAccent" presStyleLbl="alignNode1" presStyleIdx="0" presStyleCnt="2"/>
      <dgm:spPr/>
    </dgm:pt>
    <dgm:pt modelId="{97613296-150D-4A69-A544-72A1A45A9D7D}" type="pres">
      <dgm:prSet presAssocID="{03296B35-B77B-4F4E-A68B-83EBB0E4020A}" presName="ParentSmallAccent" presStyleLbl="fgAcc1" presStyleIdx="0" presStyleCnt="2"/>
      <dgm:spPr/>
    </dgm:pt>
    <dgm:pt modelId="{5ECE868E-BBE3-4C2B-8A4C-83C834C67C3A}" type="pres">
      <dgm:prSet presAssocID="{03296B35-B77B-4F4E-A68B-83EBB0E4020A}" presName="Parent" presStyleLbl="revTx" presStyleIdx="0" presStyleCnt="9">
        <dgm:presLayoutVars>
          <dgm:chMax/>
          <dgm:chPref val="4"/>
          <dgm:bulletEnabled val="1"/>
        </dgm:presLayoutVars>
      </dgm:prSet>
      <dgm:spPr/>
    </dgm:pt>
    <dgm:pt modelId="{C541880A-244B-477D-B9E8-E6A5B990A269}" type="pres">
      <dgm:prSet presAssocID="{03296B35-B77B-4F4E-A68B-83EBB0E4020A}" presName="childShape" presStyleCnt="0">
        <dgm:presLayoutVars>
          <dgm:chMax val="0"/>
          <dgm:chPref val="0"/>
        </dgm:presLayoutVars>
      </dgm:prSet>
      <dgm:spPr/>
    </dgm:pt>
    <dgm:pt modelId="{930507E2-DFCC-417C-B8B7-F18FD440AA65}" type="pres">
      <dgm:prSet presAssocID="{FB4952A2-EB83-41D5-8964-CD577D32E317}" presName="childComposite" presStyleCnt="0">
        <dgm:presLayoutVars>
          <dgm:chMax val="0"/>
          <dgm:chPref val="0"/>
        </dgm:presLayoutVars>
      </dgm:prSet>
      <dgm:spPr/>
    </dgm:pt>
    <dgm:pt modelId="{F693DCAA-C187-4060-BB90-315A45AC32E3}" type="pres">
      <dgm:prSet presAssocID="{FB4952A2-EB83-41D5-8964-CD577D32E317}" presName="ChildAccent" presStyleLbl="solidFgAcc1" presStyleIdx="0" presStyleCnt="7"/>
      <dgm:spPr/>
    </dgm:pt>
    <dgm:pt modelId="{9E88D7CF-64D5-420B-B80D-0682EA4432A0}" type="pres">
      <dgm:prSet presAssocID="{FB4952A2-EB83-41D5-8964-CD577D32E317}" presName="Child" presStyleLbl="revTx" presStyleIdx="1" presStyleCnt="9">
        <dgm:presLayoutVars>
          <dgm:chMax val="0"/>
          <dgm:chPref val="0"/>
          <dgm:bulletEnabled val="1"/>
        </dgm:presLayoutVars>
      </dgm:prSet>
      <dgm:spPr/>
    </dgm:pt>
    <dgm:pt modelId="{1A4B537B-B3D2-479A-9111-33C682AA7A72}" type="pres">
      <dgm:prSet presAssocID="{3831A450-3954-43BC-9A93-BB647BABE98D}" presName="childComposite" presStyleCnt="0">
        <dgm:presLayoutVars>
          <dgm:chMax val="0"/>
          <dgm:chPref val="0"/>
        </dgm:presLayoutVars>
      </dgm:prSet>
      <dgm:spPr/>
    </dgm:pt>
    <dgm:pt modelId="{9C318D3E-3108-4400-B5EA-CE0AFD685572}" type="pres">
      <dgm:prSet presAssocID="{3831A450-3954-43BC-9A93-BB647BABE98D}" presName="ChildAccent" presStyleLbl="solidFgAcc1" presStyleIdx="1" presStyleCnt="7"/>
      <dgm:spPr/>
    </dgm:pt>
    <dgm:pt modelId="{30E7EEE0-03B4-4283-874A-11ABE6DC8A58}" type="pres">
      <dgm:prSet presAssocID="{3831A450-3954-43BC-9A93-BB647BABE98D}" presName="Child" presStyleLbl="revTx" presStyleIdx="2" presStyleCnt="9">
        <dgm:presLayoutVars>
          <dgm:chMax val="0"/>
          <dgm:chPref val="0"/>
          <dgm:bulletEnabled val="1"/>
        </dgm:presLayoutVars>
      </dgm:prSet>
      <dgm:spPr/>
    </dgm:pt>
    <dgm:pt modelId="{DAEC6B2B-D52A-4977-B1BF-13ECF62F675D}" type="pres">
      <dgm:prSet presAssocID="{DC1EDC55-FF85-4BC5-8564-739C334FD7F9}" presName="childComposite" presStyleCnt="0">
        <dgm:presLayoutVars>
          <dgm:chMax val="0"/>
          <dgm:chPref val="0"/>
        </dgm:presLayoutVars>
      </dgm:prSet>
      <dgm:spPr/>
    </dgm:pt>
    <dgm:pt modelId="{46553806-4FA2-4692-A6AA-A0D044712063}" type="pres">
      <dgm:prSet presAssocID="{DC1EDC55-FF85-4BC5-8564-739C334FD7F9}" presName="ChildAccent" presStyleLbl="solidFgAcc1" presStyleIdx="2" presStyleCnt="7"/>
      <dgm:spPr/>
    </dgm:pt>
    <dgm:pt modelId="{B20E82F3-6844-480E-958B-BF30256FC8F4}" type="pres">
      <dgm:prSet presAssocID="{DC1EDC55-FF85-4BC5-8564-739C334FD7F9}" presName="Child" presStyleLbl="revTx" presStyleIdx="3" presStyleCnt="9">
        <dgm:presLayoutVars>
          <dgm:chMax val="0"/>
          <dgm:chPref val="0"/>
          <dgm:bulletEnabled val="1"/>
        </dgm:presLayoutVars>
      </dgm:prSet>
      <dgm:spPr/>
    </dgm:pt>
    <dgm:pt modelId="{CB3A1DC7-BDC0-4C31-AC9F-010B84AF14EE}" type="pres">
      <dgm:prSet presAssocID="{D351FEB3-3FC2-4633-86F6-7C4057967F14}" presName="root" presStyleCnt="0">
        <dgm:presLayoutVars>
          <dgm:chMax/>
          <dgm:chPref/>
        </dgm:presLayoutVars>
      </dgm:prSet>
      <dgm:spPr/>
    </dgm:pt>
    <dgm:pt modelId="{26630FD2-3520-4964-B86B-D30F5E4A99C4}" type="pres">
      <dgm:prSet presAssocID="{D351FEB3-3FC2-4633-86F6-7C4057967F14}" presName="rootComposite" presStyleCnt="0">
        <dgm:presLayoutVars/>
      </dgm:prSet>
      <dgm:spPr/>
    </dgm:pt>
    <dgm:pt modelId="{0DB21B76-2A0D-45EA-9A6B-A45F9440B0E0}" type="pres">
      <dgm:prSet presAssocID="{D351FEB3-3FC2-4633-86F6-7C4057967F14}" presName="ParentAccent" presStyleLbl="alignNode1" presStyleIdx="1" presStyleCnt="2"/>
      <dgm:spPr/>
    </dgm:pt>
    <dgm:pt modelId="{42AD3CCC-ED27-4C78-A2B0-1B520B9C2D70}" type="pres">
      <dgm:prSet presAssocID="{D351FEB3-3FC2-4633-86F6-7C4057967F14}" presName="ParentSmallAccent" presStyleLbl="fgAcc1" presStyleIdx="1" presStyleCnt="2"/>
      <dgm:spPr/>
    </dgm:pt>
    <dgm:pt modelId="{7518390A-F8B5-48EB-8785-76A6B323D971}" type="pres">
      <dgm:prSet presAssocID="{D351FEB3-3FC2-4633-86F6-7C4057967F14}" presName="Parent" presStyleLbl="revTx" presStyleIdx="4" presStyleCnt="9">
        <dgm:presLayoutVars>
          <dgm:chMax/>
          <dgm:chPref val="4"/>
          <dgm:bulletEnabled val="1"/>
        </dgm:presLayoutVars>
      </dgm:prSet>
      <dgm:spPr/>
    </dgm:pt>
    <dgm:pt modelId="{C5A1F722-561F-4FF4-BAB4-32B6ADF36DD5}" type="pres">
      <dgm:prSet presAssocID="{D351FEB3-3FC2-4633-86F6-7C4057967F14}" presName="childShape" presStyleCnt="0">
        <dgm:presLayoutVars>
          <dgm:chMax val="0"/>
          <dgm:chPref val="0"/>
        </dgm:presLayoutVars>
      </dgm:prSet>
      <dgm:spPr/>
    </dgm:pt>
    <dgm:pt modelId="{A8552420-2549-4769-A4DF-17D3760B300D}" type="pres">
      <dgm:prSet presAssocID="{61C5CBA3-67C6-4ACA-B425-DA78AB48E161}" presName="childComposite" presStyleCnt="0">
        <dgm:presLayoutVars>
          <dgm:chMax val="0"/>
          <dgm:chPref val="0"/>
        </dgm:presLayoutVars>
      </dgm:prSet>
      <dgm:spPr/>
    </dgm:pt>
    <dgm:pt modelId="{7F1E7F65-00EC-48B3-8B78-995B7E386285}" type="pres">
      <dgm:prSet presAssocID="{61C5CBA3-67C6-4ACA-B425-DA78AB48E161}" presName="ChildAccent" presStyleLbl="solidFgAcc1" presStyleIdx="3" presStyleCnt="7"/>
      <dgm:spPr/>
    </dgm:pt>
    <dgm:pt modelId="{2EFF9613-9DE2-4578-9EAF-BC5BAE2CE623}" type="pres">
      <dgm:prSet presAssocID="{61C5CBA3-67C6-4ACA-B425-DA78AB48E161}" presName="Child" presStyleLbl="revTx" presStyleIdx="5" presStyleCnt="9">
        <dgm:presLayoutVars>
          <dgm:chMax val="0"/>
          <dgm:chPref val="0"/>
          <dgm:bulletEnabled val="1"/>
        </dgm:presLayoutVars>
      </dgm:prSet>
      <dgm:spPr/>
    </dgm:pt>
    <dgm:pt modelId="{F5B7F1A5-E476-4F9B-A2D6-F5D2FD016175}" type="pres">
      <dgm:prSet presAssocID="{F392029E-2C5D-4BB5-AE2B-BFED12E4EE2A}" presName="childComposite" presStyleCnt="0">
        <dgm:presLayoutVars>
          <dgm:chMax val="0"/>
          <dgm:chPref val="0"/>
        </dgm:presLayoutVars>
      </dgm:prSet>
      <dgm:spPr/>
    </dgm:pt>
    <dgm:pt modelId="{B32A8F99-F6DA-44B1-8A60-BD1BD29EB7A5}" type="pres">
      <dgm:prSet presAssocID="{F392029E-2C5D-4BB5-AE2B-BFED12E4EE2A}" presName="ChildAccent" presStyleLbl="solidFgAcc1" presStyleIdx="4" presStyleCnt="7"/>
      <dgm:spPr/>
    </dgm:pt>
    <dgm:pt modelId="{8823F73F-0A48-4AF7-9B24-55D9B744C1BA}" type="pres">
      <dgm:prSet presAssocID="{F392029E-2C5D-4BB5-AE2B-BFED12E4EE2A}" presName="Child" presStyleLbl="revTx" presStyleIdx="6" presStyleCnt="9">
        <dgm:presLayoutVars>
          <dgm:chMax val="0"/>
          <dgm:chPref val="0"/>
          <dgm:bulletEnabled val="1"/>
        </dgm:presLayoutVars>
      </dgm:prSet>
      <dgm:spPr/>
    </dgm:pt>
    <dgm:pt modelId="{017640AC-C001-427B-8017-06FD9B887FC1}" type="pres">
      <dgm:prSet presAssocID="{113CC918-E692-4E6D-B4A8-1541D7F5896D}" presName="childComposite" presStyleCnt="0">
        <dgm:presLayoutVars>
          <dgm:chMax val="0"/>
          <dgm:chPref val="0"/>
        </dgm:presLayoutVars>
      </dgm:prSet>
      <dgm:spPr/>
    </dgm:pt>
    <dgm:pt modelId="{1CBBA5B0-7F84-4013-961C-079C45B5BD82}" type="pres">
      <dgm:prSet presAssocID="{113CC918-E692-4E6D-B4A8-1541D7F5896D}" presName="ChildAccent" presStyleLbl="solidFgAcc1" presStyleIdx="5" presStyleCnt="7"/>
      <dgm:spPr/>
    </dgm:pt>
    <dgm:pt modelId="{0D84617D-3A57-4E22-AE84-08DF02B98F3D}" type="pres">
      <dgm:prSet presAssocID="{113CC918-E692-4E6D-B4A8-1541D7F5896D}" presName="Child" presStyleLbl="revTx" presStyleIdx="7" presStyleCnt="9">
        <dgm:presLayoutVars>
          <dgm:chMax val="0"/>
          <dgm:chPref val="0"/>
          <dgm:bulletEnabled val="1"/>
        </dgm:presLayoutVars>
      </dgm:prSet>
      <dgm:spPr/>
    </dgm:pt>
    <dgm:pt modelId="{A1EC3E25-5DCF-48E6-8324-5A37FFBD4770}" type="pres">
      <dgm:prSet presAssocID="{E7871C47-2096-4256-A311-A3B13EE97238}" presName="childComposite" presStyleCnt="0">
        <dgm:presLayoutVars>
          <dgm:chMax val="0"/>
          <dgm:chPref val="0"/>
        </dgm:presLayoutVars>
      </dgm:prSet>
      <dgm:spPr/>
    </dgm:pt>
    <dgm:pt modelId="{405F3A59-3B45-40EC-8BD1-2622E19A91D4}" type="pres">
      <dgm:prSet presAssocID="{E7871C47-2096-4256-A311-A3B13EE97238}" presName="ChildAccent" presStyleLbl="solidFgAcc1" presStyleIdx="6" presStyleCnt="7"/>
      <dgm:spPr/>
    </dgm:pt>
    <dgm:pt modelId="{126BE700-653E-4A0A-99DF-10F53B8AECEA}" type="pres">
      <dgm:prSet presAssocID="{E7871C47-2096-4256-A311-A3B13EE97238}" presName="Child" presStyleLbl="revTx" presStyleIdx="8" presStyleCnt="9">
        <dgm:presLayoutVars>
          <dgm:chMax val="0"/>
          <dgm:chPref val="0"/>
          <dgm:bulletEnabled val="1"/>
        </dgm:presLayoutVars>
      </dgm:prSet>
      <dgm:spPr/>
    </dgm:pt>
  </dgm:ptLst>
  <dgm:cxnLst>
    <dgm:cxn modelId="{A49E5525-B39B-4801-84B7-B4D9D81465BA}" type="presOf" srcId="{DC1EDC55-FF85-4BC5-8564-739C334FD7F9}" destId="{B20E82F3-6844-480E-958B-BF30256FC8F4}" srcOrd="0" destOrd="0" presId="urn:microsoft.com/office/officeart/2008/layout/SquareAccentList"/>
    <dgm:cxn modelId="{5F54682B-0574-477B-AEDB-32659F326B33}" type="presOf" srcId="{E7871C47-2096-4256-A311-A3B13EE97238}" destId="{126BE700-653E-4A0A-99DF-10F53B8AECEA}" srcOrd="0" destOrd="0" presId="urn:microsoft.com/office/officeart/2008/layout/SquareAccentList"/>
    <dgm:cxn modelId="{20A9AF37-6B75-4DD4-932A-61C02195CBB4}" srcId="{03296B35-B77B-4F4E-A68B-83EBB0E4020A}" destId="{FB4952A2-EB83-41D5-8964-CD577D32E317}" srcOrd="0" destOrd="0" parTransId="{1C96F8A8-18C6-4F56-9411-711BC68440CC}" sibTransId="{3BCBFF45-9E2C-489C-B639-455B2B3C8161}"/>
    <dgm:cxn modelId="{1B323E5D-0EC7-4B70-B60B-06BDAC7CBAEB}" type="presOf" srcId="{03296B35-B77B-4F4E-A68B-83EBB0E4020A}" destId="{5ECE868E-BBE3-4C2B-8A4C-83C834C67C3A}" srcOrd="0" destOrd="0" presId="urn:microsoft.com/office/officeart/2008/layout/SquareAccentList"/>
    <dgm:cxn modelId="{A5AC1B45-32B9-4B1D-B2A5-312C86D947B0}" type="presOf" srcId="{3831A450-3954-43BC-9A93-BB647BABE98D}" destId="{30E7EEE0-03B4-4283-874A-11ABE6DC8A58}" srcOrd="0" destOrd="0" presId="urn:microsoft.com/office/officeart/2008/layout/SquareAccentList"/>
    <dgm:cxn modelId="{DDAAE465-B8E1-4611-98C5-205D2AB7E696}" type="presOf" srcId="{D351FEB3-3FC2-4633-86F6-7C4057967F14}" destId="{7518390A-F8B5-48EB-8785-76A6B323D971}" srcOrd="0" destOrd="0" presId="urn:microsoft.com/office/officeart/2008/layout/SquareAccentList"/>
    <dgm:cxn modelId="{2AFAE549-6EA8-466C-B8BE-8DCF217838F4}" srcId="{2C35164C-4BD7-4F0A-AF3D-B18C62EDADD9}" destId="{03296B35-B77B-4F4E-A68B-83EBB0E4020A}" srcOrd="0" destOrd="0" parTransId="{FCE680EF-E332-4C2C-B73F-AA60A1BA9BAF}" sibTransId="{53A89A30-B7B9-4299-96D5-F42FBD5140D4}"/>
    <dgm:cxn modelId="{DA4F824D-B67C-4631-9E27-9AC99AD7EDB2}" srcId="{D351FEB3-3FC2-4633-86F6-7C4057967F14}" destId="{61C5CBA3-67C6-4ACA-B425-DA78AB48E161}" srcOrd="0" destOrd="0" parTransId="{2023A989-0B9D-46E8-A259-FDF8F6C88FA2}" sibTransId="{D7310752-E40A-472A-B7EC-C0AC17A35DC8}"/>
    <dgm:cxn modelId="{EB19B052-FE96-45A6-8C2D-1F4E71810D8C}" srcId="{D351FEB3-3FC2-4633-86F6-7C4057967F14}" destId="{F392029E-2C5D-4BB5-AE2B-BFED12E4EE2A}" srcOrd="1" destOrd="0" parTransId="{883F3488-D087-4F04-9672-088CF82C346B}" sibTransId="{AA285D0F-BD3E-408A-8C9C-8CDC40FAF3EA}"/>
    <dgm:cxn modelId="{E94D2259-21C3-4991-9A18-D853842C8046}" srcId="{03296B35-B77B-4F4E-A68B-83EBB0E4020A}" destId="{DC1EDC55-FF85-4BC5-8564-739C334FD7F9}" srcOrd="2" destOrd="0" parTransId="{98C87B48-A4E3-4D4B-B5DC-7B05BF436D2B}" sibTransId="{AAD114E0-8FBE-4A2A-BE9A-29140094A928}"/>
    <dgm:cxn modelId="{427C848D-3D15-4C68-9D7E-B40AE4B31C2F}" type="presOf" srcId="{113CC918-E692-4E6D-B4A8-1541D7F5896D}" destId="{0D84617D-3A57-4E22-AE84-08DF02B98F3D}" srcOrd="0" destOrd="0" presId="urn:microsoft.com/office/officeart/2008/layout/SquareAccentList"/>
    <dgm:cxn modelId="{736B4691-B3CF-42CC-A5F9-3996C7FA449D}" srcId="{03296B35-B77B-4F4E-A68B-83EBB0E4020A}" destId="{3831A450-3954-43BC-9A93-BB647BABE98D}" srcOrd="1" destOrd="0" parTransId="{062008F8-10E7-4412-995A-4D3DCB11527F}" sibTransId="{1ADEF915-BF1A-4F06-8823-3B27A5E7B9E8}"/>
    <dgm:cxn modelId="{B69D5C9D-AC05-4040-B645-4EAD2D3AD1CC}" srcId="{2C35164C-4BD7-4F0A-AF3D-B18C62EDADD9}" destId="{D351FEB3-3FC2-4633-86F6-7C4057967F14}" srcOrd="1" destOrd="0" parTransId="{66918F2F-93C2-44D6-B212-F44225B307D7}" sibTransId="{4BFEE5DB-2574-4DF9-B70F-5778450A9265}"/>
    <dgm:cxn modelId="{C815849F-D8B6-4E7B-A760-BDA97B0AE24B}" type="presOf" srcId="{F392029E-2C5D-4BB5-AE2B-BFED12E4EE2A}" destId="{8823F73F-0A48-4AF7-9B24-55D9B744C1BA}" srcOrd="0" destOrd="0" presId="urn:microsoft.com/office/officeart/2008/layout/SquareAccentList"/>
    <dgm:cxn modelId="{1335989F-9C1C-4442-8F00-959C64C1606A}" srcId="{D351FEB3-3FC2-4633-86F6-7C4057967F14}" destId="{113CC918-E692-4E6D-B4A8-1541D7F5896D}" srcOrd="2" destOrd="0" parTransId="{CD3AE178-9E58-4EED-838B-858057011029}" sibTransId="{883B0ED8-1189-4F2E-9C43-348C07847896}"/>
    <dgm:cxn modelId="{3A3F59AD-456D-46F6-89F9-6382F5EB5285}" type="presOf" srcId="{2C35164C-4BD7-4F0A-AF3D-B18C62EDADD9}" destId="{3B66A17D-133E-4B56-B8A2-7CE461C53D1A}" srcOrd="0" destOrd="0" presId="urn:microsoft.com/office/officeart/2008/layout/SquareAccentList"/>
    <dgm:cxn modelId="{E02CF7C8-CA19-4CBB-8542-C3446E078F7D}" type="presOf" srcId="{61C5CBA3-67C6-4ACA-B425-DA78AB48E161}" destId="{2EFF9613-9DE2-4578-9EAF-BC5BAE2CE623}" srcOrd="0" destOrd="0" presId="urn:microsoft.com/office/officeart/2008/layout/SquareAccentList"/>
    <dgm:cxn modelId="{9D651ED0-0339-4C28-8C68-30556C7A842C}" type="presOf" srcId="{FB4952A2-EB83-41D5-8964-CD577D32E317}" destId="{9E88D7CF-64D5-420B-B80D-0682EA4432A0}" srcOrd="0" destOrd="0" presId="urn:microsoft.com/office/officeart/2008/layout/SquareAccentList"/>
    <dgm:cxn modelId="{BCC03DD1-8547-4E4F-BFE8-52721710B3D0}" srcId="{D351FEB3-3FC2-4633-86F6-7C4057967F14}" destId="{E7871C47-2096-4256-A311-A3B13EE97238}" srcOrd="3" destOrd="0" parTransId="{4EC0EDBF-30BF-4F1F-B546-C97DFA705EEF}" sibTransId="{7E995B06-387F-4FF5-8A60-561D7C191B6A}"/>
    <dgm:cxn modelId="{A13F969C-5E25-4674-812D-2575777051C1}" type="presParOf" srcId="{3B66A17D-133E-4B56-B8A2-7CE461C53D1A}" destId="{CC92BC3D-8D32-406D-84A6-FF87033D1CCE}" srcOrd="0" destOrd="0" presId="urn:microsoft.com/office/officeart/2008/layout/SquareAccentList"/>
    <dgm:cxn modelId="{27EDE0FB-7F8A-48FE-8BD6-EC8F4D644C26}" type="presParOf" srcId="{CC92BC3D-8D32-406D-84A6-FF87033D1CCE}" destId="{86ED454D-ED7D-4D34-85D0-953AA7B5DD12}" srcOrd="0" destOrd="0" presId="urn:microsoft.com/office/officeart/2008/layout/SquareAccentList"/>
    <dgm:cxn modelId="{66752F90-E75F-4886-A73D-A52E3A08E2AA}" type="presParOf" srcId="{86ED454D-ED7D-4D34-85D0-953AA7B5DD12}" destId="{3B473985-11B2-4B62-8DD3-30E92BC16566}" srcOrd="0" destOrd="0" presId="urn:microsoft.com/office/officeart/2008/layout/SquareAccentList"/>
    <dgm:cxn modelId="{F56F6BF9-E403-46AF-AB72-4B18337C8D2B}" type="presParOf" srcId="{86ED454D-ED7D-4D34-85D0-953AA7B5DD12}" destId="{97613296-150D-4A69-A544-72A1A45A9D7D}" srcOrd="1" destOrd="0" presId="urn:microsoft.com/office/officeart/2008/layout/SquareAccentList"/>
    <dgm:cxn modelId="{BB00CAAA-4313-4CFF-B243-2C4C0912572D}" type="presParOf" srcId="{86ED454D-ED7D-4D34-85D0-953AA7B5DD12}" destId="{5ECE868E-BBE3-4C2B-8A4C-83C834C67C3A}" srcOrd="2" destOrd="0" presId="urn:microsoft.com/office/officeart/2008/layout/SquareAccentList"/>
    <dgm:cxn modelId="{DD20938B-E8C0-4EC5-9E0B-8620E96645B8}" type="presParOf" srcId="{CC92BC3D-8D32-406D-84A6-FF87033D1CCE}" destId="{C541880A-244B-477D-B9E8-E6A5B990A269}" srcOrd="1" destOrd="0" presId="urn:microsoft.com/office/officeart/2008/layout/SquareAccentList"/>
    <dgm:cxn modelId="{92DB2B6A-7A84-45C0-9B9D-6747821A57F9}" type="presParOf" srcId="{C541880A-244B-477D-B9E8-E6A5B990A269}" destId="{930507E2-DFCC-417C-B8B7-F18FD440AA65}" srcOrd="0" destOrd="0" presId="urn:microsoft.com/office/officeart/2008/layout/SquareAccentList"/>
    <dgm:cxn modelId="{7F827EF5-564F-453C-BEE5-C0BCADFAFB96}" type="presParOf" srcId="{930507E2-DFCC-417C-B8B7-F18FD440AA65}" destId="{F693DCAA-C187-4060-BB90-315A45AC32E3}" srcOrd="0" destOrd="0" presId="urn:microsoft.com/office/officeart/2008/layout/SquareAccentList"/>
    <dgm:cxn modelId="{B8CC953C-E421-41F4-8351-205F3F73083E}" type="presParOf" srcId="{930507E2-DFCC-417C-B8B7-F18FD440AA65}" destId="{9E88D7CF-64D5-420B-B80D-0682EA4432A0}" srcOrd="1" destOrd="0" presId="urn:microsoft.com/office/officeart/2008/layout/SquareAccentList"/>
    <dgm:cxn modelId="{1B6DD879-6646-4621-B6D2-81C6EDE74957}" type="presParOf" srcId="{C541880A-244B-477D-B9E8-E6A5B990A269}" destId="{1A4B537B-B3D2-479A-9111-33C682AA7A72}" srcOrd="1" destOrd="0" presId="urn:microsoft.com/office/officeart/2008/layout/SquareAccentList"/>
    <dgm:cxn modelId="{FD98B590-E615-4842-9D96-68515EA4A833}" type="presParOf" srcId="{1A4B537B-B3D2-479A-9111-33C682AA7A72}" destId="{9C318D3E-3108-4400-B5EA-CE0AFD685572}" srcOrd="0" destOrd="0" presId="urn:microsoft.com/office/officeart/2008/layout/SquareAccentList"/>
    <dgm:cxn modelId="{498D87B2-6D32-4916-8FF8-63B2E947EEAC}" type="presParOf" srcId="{1A4B537B-B3D2-479A-9111-33C682AA7A72}" destId="{30E7EEE0-03B4-4283-874A-11ABE6DC8A58}" srcOrd="1" destOrd="0" presId="urn:microsoft.com/office/officeart/2008/layout/SquareAccentList"/>
    <dgm:cxn modelId="{059E7A36-33F2-4DEB-B5D9-1A19D010EA5F}" type="presParOf" srcId="{C541880A-244B-477D-B9E8-E6A5B990A269}" destId="{DAEC6B2B-D52A-4977-B1BF-13ECF62F675D}" srcOrd="2" destOrd="0" presId="urn:microsoft.com/office/officeart/2008/layout/SquareAccentList"/>
    <dgm:cxn modelId="{7058AA1C-A265-4C21-8A93-C2E291470A6F}" type="presParOf" srcId="{DAEC6B2B-D52A-4977-B1BF-13ECF62F675D}" destId="{46553806-4FA2-4692-A6AA-A0D044712063}" srcOrd="0" destOrd="0" presId="urn:microsoft.com/office/officeart/2008/layout/SquareAccentList"/>
    <dgm:cxn modelId="{E471CCD6-EF28-4CDC-A520-075C2BF92B1C}" type="presParOf" srcId="{DAEC6B2B-D52A-4977-B1BF-13ECF62F675D}" destId="{B20E82F3-6844-480E-958B-BF30256FC8F4}" srcOrd="1" destOrd="0" presId="urn:microsoft.com/office/officeart/2008/layout/SquareAccentList"/>
    <dgm:cxn modelId="{60FD6AB5-6E8D-4DFE-B4E6-EEE3E10C9541}" type="presParOf" srcId="{3B66A17D-133E-4B56-B8A2-7CE461C53D1A}" destId="{CB3A1DC7-BDC0-4C31-AC9F-010B84AF14EE}" srcOrd="1" destOrd="0" presId="urn:microsoft.com/office/officeart/2008/layout/SquareAccentList"/>
    <dgm:cxn modelId="{CB20C883-E147-4D98-B200-DF6D5251C217}" type="presParOf" srcId="{CB3A1DC7-BDC0-4C31-AC9F-010B84AF14EE}" destId="{26630FD2-3520-4964-B86B-D30F5E4A99C4}" srcOrd="0" destOrd="0" presId="urn:microsoft.com/office/officeart/2008/layout/SquareAccentList"/>
    <dgm:cxn modelId="{1927723B-7048-4DC5-B117-062731579C01}" type="presParOf" srcId="{26630FD2-3520-4964-B86B-D30F5E4A99C4}" destId="{0DB21B76-2A0D-45EA-9A6B-A45F9440B0E0}" srcOrd="0" destOrd="0" presId="urn:microsoft.com/office/officeart/2008/layout/SquareAccentList"/>
    <dgm:cxn modelId="{75F12DD8-E3B9-4FCE-9AF9-962536C8B4CD}" type="presParOf" srcId="{26630FD2-3520-4964-B86B-D30F5E4A99C4}" destId="{42AD3CCC-ED27-4C78-A2B0-1B520B9C2D70}" srcOrd="1" destOrd="0" presId="urn:microsoft.com/office/officeart/2008/layout/SquareAccentList"/>
    <dgm:cxn modelId="{9F50C3AE-079C-415B-9033-57F668F090FB}" type="presParOf" srcId="{26630FD2-3520-4964-B86B-D30F5E4A99C4}" destId="{7518390A-F8B5-48EB-8785-76A6B323D971}" srcOrd="2" destOrd="0" presId="urn:microsoft.com/office/officeart/2008/layout/SquareAccentList"/>
    <dgm:cxn modelId="{50A6E503-6CEF-4027-8E00-61599AA3E1D4}" type="presParOf" srcId="{CB3A1DC7-BDC0-4C31-AC9F-010B84AF14EE}" destId="{C5A1F722-561F-4FF4-BAB4-32B6ADF36DD5}" srcOrd="1" destOrd="0" presId="urn:microsoft.com/office/officeart/2008/layout/SquareAccentList"/>
    <dgm:cxn modelId="{236F7A2A-536C-4D16-AEE8-C5C7F2BA88C8}" type="presParOf" srcId="{C5A1F722-561F-4FF4-BAB4-32B6ADF36DD5}" destId="{A8552420-2549-4769-A4DF-17D3760B300D}" srcOrd="0" destOrd="0" presId="urn:microsoft.com/office/officeart/2008/layout/SquareAccentList"/>
    <dgm:cxn modelId="{E9121B79-54A7-4E00-BB4B-8979E8C649DD}" type="presParOf" srcId="{A8552420-2549-4769-A4DF-17D3760B300D}" destId="{7F1E7F65-00EC-48B3-8B78-995B7E386285}" srcOrd="0" destOrd="0" presId="urn:microsoft.com/office/officeart/2008/layout/SquareAccentList"/>
    <dgm:cxn modelId="{8A557C10-FF74-4427-8458-B1C16727309D}" type="presParOf" srcId="{A8552420-2549-4769-A4DF-17D3760B300D}" destId="{2EFF9613-9DE2-4578-9EAF-BC5BAE2CE623}" srcOrd="1" destOrd="0" presId="urn:microsoft.com/office/officeart/2008/layout/SquareAccentList"/>
    <dgm:cxn modelId="{76828DB2-4196-43CA-9CAA-B6C277D3D2E1}" type="presParOf" srcId="{C5A1F722-561F-4FF4-BAB4-32B6ADF36DD5}" destId="{F5B7F1A5-E476-4F9B-A2D6-F5D2FD016175}" srcOrd="1" destOrd="0" presId="urn:microsoft.com/office/officeart/2008/layout/SquareAccentList"/>
    <dgm:cxn modelId="{BBCC243E-B306-4BB0-82D7-08DE8239A093}" type="presParOf" srcId="{F5B7F1A5-E476-4F9B-A2D6-F5D2FD016175}" destId="{B32A8F99-F6DA-44B1-8A60-BD1BD29EB7A5}" srcOrd="0" destOrd="0" presId="urn:microsoft.com/office/officeart/2008/layout/SquareAccentList"/>
    <dgm:cxn modelId="{0E1CDF9C-D618-473D-940E-C6276D93A5D9}" type="presParOf" srcId="{F5B7F1A5-E476-4F9B-A2D6-F5D2FD016175}" destId="{8823F73F-0A48-4AF7-9B24-55D9B744C1BA}" srcOrd="1" destOrd="0" presId="urn:microsoft.com/office/officeart/2008/layout/SquareAccentList"/>
    <dgm:cxn modelId="{B95DEF98-CBB8-4B9F-B8FF-916090801FDB}" type="presParOf" srcId="{C5A1F722-561F-4FF4-BAB4-32B6ADF36DD5}" destId="{017640AC-C001-427B-8017-06FD9B887FC1}" srcOrd="2" destOrd="0" presId="urn:microsoft.com/office/officeart/2008/layout/SquareAccentList"/>
    <dgm:cxn modelId="{03FD9D77-C1C2-4028-B1FA-A48B99502799}" type="presParOf" srcId="{017640AC-C001-427B-8017-06FD9B887FC1}" destId="{1CBBA5B0-7F84-4013-961C-079C45B5BD82}" srcOrd="0" destOrd="0" presId="urn:microsoft.com/office/officeart/2008/layout/SquareAccentList"/>
    <dgm:cxn modelId="{4683FC16-1532-4BFF-A055-E8E5ABBC4A46}" type="presParOf" srcId="{017640AC-C001-427B-8017-06FD9B887FC1}" destId="{0D84617D-3A57-4E22-AE84-08DF02B98F3D}" srcOrd="1" destOrd="0" presId="urn:microsoft.com/office/officeart/2008/layout/SquareAccentList"/>
    <dgm:cxn modelId="{85EAE892-2CBA-4ABE-91DD-F8BFFE60C74C}" type="presParOf" srcId="{C5A1F722-561F-4FF4-BAB4-32B6ADF36DD5}" destId="{A1EC3E25-5DCF-48E6-8324-5A37FFBD4770}" srcOrd="3" destOrd="0" presId="urn:microsoft.com/office/officeart/2008/layout/SquareAccentList"/>
    <dgm:cxn modelId="{227E5CA4-75D9-4F62-AD50-52165B556148}" type="presParOf" srcId="{A1EC3E25-5DCF-48E6-8324-5A37FFBD4770}" destId="{405F3A59-3B45-40EC-8BD1-2622E19A91D4}" srcOrd="0" destOrd="0" presId="urn:microsoft.com/office/officeart/2008/layout/SquareAccentList"/>
    <dgm:cxn modelId="{ADCEE299-B5D2-4D66-A481-E69B36975734}" type="presParOf" srcId="{A1EC3E25-5DCF-48E6-8324-5A37FFBD4770}" destId="{126BE700-653E-4A0A-99DF-10F53B8AECEA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2F788F-BA31-4547-8223-610794020D14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5" csCatId="colorful" phldr="1"/>
      <dgm:spPr/>
      <dgm:t>
        <a:bodyPr/>
        <a:lstStyle/>
        <a:p>
          <a:endParaRPr lang="ru-RU"/>
        </a:p>
      </dgm:t>
    </dgm:pt>
    <dgm:pt modelId="{24AADBD6-9254-4A69-B953-4B0A02A4428E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Дети</a:t>
          </a:r>
        </a:p>
      </dgm:t>
    </dgm:pt>
    <dgm:pt modelId="{83EBFBE4-5B10-4FAE-9E7E-F9FCB900139F}" type="parTrans" cxnId="{D560DB42-7F8F-4FBC-ABC8-E816B66BDAD5}">
      <dgm:prSet/>
      <dgm:spPr/>
      <dgm:t>
        <a:bodyPr/>
        <a:lstStyle/>
        <a:p>
          <a:endParaRPr lang="ru-RU"/>
        </a:p>
      </dgm:t>
    </dgm:pt>
    <dgm:pt modelId="{3E06E7B6-3908-46FA-92F3-EB48AD2C1A81}" type="sibTrans" cxnId="{D560DB42-7F8F-4FBC-ABC8-E816B66BDAD5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57D4C0E0-7964-401F-A745-92CE991B2FBB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/>
            <a:t>Родители</a:t>
          </a:r>
        </a:p>
      </dgm:t>
    </dgm:pt>
    <dgm:pt modelId="{500C481A-34E5-46BE-B7A9-2ECAB390194E}" type="parTrans" cxnId="{2DB1DA36-8851-4A29-8BAE-4973E9347EDE}">
      <dgm:prSet/>
      <dgm:spPr/>
      <dgm:t>
        <a:bodyPr/>
        <a:lstStyle/>
        <a:p>
          <a:endParaRPr lang="ru-RU"/>
        </a:p>
      </dgm:t>
    </dgm:pt>
    <dgm:pt modelId="{6C853D45-C369-4108-8D07-2263B4791246}" type="sibTrans" cxnId="{2DB1DA36-8851-4A29-8BAE-4973E9347EDE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F01D74B6-5AAD-4814-B426-870615AD4781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Образовательные организации</a:t>
          </a:r>
        </a:p>
      </dgm:t>
    </dgm:pt>
    <dgm:pt modelId="{E5AC15D7-FC8A-496A-9EBE-8A3B99BA6D7B}" type="parTrans" cxnId="{B0990B7E-A261-4269-9FAD-A889FD53DC0F}">
      <dgm:prSet/>
      <dgm:spPr/>
      <dgm:t>
        <a:bodyPr/>
        <a:lstStyle/>
        <a:p>
          <a:endParaRPr lang="ru-RU"/>
        </a:p>
      </dgm:t>
    </dgm:pt>
    <dgm:pt modelId="{EDBACD08-F1D6-449D-ACBB-4A5D7CB83469}" type="sibTrans" cxnId="{B0990B7E-A261-4269-9FAD-A889FD53DC0F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94A87395-93F4-4C6B-BB40-00092C34C193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/>
            <a:t>Реальный сектор экономики</a:t>
          </a:r>
        </a:p>
      </dgm:t>
    </dgm:pt>
    <dgm:pt modelId="{38BC16AC-A7FC-4475-95BF-FFA4D9F47A2D}" type="parTrans" cxnId="{9459ABEF-5744-43C7-981A-7A5A9E0BA9A3}">
      <dgm:prSet/>
      <dgm:spPr/>
      <dgm:t>
        <a:bodyPr/>
        <a:lstStyle/>
        <a:p>
          <a:endParaRPr lang="ru-RU"/>
        </a:p>
      </dgm:t>
    </dgm:pt>
    <dgm:pt modelId="{09FB6877-904C-44AB-94E4-4DBE1EDA2CC0}" type="sibTrans" cxnId="{9459ABEF-5744-43C7-981A-7A5A9E0BA9A3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BA8FDA81-A642-420C-8EF9-B1E40E14A3AB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/>
            <a:t>Регион</a:t>
          </a:r>
        </a:p>
      </dgm:t>
    </dgm:pt>
    <dgm:pt modelId="{236C3B46-4EAA-4DC8-B2E4-B3192A8CCA61}" type="parTrans" cxnId="{598C2D98-E384-4F32-AF2C-6DA422D7CFB7}">
      <dgm:prSet/>
      <dgm:spPr/>
      <dgm:t>
        <a:bodyPr/>
        <a:lstStyle/>
        <a:p>
          <a:endParaRPr lang="ru-RU"/>
        </a:p>
      </dgm:t>
    </dgm:pt>
    <dgm:pt modelId="{064C4798-7882-43B9-9E39-DD060F12679A}" type="sibTrans" cxnId="{598C2D98-E384-4F32-AF2C-6DA422D7CFB7}">
      <dgm:prSet/>
      <dgm:spPr/>
      <dgm:t>
        <a:bodyPr/>
        <a:lstStyle/>
        <a:p>
          <a:endParaRPr lang="ru-RU"/>
        </a:p>
      </dgm:t>
    </dgm:pt>
    <dgm:pt modelId="{246188A4-1F01-4815-9A1D-49618D7D24C1}" type="pres">
      <dgm:prSet presAssocID="{132F788F-BA31-4547-8223-610794020D14}" presName="root" presStyleCnt="0">
        <dgm:presLayoutVars>
          <dgm:dir/>
          <dgm:resizeHandles val="exact"/>
        </dgm:presLayoutVars>
      </dgm:prSet>
      <dgm:spPr/>
    </dgm:pt>
    <dgm:pt modelId="{7D3B3679-DE65-4649-8C2C-E2FEC55184DF}" type="pres">
      <dgm:prSet presAssocID="{132F788F-BA31-4547-8223-610794020D14}" presName="container" presStyleCnt="0">
        <dgm:presLayoutVars>
          <dgm:dir/>
          <dgm:resizeHandles val="exact"/>
        </dgm:presLayoutVars>
      </dgm:prSet>
      <dgm:spPr/>
    </dgm:pt>
    <dgm:pt modelId="{1595D54A-D85F-4B5F-A22B-31F9342F804F}" type="pres">
      <dgm:prSet presAssocID="{24AADBD6-9254-4A69-B953-4B0A02A4428E}" presName="compNode" presStyleCnt="0"/>
      <dgm:spPr/>
    </dgm:pt>
    <dgm:pt modelId="{1A35C86B-8B4F-4B7C-9A24-F23EB5768658}" type="pres">
      <dgm:prSet presAssocID="{24AADBD6-9254-4A69-B953-4B0A02A4428E}" presName="iconBgRect" presStyleLbl="bgShp" presStyleIdx="0" presStyleCnt="5"/>
      <dgm:spPr/>
    </dgm:pt>
    <dgm:pt modelId="{4A71D5B8-B029-4845-ABC0-9D3D7FF6A64D}" type="pres">
      <dgm:prSet presAssocID="{24AADBD6-9254-4A69-B953-4B0A02A4428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by"/>
        </a:ext>
      </dgm:extLst>
    </dgm:pt>
    <dgm:pt modelId="{F8EF959B-D7D5-43F9-A4BA-127AB85A276D}" type="pres">
      <dgm:prSet presAssocID="{24AADBD6-9254-4A69-B953-4B0A02A4428E}" presName="spaceRect" presStyleCnt="0"/>
      <dgm:spPr/>
    </dgm:pt>
    <dgm:pt modelId="{58643821-4415-4258-9BF4-C1DDF5357AD6}" type="pres">
      <dgm:prSet presAssocID="{24AADBD6-9254-4A69-B953-4B0A02A4428E}" presName="textRect" presStyleLbl="revTx" presStyleIdx="0" presStyleCnt="5">
        <dgm:presLayoutVars>
          <dgm:chMax val="1"/>
          <dgm:chPref val="1"/>
        </dgm:presLayoutVars>
      </dgm:prSet>
      <dgm:spPr/>
    </dgm:pt>
    <dgm:pt modelId="{924B218D-4BFA-4C68-85A7-7A629A500656}" type="pres">
      <dgm:prSet presAssocID="{3E06E7B6-3908-46FA-92F3-EB48AD2C1A81}" presName="sibTrans" presStyleLbl="sibTrans2D1" presStyleIdx="0" presStyleCnt="0"/>
      <dgm:spPr/>
    </dgm:pt>
    <dgm:pt modelId="{8275903B-2FF4-4A71-B9E1-75F9009E5CBA}" type="pres">
      <dgm:prSet presAssocID="{57D4C0E0-7964-401F-A745-92CE991B2FBB}" presName="compNode" presStyleCnt="0"/>
      <dgm:spPr/>
    </dgm:pt>
    <dgm:pt modelId="{B7345026-568D-4510-80BD-BC85D83D1CF4}" type="pres">
      <dgm:prSet presAssocID="{57D4C0E0-7964-401F-A745-92CE991B2FBB}" presName="iconBgRect" presStyleLbl="bgShp" presStyleIdx="1" presStyleCnt="5"/>
      <dgm:spPr/>
    </dgm:pt>
    <dgm:pt modelId="{674B9C98-28CF-4F5F-B96A-06DC3804FA9B}" type="pres">
      <dgm:prSet presAssocID="{57D4C0E0-7964-401F-A745-92CE991B2FB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ent and Baby"/>
        </a:ext>
      </dgm:extLst>
    </dgm:pt>
    <dgm:pt modelId="{52D5F635-67EF-4B84-BB6C-8A1598D32364}" type="pres">
      <dgm:prSet presAssocID="{57D4C0E0-7964-401F-A745-92CE991B2FBB}" presName="spaceRect" presStyleCnt="0"/>
      <dgm:spPr/>
    </dgm:pt>
    <dgm:pt modelId="{A9CE1CF3-9BAB-46D4-A14B-DA932B6DFCB4}" type="pres">
      <dgm:prSet presAssocID="{57D4C0E0-7964-401F-A745-92CE991B2FBB}" presName="textRect" presStyleLbl="revTx" presStyleIdx="1" presStyleCnt="5">
        <dgm:presLayoutVars>
          <dgm:chMax val="1"/>
          <dgm:chPref val="1"/>
        </dgm:presLayoutVars>
      </dgm:prSet>
      <dgm:spPr/>
    </dgm:pt>
    <dgm:pt modelId="{2C41F72C-7EF3-4C36-A3CF-E5CD42FBEE5C}" type="pres">
      <dgm:prSet presAssocID="{6C853D45-C369-4108-8D07-2263B4791246}" presName="sibTrans" presStyleLbl="sibTrans2D1" presStyleIdx="0" presStyleCnt="0"/>
      <dgm:spPr/>
    </dgm:pt>
    <dgm:pt modelId="{A01C8502-619F-4203-B28E-649EC3B31C59}" type="pres">
      <dgm:prSet presAssocID="{F01D74B6-5AAD-4814-B426-870615AD4781}" presName="compNode" presStyleCnt="0"/>
      <dgm:spPr/>
    </dgm:pt>
    <dgm:pt modelId="{330B3F89-9D05-4CF0-AEF3-E75646D0021C}" type="pres">
      <dgm:prSet presAssocID="{F01D74B6-5AAD-4814-B426-870615AD4781}" presName="iconBgRect" presStyleLbl="bgShp" presStyleIdx="2" presStyleCnt="5"/>
      <dgm:spPr/>
    </dgm:pt>
    <dgm:pt modelId="{216E5594-D4A6-4ADD-A556-FB6934084171}" type="pres">
      <dgm:prSet presAssocID="{F01D74B6-5AAD-4814-B426-870615AD478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3CC12F4F-93D3-4B37-96DD-3C606F2388E1}" type="pres">
      <dgm:prSet presAssocID="{F01D74B6-5AAD-4814-B426-870615AD4781}" presName="spaceRect" presStyleCnt="0"/>
      <dgm:spPr/>
    </dgm:pt>
    <dgm:pt modelId="{44FFE985-7F16-4EAC-9342-3B5803E80BA7}" type="pres">
      <dgm:prSet presAssocID="{F01D74B6-5AAD-4814-B426-870615AD4781}" presName="textRect" presStyleLbl="revTx" presStyleIdx="2" presStyleCnt="5">
        <dgm:presLayoutVars>
          <dgm:chMax val="1"/>
          <dgm:chPref val="1"/>
        </dgm:presLayoutVars>
      </dgm:prSet>
      <dgm:spPr/>
    </dgm:pt>
    <dgm:pt modelId="{1571D8D2-720E-49C3-B783-84396689D9F0}" type="pres">
      <dgm:prSet presAssocID="{EDBACD08-F1D6-449D-ACBB-4A5D7CB83469}" presName="sibTrans" presStyleLbl="sibTrans2D1" presStyleIdx="0" presStyleCnt="0"/>
      <dgm:spPr/>
    </dgm:pt>
    <dgm:pt modelId="{E3EC5070-B08C-4B69-92A0-13CADEA2A2BE}" type="pres">
      <dgm:prSet presAssocID="{94A87395-93F4-4C6B-BB40-00092C34C193}" presName="compNode" presStyleCnt="0"/>
      <dgm:spPr/>
    </dgm:pt>
    <dgm:pt modelId="{3C916CFC-0BCB-4CAE-B428-91B3EC42E88A}" type="pres">
      <dgm:prSet presAssocID="{94A87395-93F4-4C6B-BB40-00092C34C193}" presName="iconBgRect" presStyleLbl="bgShp" presStyleIdx="3" presStyleCnt="5"/>
      <dgm:spPr/>
    </dgm:pt>
    <dgm:pt modelId="{40E45F87-C57E-4857-AAA8-5D534CF7BF85}" type="pres">
      <dgm:prSet presAssocID="{94A87395-93F4-4C6B-BB40-00092C34C19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F4A46AEF-0D46-49E1-A85A-8636932890CF}" type="pres">
      <dgm:prSet presAssocID="{94A87395-93F4-4C6B-BB40-00092C34C193}" presName="spaceRect" presStyleCnt="0"/>
      <dgm:spPr/>
    </dgm:pt>
    <dgm:pt modelId="{00D404DD-1A7D-4497-BD81-7ED192AD8875}" type="pres">
      <dgm:prSet presAssocID="{94A87395-93F4-4C6B-BB40-00092C34C193}" presName="textRect" presStyleLbl="revTx" presStyleIdx="3" presStyleCnt="5">
        <dgm:presLayoutVars>
          <dgm:chMax val="1"/>
          <dgm:chPref val="1"/>
        </dgm:presLayoutVars>
      </dgm:prSet>
      <dgm:spPr/>
    </dgm:pt>
    <dgm:pt modelId="{DC71E55F-458A-4B88-BEE5-9CFD97F2FBCB}" type="pres">
      <dgm:prSet presAssocID="{09FB6877-904C-44AB-94E4-4DBE1EDA2CC0}" presName="sibTrans" presStyleLbl="sibTrans2D1" presStyleIdx="0" presStyleCnt="0"/>
      <dgm:spPr/>
    </dgm:pt>
    <dgm:pt modelId="{3214BB27-257C-4C20-A079-2D71A184169A}" type="pres">
      <dgm:prSet presAssocID="{BA8FDA81-A642-420C-8EF9-B1E40E14A3AB}" presName="compNode" presStyleCnt="0"/>
      <dgm:spPr/>
    </dgm:pt>
    <dgm:pt modelId="{10760B4D-E4C4-40FF-A382-677C01A97622}" type="pres">
      <dgm:prSet presAssocID="{BA8FDA81-A642-420C-8EF9-B1E40E14A3AB}" presName="iconBgRect" presStyleLbl="bgShp" presStyleIdx="4" presStyleCnt="5"/>
      <dgm:spPr/>
    </dgm:pt>
    <dgm:pt modelId="{76B8348E-CC59-4764-8D92-D9A68615220B}" type="pres">
      <dgm:prSet presAssocID="{BA8FDA81-A642-420C-8EF9-B1E40E14A3A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BAA931C1-5519-401F-AD94-7460782F6EB1}" type="pres">
      <dgm:prSet presAssocID="{BA8FDA81-A642-420C-8EF9-B1E40E14A3AB}" presName="spaceRect" presStyleCnt="0"/>
      <dgm:spPr/>
    </dgm:pt>
    <dgm:pt modelId="{B9DC1F97-B771-4D50-A65F-6AA5B90538BA}" type="pres">
      <dgm:prSet presAssocID="{BA8FDA81-A642-420C-8EF9-B1E40E14A3AB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AC309406-839C-4C4F-90FD-CF8DF161E14D}" type="presOf" srcId="{132F788F-BA31-4547-8223-610794020D14}" destId="{246188A4-1F01-4815-9A1D-49618D7D24C1}" srcOrd="0" destOrd="0" presId="urn:microsoft.com/office/officeart/2018/2/layout/IconCircleList"/>
    <dgm:cxn modelId="{22DE6921-E3FC-42B8-8B26-1448D2B18A94}" type="presOf" srcId="{6C853D45-C369-4108-8D07-2263B4791246}" destId="{2C41F72C-7EF3-4C36-A3CF-E5CD42FBEE5C}" srcOrd="0" destOrd="0" presId="urn:microsoft.com/office/officeart/2018/2/layout/IconCircleList"/>
    <dgm:cxn modelId="{9E957932-6ECA-492E-B2BC-1C968E4911B9}" type="presOf" srcId="{BA8FDA81-A642-420C-8EF9-B1E40E14A3AB}" destId="{B9DC1F97-B771-4D50-A65F-6AA5B90538BA}" srcOrd="0" destOrd="0" presId="urn:microsoft.com/office/officeart/2018/2/layout/IconCircleList"/>
    <dgm:cxn modelId="{2DB1DA36-8851-4A29-8BAE-4973E9347EDE}" srcId="{132F788F-BA31-4547-8223-610794020D14}" destId="{57D4C0E0-7964-401F-A745-92CE991B2FBB}" srcOrd="1" destOrd="0" parTransId="{500C481A-34E5-46BE-B7A9-2ECAB390194E}" sibTransId="{6C853D45-C369-4108-8D07-2263B4791246}"/>
    <dgm:cxn modelId="{D560DB42-7F8F-4FBC-ABC8-E816B66BDAD5}" srcId="{132F788F-BA31-4547-8223-610794020D14}" destId="{24AADBD6-9254-4A69-B953-4B0A02A4428E}" srcOrd="0" destOrd="0" parTransId="{83EBFBE4-5B10-4FAE-9E7E-F9FCB900139F}" sibTransId="{3E06E7B6-3908-46FA-92F3-EB48AD2C1A81}"/>
    <dgm:cxn modelId="{4467C767-FA8B-4B84-AAC7-8005E6E28521}" type="presOf" srcId="{09FB6877-904C-44AB-94E4-4DBE1EDA2CC0}" destId="{DC71E55F-458A-4B88-BEE5-9CFD97F2FBCB}" srcOrd="0" destOrd="0" presId="urn:microsoft.com/office/officeart/2018/2/layout/IconCircleList"/>
    <dgm:cxn modelId="{2BC32674-5BEB-44A0-9E4D-CB4965268358}" type="presOf" srcId="{57D4C0E0-7964-401F-A745-92CE991B2FBB}" destId="{A9CE1CF3-9BAB-46D4-A14B-DA932B6DFCB4}" srcOrd="0" destOrd="0" presId="urn:microsoft.com/office/officeart/2018/2/layout/IconCircleList"/>
    <dgm:cxn modelId="{02771A7A-B9B5-4207-B65B-DEDEE532EA6E}" type="presOf" srcId="{F01D74B6-5AAD-4814-B426-870615AD4781}" destId="{44FFE985-7F16-4EAC-9342-3B5803E80BA7}" srcOrd="0" destOrd="0" presId="urn:microsoft.com/office/officeart/2018/2/layout/IconCircleList"/>
    <dgm:cxn modelId="{B0990B7E-A261-4269-9FAD-A889FD53DC0F}" srcId="{132F788F-BA31-4547-8223-610794020D14}" destId="{F01D74B6-5AAD-4814-B426-870615AD4781}" srcOrd="2" destOrd="0" parTransId="{E5AC15D7-FC8A-496A-9EBE-8A3B99BA6D7B}" sibTransId="{EDBACD08-F1D6-449D-ACBB-4A5D7CB83469}"/>
    <dgm:cxn modelId="{490FF088-8DF9-41C7-B6AB-1CA9EBD2B896}" type="presOf" srcId="{3E06E7B6-3908-46FA-92F3-EB48AD2C1A81}" destId="{924B218D-4BFA-4C68-85A7-7A629A500656}" srcOrd="0" destOrd="0" presId="urn:microsoft.com/office/officeart/2018/2/layout/IconCircleList"/>
    <dgm:cxn modelId="{84DC3692-6732-4655-AA5C-DAD22C962C58}" type="presOf" srcId="{24AADBD6-9254-4A69-B953-4B0A02A4428E}" destId="{58643821-4415-4258-9BF4-C1DDF5357AD6}" srcOrd="0" destOrd="0" presId="urn:microsoft.com/office/officeart/2018/2/layout/IconCircleList"/>
    <dgm:cxn modelId="{598C2D98-E384-4F32-AF2C-6DA422D7CFB7}" srcId="{132F788F-BA31-4547-8223-610794020D14}" destId="{BA8FDA81-A642-420C-8EF9-B1E40E14A3AB}" srcOrd="4" destOrd="0" parTransId="{236C3B46-4EAA-4DC8-B2E4-B3192A8CCA61}" sibTransId="{064C4798-7882-43B9-9E39-DD060F12679A}"/>
    <dgm:cxn modelId="{02762AAA-A7DA-4723-8921-ACE76905FF6C}" type="presOf" srcId="{94A87395-93F4-4C6B-BB40-00092C34C193}" destId="{00D404DD-1A7D-4497-BD81-7ED192AD8875}" srcOrd="0" destOrd="0" presId="urn:microsoft.com/office/officeart/2018/2/layout/IconCircleList"/>
    <dgm:cxn modelId="{24D8F3C5-4E5C-4077-B5AB-B7F3313392F2}" type="presOf" srcId="{EDBACD08-F1D6-449D-ACBB-4A5D7CB83469}" destId="{1571D8D2-720E-49C3-B783-84396689D9F0}" srcOrd="0" destOrd="0" presId="urn:microsoft.com/office/officeart/2018/2/layout/IconCircleList"/>
    <dgm:cxn modelId="{9459ABEF-5744-43C7-981A-7A5A9E0BA9A3}" srcId="{132F788F-BA31-4547-8223-610794020D14}" destId="{94A87395-93F4-4C6B-BB40-00092C34C193}" srcOrd="3" destOrd="0" parTransId="{38BC16AC-A7FC-4475-95BF-FFA4D9F47A2D}" sibTransId="{09FB6877-904C-44AB-94E4-4DBE1EDA2CC0}"/>
    <dgm:cxn modelId="{6D27A438-62A4-4219-B223-177C2B9218C4}" type="presParOf" srcId="{246188A4-1F01-4815-9A1D-49618D7D24C1}" destId="{7D3B3679-DE65-4649-8C2C-E2FEC55184DF}" srcOrd="0" destOrd="0" presId="urn:microsoft.com/office/officeart/2018/2/layout/IconCircleList"/>
    <dgm:cxn modelId="{1A50D6B9-E63A-417D-AD7B-2093C010E1B0}" type="presParOf" srcId="{7D3B3679-DE65-4649-8C2C-E2FEC55184DF}" destId="{1595D54A-D85F-4B5F-A22B-31F9342F804F}" srcOrd="0" destOrd="0" presId="urn:microsoft.com/office/officeart/2018/2/layout/IconCircleList"/>
    <dgm:cxn modelId="{1E180E24-8B7C-411B-B6E6-5810E7487FDC}" type="presParOf" srcId="{1595D54A-D85F-4B5F-A22B-31F9342F804F}" destId="{1A35C86B-8B4F-4B7C-9A24-F23EB5768658}" srcOrd="0" destOrd="0" presId="urn:microsoft.com/office/officeart/2018/2/layout/IconCircleList"/>
    <dgm:cxn modelId="{B1EE6A3A-52AB-4680-9D98-3114A0F22D1E}" type="presParOf" srcId="{1595D54A-D85F-4B5F-A22B-31F9342F804F}" destId="{4A71D5B8-B029-4845-ABC0-9D3D7FF6A64D}" srcOrd="1" destOrd="0" presId="urn:microsoft.com/office/officeart/2018/2/layout/IconCircleList"/>
    <dgm:cxn modelId="{3AD6C7C8-A873-4304-82EE-B8CB601F8EF4}" type="presParOf" srcId="{1595D54A-D85F-4B5F-A22B-31F9342F804F}" destId="{F8EF959B-D7D5-43F9-A4BA-127AB85A276D}" srcOrd="2" destOrd="0" presId="urn:microsoft.com/office/officeart/2018/2/layout/IconCircleList"/>
    <dgm:cxn modelId="{8C70B0AB-62A0-4DEB-9F7A-36B499C8C77D}" type="presParOf" srcId="{1595D54A-D85F-4B5F-A22B-31F9342F804F}" destId="{58643821-4415-4258-9BF4-C1DDF5357AD6}" srcOrd="3" destOrd="0" presId="urn:microsoft.com/office/officeart/2018/2/layout/IconCircleList"/>
    <dgm:cxn modelId="{A5965E5F-3746-4620-91AF-6008EEBE3878}" type="presParOf" srcId="{7D3B3679-DE65-4649-8C2C-E2FEC55184DF}" destId="{924B218D-4BFA-4C68-85A7-7A629A500656}" srcOrd="1" destOrd="0" presId="urn:microsoft.com/office/officeart/2018/2/layout/IconCircleList"/>
    <dgm:cxn modelId="{522FF51F-B548-4FFF-81FF-C14E76BD91E1}" type="presParOf" srcId="{7D3B3679-DE65-4649-8C2C-E2FEC55184DF}" destId="{8275903B-2FF4-4A71-B9E1-75F9009E5CBA}" srcOrd="2" destOrd="0" presId="urn:microsoft.com/office/officeart/2018/2/layout/IconCircleList"/>
    <dgm:cxn modelId="{0A03104C-99AA-4ADB-8B77-2798F84FF7A6}" type="presParOf" srcId="{8275903B-2FF4-4A71-B9E1-75F9009E5CBA}" destId="{B7345026-568D-4510-80BD-BC85D83D1CF4}" srcOrd="0" destOrd="0" presId="urn:microsoft.com/office/officeart/2018/2/layout/IconCircleList"/>
    <dgm:cxn modelId="{3406A4F3-9DBE-4FD9-8F04-36A9344278FA}" type="presParOf" srcId="{8275903B-2FF4-4A71-B9E1-75F9009E5CBA}" destId="{674B9C98-28CF-4F5F-B96A-06DC3804FA9B}" srcOrd="1" destOrd="0" presId="urn:microsoft.com/office/officeart/2018/2/layout/IconCircleList"/>
    <dgm:cxn modelId="{42CD64DF-3FAC-44B3-AC90-AE5AEA30CB6A}" type="presParOf" srcId="{8275903B-2FF4-4A71-B9E1-75F9009E5CBA}" destId="{52D5F635-67EF-4B84-BB6C-8A1598D32364}" srcOrd="2" destOrd="0" presId="urn:microsoft.com/office/officeart/2018/2/layout/IconCircleList"/>
    <dgm:cxn modelId="{C961B066-D8C5-40FA-A626-6BCE3B0A614D}" type="presParOf" srcId="{8275903B-2FF4-4A71-B9E1-75F9009E5CBA}" destId="{A9CE1CF3-9BAB-46D4-A14B-DA932B6DFCB4}" srcOrd="3" destOrd="0" presId="urn:microsoft.com/office/officeart/2018/2/layout/IconCircleList"/>
    <dgm:cxn modelId="{6D1446C1-F5F3-4F7C-BDC9-59221660B945}" type="presParOf" srcId="{7D3B3679-DE65-4649-8C2C-E2FEC55184DF}" destId="{2C41F72C-7EF3-4C36-A3CF-E5CD42FBEE5C}" srcOrd="3" destOrd="0" presId="urn:microsoft.com/office/officeart/2018/2/layout/IconCircleList"/>
    <dgm:cxn modelId="{38AE330C-3A31-4DA2-97F9-B1578DEB3AA9}" type="presParOf" srcId="{7D3B3679-DE65-4649-8C2C-E2FEC55184DF}" destId="{A01C8502-619F-4203-B28E-649EC3B31C59}" srcOrd="4" destOrd="0" presId="urn:microsoft.com/office/officeart/2018/2/layout/IconCircleList"/>
    <dgm:cxn modelId="{4E46B0D9-C914-4686-A181-9A8FC388F54E}" type="presParOf" srcId="{A01C8502-619F-4203-B28E-649EC3B31C59}" destId="{330B3F89-9D05-4CF0-AEF3-E75646D0021C}" srcOrd="0" destOrd="0" presId="urn:microsoft.com/office/officeart/2018/2/layout/IconCircleList"/>
    <dgm:cxn modelId="{23C3B6F1-F730-488E-A858-47F59EF0F576}" type="presParOf" srcId="{A01C8502-619F-4203-B28E-649EC3B31C59}" destId="{216E5594-D4A6-4ADD-A556-FB6934084171}" srcOrd="1" destOrd="0" presId="urn:microsoft.com/office/officeart/2018/2/layout/IconCircleList"/>
    <dgm:cxn modelId="{D48DD764-E25B-4961-BA91-35EA5B682B34}" type="presParOf" srcId="{A01C8502-619F-4203-B28E-649EC3B31C59}" destId="{3CC12F4F-93D3-4B37-96DD-3C606F2388E1}" srcOrd="2" destOrd="0" presId="urn:microsoft.com/office/officeart/2018/2/layout/IconCircleList"/>
    <dgm:cxn modelId="{B7A00618-3250-4F4C-B5D5-52A1B689D2AD}" type="presParOf" srcId="{A01C8502-619F-4203-B28E-649EC3B31C59}" destId="{44FFE985-7F16-4EAC-9342-3B5803E80BA7}" srcOrd="3" destOrd="0" presId="urn:microsoft.com/office/officeart/2018/2/layout/IconCircleList"/>
    <dgm:cxn modelId="{A96DCC1F-580A-49E6-8B20-D992EFC83934}" type="presParOf" srcId="{7D3B3679-DE65-4649-8C2C-E2FEC55184DF}" destId="{1571D8D2-720E-49C3-B783-84396689D9F0}" srcOrd="5" destOrd="0" presId="urn:microsoft.com/office/officeart/2018/2/layout/IconCircleList"/>
    <dgm:cxn modelId="{9EBF00E5-5001-4346-A913-EF148EB9924C}" type="presParOf" srcId="{7D3B3679-DE65-4649-8C2C-E2FEC55184DF}" destId="{E3EC5070-B08C-4B69-92A0-13CADEA2A2BE}" srcOrd="6" destOrd="0" presId="urn:microsoft.com/office/officeart/2018/2/layout/IconCircleList"/>
    <dgm:cxn modelId="{2BAE96DA-946D-4AE2-83FF-B36EB63618EB}" type="presParOf" srcId="{E3EC5070-B08C-4B69-92A0-13CADEA2A2BE}" destId="{3C916CFC-0BCB-4CAE-B428-91B3EC42E88A}" srcOrd="0" destOrd="0" presId="urn:microsoft.com/office/officeart/2018/2/layout/IconCircleList"/>
    <dgm:cxn modelId="{4ED834DC-43CB-4042-89F8-36EEA1E42A65}" type="presParOf" srcId="{E3EC5070-B08C-4B69-92A0-13CADEA2A2BE}" destId="{40E45F87-C57E-4857-AAA8-5D534CF7BF85}" srcOrd="1" destOrd="0" presId="urn:microsoft.com/office/officeart/2018/2/layout/IconCircleList"/>
    <dgm:cxn modelId="{18AE3994-D008-45D5-8C9D-7B4B4127ADD9}" type="presParOf" srcId="{E3EC5070-B08C-4B69-92A0-13CADEA2A2BE}" destId="{F4A46AEF-0D46-49E1-A85A-8636932890CF}" srcOrd="2" destOrd="0" presId="urn:microsoft.com/office/officeart/2018/2/layout/IconCircleList"/>
    <dgm:cxn modelId="{48666F6C-461E-4380-81D8-57AA938781D8}" type="presParOf" srcId="{E3EC5070-B08C-4B69-92A0-13CADEA2A2BE}" destId="{00D404DD-1A7D-4497-BD81-7ED192AD8875}" srcOrd="3" destOrd="0" presId="urn:microsoft.com/office/officeart/2018/2/layout/IconCircleList"/>
    <dgm:cxn modelId="{2996F3E9-FA46-4391-9793-F9904B776ADC}" type="presParOf" srcId="{7D3B3679-DE65-4649-8C2C-E2FEC55184DF}" destId="{DC71E55F-458A-4B88-BEE5-9CFD97F2FBCB}" srcOrd="7" destOrd="0" presId="urn:microsoft.com/office/officeart/2018/2/layout/IconCircleList"/>
    <dgm:cxn modelId="{02FA37E9-D0CA-4F8B-9953-FCEF5C2784F0}" type="presParOf" srcId="{7D3B3679-DE65-4649-8C2C-E2FEC55184DF}" destId="{3214BB27-257C-4C20-A079-2D71A184169A}" srcOrd="8" destOrd="0" presId="urn:microsoft.com/office/officeart/2018/2/layout/IconCircleList"/>
    <dgm:cxn modelId="{C694354A-B5C7-439C-8EAD-DF05012A9101}" type="presParOf" srcId="{3214BB27-257C-4C20-A079-2D71A184169A}" destId="{10760B4D-E4C4-40FF-A382-677C01A97622}" srcOrd="0" destOrd="0" presId="urn:microsoft.com/office/officeart/2018/2/layout/IconCircleList"/>
    <dgm:cxn modelId="{140D1A6E-76C6-4807-B20A-89608D745DEA}" type="presParOf" srcId="{3214BB27-257C-4C20-A079-2D71A184169A}" destId="{76B8348E-CC59-4764-8D92-D9A68615220B}" srcOrd="1" destOrd="0" presId="urn:microsoft.com/office/officeart/2018/2/layout/IconCircleList"/>
    <dgm:cxn modelId="{979EAC3A-6605-44B4-81C1-40CE34186D36}" type="presParOf" srcId="{3214BB27-257C-4C20-A079-2D71A184169A}" destId="{BAA931C1-5519-401F-AD94-7460782F6EB1}" srcOrd="2" destOrd="0" presId="urn:microsoft.com/office/officeart/2018/2/layout/IconCircleList"/>
    <dgm:cxn modelId="{1C136DAB-E65B-4EC3-949F-32D2139DC5A1}" type="presParOf" srcId="{3214BB27-257C-4C20-A079-2D71A184169A}" destId="{B9DC1F97-B771-4D50-A65F-6AA5B90538B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8F9ED-FBC7-4ED1-B29D-70A6FBED34EE}">
      <dsp:nvSpPr>
        <dsp:cNvPr id="0" name=""/>
        <dsp:cNvSpPr/>
      </dsp:nvSpPr>
      <dsp:spPr>
        <a:xfrm>
          <a:off x="0" y="375558"/>
          <a:ext cx="4079077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6582" tIns="333248" rIns="31658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62% школьников уезжают поступать в другие регионы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Выпускники вузов уезжают в столицы</a:t>
          </a:r>
        </a:p>
      </dsp:txBody>
      <dsp:txXfrm>
        <a:off x="0" y="375558"/>
        <a:ext cx="4079077" cy="1159200"/>
      </dsp:txXfrm>
    </dsp:sp>
    <dsp:sp modelId="{4211EFD8-6929-43E5-A9BE-ED9F1BF65317}">
      <dsp:nvSpPr>
        <dsp:cNvPr id="0" name=""/>
        <dsp:cNvSpPr/>
      </dsp:nvSpPr>
      <dsp:spPr>
        <a:xfrm>
          <a:off x="203953" y="139398"/>
          <a:ext cx="2855353" cy="4723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26" tIns="0" rIns="10792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Выпускники покидают регион</a:t>
          </a:r>
        </a:p>
      </dsp:txBody>
      <dsp:txXfrm>
        <a:off x="227010" y="162455"/>
        <a:ext cx="2809239" cy="426206"/>
      </dsp:txXfrm>
    </dsp:sp>
    <dsp:sp modelId="{E0AC862F-783C-407B-8303-5B38B7EB7858}">
      <dsp:nvSpPr>
        <dsp:cNvPr id="0" name=""/>
        <dsp:cNvSpPr/>
      </dsp:nvSpPr>
      <dsp:spPr>
        <a:xfrm>
          <a:off x="0" y="1857318"/>
          <a:ext cx="4079077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6582" tIns="333248" rIns="31658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Дефицит трудовых ресурсов во всех областях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Численность граждан старше трудоспособного возраста увеличивается (на 5 % за 10 лет)</a:t>
          </a:r>
        </a:p>
      </dsp:txBody>
      <dsp:txXfrm>
        <a:off x="0" y="1857318"/>
        <a:ext cx="4079077" cy="1612800"/>
      </dsp:txXfrm>
    </dsp:sp>
    <dsp:sp modelId="{4ABE96EB-CBDF-4C11-B474-82501A07B8E5}">
      <dsp:nvSpPr>
        <dsp:cNvPr id="0" name=""/>
        <dsp:cNvSpPr/>
      </dsp:nvSpPr>
      <dsp:spPr>
        <a:xfrm>
          <a:off x="203953" y="1621158"/>
          <a:ext cx="2855353" cy="4723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26" tIns="0" rIns="10792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Дефицит специалистов</a:t>
          </a:r>
        </a:p>
      </dsp:txBody>
      <dsp:txXfrm>
        <a:off x="227010" y="1644215"/>
        <a:ext cx="2809239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1F8AC-2F18-4D84-94B8-601840436430}">
      <dsp:nvSpPr>
        <dsp:cNvPr id="0" name=""/>
        <dsp:cNvSpPr/>
      </dsp:nvSpPr>
      <dsp:spPr>
        <a:xfrm>
          <a:off x="33" y="25363"/>
          <a:ext cx="3233830" cy="6624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Вакансии есть, НО</a:t>
          </a:r>
        </a:p>
      </dsp:txBody>
      <dsp:txXfrm>
        <a:off x="33" y="25363"/>
        <a:ext cx="3233830" cy="662400"/>
      </dsp:txXfrm>
    </dsp:sp>
    <dsp:sp modelId="{0B5FCD3E-B88C-44D8-9218-2FA76DA62EAA}">
      <dsp:nvSpPr>
        <dsp:cNvPr id="0" name=""/>
        <dsp:cNvSpPr/>
      </dsp:nvSpPr>
      <dsp:spPr>
        <a:xfrm>
          <a:off x="33" y="687763"/>
          <a:ext cx="3233830" cy="160994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/>
            <a:t>Требуются молодые специалисты с опытом работы и компетенциями</a:t>
          </a:r>
        </a:p>
      </dsp:txBody>
      <dsp:txXfrm>
        <a:off x="33" y="687763"/>
        <a:ext cx="3233830" cy="1609942"/>
      </dsp:txXfrm>
    </dsp:sp>
    <dsp:sp modelId="{0B7C591D-030B-4287-ABE2-6808D67062BA}">
      <dsp:nvSpPr>
        <dsp:cNvPr id="0" name=""/>
        <dsp:cNvSpPr/>
      </dsp:nvSpPr>
      <dsp:spPr>
        <a:xfrm>
          <a:off x="3686600" y="25363"/>
          <a:ext cx="3233830" cy="662400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Соискатели есть, НО</a:t>
          </a:r>
        </a:p>
      </dsp:txBody>
      <dsp:txXfrm>
        <a:off x="3686600" y="25363"/>
        <a:ext cx="3233830" cy="662400"/>
      </dsp:txXfrm>
    </dsp:sp>
    <dsp:sp modelId="{1A08A597-1F5C-44FF-8507-84A0C8F3CF8C}">
      <dsp:nvSpPr>
        <dsp:cNvPr id="0" name=""/>
        <dsp:cNvSpPr/>
      </dsp:nvSpPr>
      <dsp:spPr>
        <a:xfrm>
          <a:off x="3686600" y="687763"/>
          <a:ext cx="3233830" cy="1609942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/>
            <a:t>Есть диплом, но он не соответствует запросу рынка</a:t>
          </a:r>
        </a:p>
      </dsp:txBody>
      <dsp:txXfrm>
        <a:off x="3686600" y="687763"/>
        <a:ext cx="3233830" cy="16099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73985-11B2-4B62-8DD3-30E92BC16566}">
      <dsp:nvSpPr>
        <dsp:cNvPr id="0" name=""/>
        <dsp:cNvSpPr/>
      </dsp:nvSpPr>
      <dsp:spPr>
        <a:xfrm>
          <a:off x="993" y="647079"/>
          <a:ext cx="3061743" cy="3602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13296-150D-4A69-A544-72A1A45A9D7D}">
      <dsp:nvSpPr>
        <dsp:cNvPr id="0" name=""/>
        <dsp:cNvSpPr/>
      </dsp:nvSpPr>
      <dsp:spPr>
        <a:xfrm>
          <a:off x="993" y="782358"/>
          <a:ext cx="224926" cy="2249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E868E-BBE3-4C2B-8A4C-83C834C67C3A}">
      <dsp:nvSpPr>
        <dsp:cNvPr id="0" name=""/>
        <dsp:cNvSpPr/>
      </dsp:nvSpPr>
      <dsp:spPr>
        <a:xfrm>
          <a:off x="993" y="0"/>
          <a:ext cx="3061743" cy="647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Распространенные</a:t>
          </a:r>
        </a:p>
      </dsp:txBody>
      <dsp:txXfrm>
        <a:off x="993" y="0"/>
        <a:ext cx="3061743" cy="647079"/>
      </dsp:txXfrm>
    </dsp:sp>
    <dsp:sp modelId="{F693DCAA-C187-4060-BB90-315A45AC32E3}">
      <dsp:nvSpPr>
        <dsp:cNvPr id="0" name=""/>
        <dsp:cNvSpPr/>
      </dsp:nvSpPr>
      <dsp:spPr>
        <a:xfrm>
          <a:off x="993" y="1306655"/>
          <a:ext cx="224921" cy="2249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8D7CF-64D5-420B-B80D-0682EA4432A0}">
      <dsp:nvSpPr>
        <dsp:cNvPr id="0" name=""/>
        <dsp:cNvSpPr/>
      </dsp:nvSpPr>
      <dsp:spPr>
        <a:xfrm>
          <a:off x="215315" y="1156970"/>
          <a:ext cx="2847421" cy="524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Мастер-классы</a:t>
          </a:r>
        </a:p>
      </dsp:txBody>
      <dsp:txXfrm>
        <a:off x="215315" y="1156970"/>
        <a:ext cx="2847421" cy="524291"/>
      </dsp:txXfrm>
    </dsp:sp>
    <dsp:sp modelId="{9C318D3E-3108-4400-B5EA-CE0AFD685572}">
      <dsp:nvSpPr>
        <dsp:cNvPr id="0" name=""/>
        <dsp:cNvSpPr/>
      </dsp:nvSpPr>
      <dsp:spPr>
        <a:xfrm>
          <a:off x="993" y="1830947"/>
          <a:ext cx="224921" cy="2249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5557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7EEE0-03B4-4283-874A-11ABE6DC8A58}">
      <dsp:nvSpPr>
        <dsp:cNvPr id="0" name=""/>
        <dsp:cNvSpPr/>
      </dsp:nvSpPr>
      <dsp:spPr>
        <a:xfrm>
          <a:off x="215315" y="1681262"/>
          <a:ext cx="2847421" cy="524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Экскурсии на предприятия</a:t>
          </a:r>
        </a:p>
      </dsp:txBody>
      <dsp:txXfrm>
        <a:off x="215315" y="1681262"/>
        <a:ext cx="2847421" cy="524291"/>
      </dsp:txXfrm>
    </dsp:sp>
    <dsp:sp modelId="{46553806-4FA2-4692-A6AA-A0D044712063}">
      <dsp:nvSpPr>
        <dsp:cNvPr id="0" name=""/>
        <dsp:cNvSpPr/>
      </dsp:nvSpPr>
      <dsp:spPr>
        <a:xfrm>
          <a:off x="993" y="2355239"/>
          <a:ext cx="224921" cy="2249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0E82F3-6844-480E-958B-BF30256FC8F4}">
      <dsp:nvSpPr>
        <dsp:cNvPr id="0" name=""/>
        <dsp:cNvSpPr/>
      </dsp:nvSpPr>
      <dsp:spPr>
        <a:xfrm>
          <a:off x="215315" y="2205554"/>
          <a:ext cx="2847421" cy="524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Экспертная оценка</a:t>
          </a:r>
        </a:p>
      </dsp:txBody>
      <dsp:txXfrm>
        <a:off x="215315" y="2205554"/>
        <a:ext cx="2847421" cy="524291"/>
      </dsp:txXfrm>
    </dsp:sp>
    <dsp:sp modelId="{0DB21B76-2A0D-45EA-9A6B-A45F9440B0E0}">
      <dsp:nvSpPr>
        <dsp:cNvPr id="0" name=""/>
        <dsp:cNvSpPr/>
      </dsp:nvSpPr>
      <dsp:spPr>
        <a:xfrm>
          <a:off x="3215824" y="647079"/>
          <a:ext cx="3061743" cy="360205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AD3CCC-ED27-4C78-A2B0-1B520B9C2D70}">
      <dsp:nvSpPr>
        <dsp:cNvPr id="0" name=""/>
        <dsp:cNvSpPr/>
      </dsp:nvSpPr>
      <dsp:spPr>
        <a:xfrm>
          <a:off x="3215824" y="782358"/>
          <a:ext cx="224926" cy="2249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8390A-F8B5-48EB-8785-76A6B323D971}">
      <dsp:nvSpPr>
        <dsp:cNvPr id="0" name=""/>
        <dsp:cNvSpPr/>
      </dsp:nvSpPr>
      <dsp:spPr>
        <a:xfrm>
          <a:off x="3215824" y="0"/>
          <a:ext cx="3061743" cy="647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Перспективные</a:t>
          </a:r>
        </a:p>
      </dsp:txBody>
      <dsp:txXfrm>
        <a:off x="3215824" y="0"/>
        <a:ext cx="3061743" cy="647079"/>
      </dsp:txXfrm>
    </dsp:sp>
    <dsp:sp modelId="{7F1E7F65-00EC-48B3-8B78-995B7E386285}">
      <dsp:nvSpPr>
        <dsp:cNvPr id="0" name=""/>
        <dsp:cNvSpPr/>
      </dsp:nvSpPr>
      <dsp:spPr>
        <a:xfrm>
          <a:off x="3215824" y="1306655"/>
          <a:ext cx="224921" cy="2249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FF9613-9DE2-4578-9EAF-BC5BAE2CE623}">
      <dsp:nvSpPr>
        <dsp:cNvPr id="0" name=""/>
        <dsp:cNvSpPr/>
      </dsp:nvSpPr>
      <dsp:spPr>
        <a:xfrm>
          <a:off x="3430146" y="1156970"/>
          <a:ext cx="2847421" cy="524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Совместные проекты</a:t>
          </a:r>
        </a:p>
      </dsp:txBody>
      <dsp:txXfrm>
        <a:off x="3430146" y="1156970"/>
        <a:ext cx="2847421" cy="524291"/>
      </dsp:txXfrm>
    </dsp:sp>
    <dsp:sp modelId="{B32A8F99-F6DA-44B1-8A60-BD1BD29EB7A5}">
      <dsp:nvSpPr>
        <dsp:cNvPr id="0" name=""/>
        <dsp:cNvSpPr/>
      </dsp:nvSpPr>
      <dsp:spPr>
        <a:xfrm>
          <a:off x="3215824" y="1830947"/>
          <a:ext cx="224921" cy="2249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23F73F-0A48-4AF7-9B24-55D9B744C1BA}">
      <dsp:nvSpPr>
        <dsp:cNvPr id="0" name=""/>
        <dsp:cNvSpPr/>
      </dsp:nvSpPr>
      <dsp:spPr>
        <a:xfrm>
          <a:off x="3430146" y="1681262"/>
          <a:ext cx="2847421" cy="524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Исследовательские работы</a:t>
          </a:r>
        </a:p>
      </dsp:txBody>
      <dsp:txXfrm>
        <a:off x="3430146" y="1681262"/>
        <a:ext cx="2847421" cy="524291"/>
      </dsp:txXfrm>
    </dsp:sp>
    <dsp:sp modelId="{1CBBA5B0-7F84-4013-961C-079C45B5BD82}">
      <dsp:nvSpPr>
        <dsp:cNvPr id="0" name=""/>
        <dsp:cNvSpPr/>
      </dsp:nvSpPr>
      <dsp:spPr>
        <a:xfrm>
          <a:off x="3215824" y="2355239"/>
          <a:ext cx="224921" cy="2249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84617D-3A57-4E22-AE84-08DF02B98F3D}">
      <dsp:nvSpPr>
        <dsp:cNvPr id="0" name=""/>
        <dsp:cNvSpPr/>
      </dsp:nvSpPr>
      <dsp:spPr>
        <a:xfrm>
          <a:off x="3430146" y="2205554"/>
          <a:ext cx="2847421" cy="524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Стажировки</a:t>
          </a:r>
        </a:p>
      </dsp:txBody>
      <dsp:txXfrm>
        <a:off x="3430146" y="2205554"/>
        <a:ext cx="2847421" cy="524291"/>
      </dsp:txXfrm>
    </dsp:sp>
    <dsp:sp modelId="{405F3A59-3B45-40EC-8BD1-2622E19A91D4}">
      <dsp:nvSpPr>
        <dsp:cNvPr id="0" name=""/>
        <dsp:cNvSpPr/>
      </dsp:nvSpPr>
      <dsp:spPr>
        <a:xfrm>
          <a:off x="3215824" y="2879531"/>
          <a:ext cx="224921" cy="2249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BE700-653E-4A0A-99DF-10F53B8AECEA}">
      <dsp:nvSpPr>
        <dsp:cNvPr id="0" name=""/>
        <dsp:cNvSpPr/>
      </dsp:nvSpPr>
      <dsp:spPr>
        <a:xfrm>
          <a:off x="3430146" y="2729845"/>
          <a:ext cx="2847421" cy="524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Наставничество</a:t>
          </a:r>
        </a:p>
      </dsp:txBody>
      <dsp:txXfrm>
        <a:off x="3430146" y="2729845"/>
        <a:ext cx="2847421" cy="5242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5C86B-8B4F-4B7C-9A24-F23EB5768658}">
      <dsp:nvSpPr>
        <dsp:cNvPr id="0" name=""/>
        <dsp:cNvSpPr/>
      </dsp:nvSpPr>
      <dsp:spPr>
        <a:xfrm>
          <a:off x="2001" y="269016"/>
          <a:ext cx="653447" cy="65344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1D5B8-B029-4845-ABC0-9D3D7FF6A64D}">
      <dsp:nvSpPr>
        <dsp:cNvPr id="0" name=""/>
        <dsp:cNvSpPr/>
      </dsp:nvSpPr>
      <dsp:spPr>
        <a:xfrm>
          <a:off x="139225" y="406240"/>
          <a:ext cx="378999" cy="3789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643821-4415-4258-9BF4-C1DDF5357AD6}">
      <dsp:nvSpPr>
        <dsp:cNvPr id="0" name=""/>
        <dsp:cNvSpPr/>
      </dsp:nvSpPr>
      <dsp:spPr>
        <a:xfrm>
          <a:off x="795473" y="269016"/>
          <a:ext cx="1540269" cy="653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Дети</a:t>
          </a:r>
        </a:p>
      </dsp:txBody>
      <dsp:txXfrm>
        <a:off x="795473" y="269016"/>
        <a:ext cx="1540269" cy="653447"/>
      </dsp:txXfrm>
    </dsp:sp>
    <dsp:sp modelId="{B7345026-568D-4510-80BD-BC85D83D1CF4}">
      <dsp:nvSpPr>
        <dsp:cNvPr id="0" name=""/>
        <dsp:cNvSpPr/>
      </dsp:nvSpPr>
      <dsp:spPr>
        <a:xfrm>
          <a:off x="2604123" y="269016"/>
          <a:ext cx="653447" cy="653447"/>
        </a:xfrm>
        <a:prstGeom prst="ellips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4B9C98-28CF-4F5F-B96A-06DC3804FA9B}">
      <dsp:nvSpPr>
        <dsp:cNvPr id="0" name=""/>
        <dsp:cNvSpPr/>
      </dsp:nvSpPr>
      <dsp:spPr>
        <a:xfrm>
          <a:off x="2741347" y="406240"/>
          <a:ext cx="378999" cy="3789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E1CF3-9BAB-46D4-A14B-DA932B6DFCB4}">
      <dsp:nvSpPr>
        <dsp:cNvPr id="0" name=""/>
        <dsp:cNvSpPr/>
      </dsp:nvSpPr>
      <dsp:spPr>
        <a:xfrm>
          <a:off x="3397595" y="269016"/>
          <a:ext cx="1540269" cy="653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Родители</a:t>
          </a:r>
        </a:p>
      </dsp:txBody>
      <dsp:txXfrm>
        <a:off x="3397595" y="269016"/>
        <a:ext cx="1540269" cy="653447"/>
      </dsp:txXfrm>
    </dsp:sp>
    <dsp:sp modelId="{330B3F89-9D05-4CF0-AEF3-E75646D0021C}">
      <dsp:nvSpPr>
        <dsp:cNvPr id="0" name=""/>
        <dsp:cNvSpPr/>
      </dsp:nvSpPr>
      <dsp:spPr>
        <a:xfrm>
          <a:off x="2001" y="1565985"/>
          <a:ext cx="653447" cy="653447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6E5594-D4A6-4ADD-A556-FB6934084171}">
      <dsp:nvSpPr>
        <dsp:cNvPr id="0" name=""/>
        <dsp:cNvSpPr/>
      </dsp:nvSpPr>
      <dsp:spPr>
        <a:xfrm>
          <a:off x="139225" y="1703209"/>
          <a:ext cx="378999" cy="3789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FFE985-7F16-4EAC-9342-3B5803E80BA7}">
      <dsp:nvSpPr>
        <dsp:cNvPr id="0" name=""/>
        <dsp:cNvSpPr/>
      </dsp:nvSpPr>
      <dsp:spPr>
        <a:xfrm>
          <a:off x="795473" y="1565985"/>
          <a:ext cx="1540269" cy="653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Образовательные организации</a:t>
          </a:r>
        </a:p>
      </dsp:txBody>
      <dsp:txXfrm>
        <a:off x="795473" y="1565985"/>
        <a:ext cx="1540269" cy="653447"/>
      </dsp:txXfrm>
    </dsp:sp>
    <dsp:sp modelId="{3C916CFC-0BCB-4CAE-B428-91B3EC42E88A}">
      <dsp:nvSpPr>
        <dsp:cNvPr id="0" name=""/>
        <dsp:cNvSpPr/>
      </dsp:nvSpPr>
      <dsp:spPr>
        <a:xfrm>
          <a:off x="2604123" y="1565985"/>
          <a:ext cx="653447" cy="653447"/>
        </a:xfrm>
        <a:prstGeom prst="ellips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45F87-C57E-4857-AAA8-5D534CF7BF85}">
      <dsp:nvSpPr>
        <dsp:cNvPr id="0" name=""/>
        <dsp:cNvSpPr/>
      </dsp:nvSpPr>
      <dsp:spPr>
        <a:xfrm>
          <a:off x="2741347" y="1703209"/>
          <a:ext cx="378999" cy="37899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D404DD-1A7D-4497-BD81-7ED192AD8875}">
      <dsp:nvSpPr>
        <dsp:cNvPr id="0" name=""/>
        <dsp:cNvSpPr/>
      </dsp:nvSpPr>
      <dsp:spPr>
        <a:xfrm>
          <a:off x="3397595" y="1565985"/>
          <a:ext cx="1540269" cy="653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Реальный сектор экономики</a:t>
          </a:r>
        </a:p>
      </dsp:txBody>
      <dsp:txXfrm>
        <a:off x="3397595" y="1565985"/>
        <a:ext cx="1540269" cy="653447"/>
      </dsp:txXfrm>
    </dsp:sp>
    <dsp:sp modelId="{10760B4D-E4C4-40FF-A382-677C01A97622}">
      <dsp:nvSpPr>
        <dsp:cNvPr id="0" name=""/>
        <dsp:cNvSpPr/>
      </dsp:nvSpPr>
      <dsp:spPr>
        <a:xfrm>
          <a:off x="2001" y="2862954"/>
          <a:ext cx="653447" cy="653447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B8348E-CC59-4764-8D92-D9A68615220B}">
      <dsp:nvSpPr>
        <dsp:cNvPr id="0" name=""/>
        <dsp:cNvSpPr/>
      </dsp:nvSpPr>
      <dsp:spPr>
        <a:xfrm>
          <a:off x="139225" y="3000178"/>
          <a:ext cx="378999" cy="37899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DC1F97-B771-4D50-A65F-6AA5B90538BA}">
      <dsp:nvSpPr>
        <dsp:cNvPr id="0" name=""/>
        <dsp:cNvSpPr/>
      </dsp:nvSpPr>
      <dsp:spPr>
        <a:xfrm>
          <a:off x="795473" y="2862954"/>
          <a:ext cx="1540269" cy="653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Регион</a:t>
          </a:r>
        </a:p>
      </dsp:txBody>
      <dsp:txXfrm>
        <a:off x="795473" y="2862954"/>
        <a:ext cx="1540269" cy="653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4884" y="151990"/>
            <a:ext cx="6920465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4" r="45955"/>
          <a:stretch/>
        </p:blipFill>
        <p:spPr>
          <a:xfrm>
            <a:off x="-1" y="0"/>
            <a:ext cx="1552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0"/>
            <a:ext cx="9143999" cy="1733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r="5757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4380614"/>
            <a:ext cx="9144001" cy="194575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8345" y="4380614"/>
            <a:ext cx="8742405" cy="17331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ln w="0"/>
                <a:solidFill>
                  <a:srgbClr val="C00000"/>
                </a:solidFill>
                <a:latin typeface="+mn-lt"/>
              </a:rPr>
              <a:t>Потенциал молодежного инкубатора в решении социальных проблем развития региона</a:t>
            </a:r>
            <a:endParaRPr lang="en-US" sz="3600" b="1" dirty="0">
              <a:ln w="0"/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544E8-AD23-46FE-930B-206044535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Социально-экономическое положение Костромской области</a:t>
            </a:r>
          </a:p>
        </p:txBody>
      </p:sp>
      <p:pic>
        <p:nvPicPr>
          <p:cNvPr id="5" name="Объект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5294350E-8C78-4F2C-B23C-A0983A708B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150" y="1398674"/>
            <a:ext cx="7356610" cy="4889500"/>
          </a:xfrm>
        </p:spPr>
      </p:pic>
    </p:spTree>
    <p:extLst>
      <p:ext uri="{BB962C8B-B14F-4D97-AF65-F5344CB8AC3E}">
        <p14:creationId xmlns:p14="http://schemas.microsoft.com/office/powerpoint/2010/main" val="157759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3D0D8-8D11-411D-B2D1-49046899D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847" y="365124"/>
            <a:ext cx="3840085" cy="1692794"/>
          </a:xfrm>
        </p:spPr>
        <p:txBody>
          <a:bodyPr>
            <a:normAutofit/>
          </a:bodyPr>
          <a:lstStyle/>
          <a:p>
            <a:r>
              <a:rPr lang="ru-RU" dirty="0"/>
              <a:t>Дефицит кадров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человек, мужчина, небо, 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82BD46ED-F5CB-4565-A294-9433D8E933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r="22415" b="-2"/>
          <a:stretch/>
        </p:blipFill>
        <p:spPr>
          <a:xfrm>
            <a:off x="5803994" y="-1"/>
            <a:ext cx="3340005" cy="4837671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C9286AB-4083-4412-9360-37CDFF0FE3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698665"/>
              </p:ext>
            </p:extLst>
          </p:nvPr>
        </p:nvGraphicFramePr>
        <p:xfrm>
          <a:off x="2000447" y="2673887"/>
          <a:ext cx="4079077" cy="3609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1756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B8001-5B0E-407A-AAB5-57D7DA2EF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Противоречие на рынке труда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8104F38E-D0E8-40E2-8D3A-314E051E95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0350851"/>
              </p:ext>
            </p:extLst>
          </p:nvPr>
        </p:nvGraphicFramePr>
        <p:xfrm>
          <a:off x="1711411" y="1272747"/>
          <a:ext cx="6920465" cy="2323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03E49F9-E0B9-4630-B8C4-78458020D550}"/>
              </a:ext>
            </a:extLst>
          </p:cNvPr>
          <p:cNvSpPr txBox="1">
            <a:spLocks/>
          </p:cNvSpPr>
          <p:nvPr/>
        </p:nvSpPr>
        <p:spPr>
          <a:xfrm>
            <a:off x="1791730" y="5585253"/>
            <a:ext cx="6920465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/>
              <a:t>На 1 вакансию «Начало карьеры» в КО претендуют 5 соискателей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B3324F-3FB9-400D-94D9-9ACAFDE56D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5294" y="3717453"/>
            <a:ext cx="2490401" cy="18653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730A7E-078D-41DE-949E-721CE83674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1469" y="3717453"/>
            <a:ext cx="2490400" cy="186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52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65458FD-D78E-405B-BF82-3EB6598F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809" y="365728"/>
            <a:ext cx="3840085" cy="1692794"/>
          </a:xfrm>
        </p:spPr>
        <p:txBody>
          <a:bodyPr>
            <a:normAutofit/>
          </a:bodyPr>
          <a:lstStyle/>
          <a:p>
            <a:r>
              <a:rPr lang="ru-RU" dirty="0"/>
              <a:t>Молодёжный инкубатор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бъект 7">
            <a:extLst>
              <a:ext uri="{FF2B5EF4-FFF2-40B4-BE49-F238E27FC236}">
                <a16:creationId xmlns:a16="http://schemas.microsoft.com/office/drawing/2014/main" id="{5A907D44-01BF-4F4C-9E32-B554C2F9F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377" y="2692423"/>
            <a:ext cx="3840085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Это проект, который направлен на обеспечение Костромской области молодыми квалифицированными кадрами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56CEDC-EC8D-49C6-A19C-3C733FBE57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6" r="16865"/>
          <a:stretch/>
        </p:blipFill>
        <p:spPr>
          <a:xfrm>
            <a:off x="6051292" y="11"/>
            <a:ext cx="3092707" cy="4528731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7932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задачи Инкубатора</a:t>
            </a:r>
            <a:endParaRPr lang="en-US" dirty="0"/>
          </a:p>
        </p:txBody>
      </p:sp>
      <p:grpSp>
        <p:nvGrpSpPr>
          <p:cNvPr id="33" name="Group 2"/>
          <p:cNvGrpSpPr>
            <a:grpSpLocks/>
          </p:cNvGrpSpPr>
          <p:nvPr/>
        </p:nvGrpSpPr>
        <p:grpSpPr bwMode="auto">
          <a:xfrm>
            <a:off x="2047875" y="4120530"/>
            <a:ext cx="6656388" cy="555625"/>
            <a:chOff x="1248" y="1440"/>
            <a:chExt cx="4193" cy="350"/>
          </a:xfrm>
        </p:grpSpPr>
        <p:sp>
          <p:nvSpPr>
            <p:cNvPr id="34" name="Line 3"/>
            <p:cNvSpPr>
              <a:spLocks noChangeShapeType="1"/>
            </p:cNvSpPr>
            <p:nvPr/>
          </p:nvSpPr>
          <p:spPr bwMode="gray">
            <a:xfrm flipV="1">
              <a:off x="1440" y="1755"/>
              <a:ext cx="4001" cy="3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6" name="Text Box 5"/>
            <p:cNvSpPr txBox="1">
              <a:spLocks noChangeArrowheads="1"/>
            </p:cNvSpPr>
            <p:nvPr/>
          </p:nvSpPr>
          <p:spPr bwMode="gray">
            <a:xfrm>
              <a:off x="1783" y="1467"/>
              <a:ext cx="299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dirty="0">
                  <a:solidFill>
                    <a:srgbClr val="000000"/>
                  </a:solidFill>
                </a:rPr>
                <a:t>Формирование основ бизнес-проектирования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7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38" name="Group 7"/>
          <p:cNvGrpSpPr>
            <a:grpSpLocks/>
          </p:cNvGrpSpPr>
          <p:nvPr/>
        </p:nvGrpSpPr>
        <p:grpSpPr bwMode="auto">
          <a:xfrm>
            <a:off x="2047875" y="1605932"/>
            <a:ext cx="6657460" cy="690563"/>
            <a:chOff x="1248" y="2030"/>
            <a:chExt cx="4003" cy="435"/>
          </a:xfrm>
        </p:grpSpPr>
        <p:sp>
          <p:nvSpPr>
            <p:cNvPr id="39" name="Line 8"/>
            <p:cNvSpPr>
              <a:spLocks noChangeShapeType="1"/>
            </p:cNvSpPr>
            <p:nvPr/>
          </p:nvSpPr>
          <p:spPr bwMode="gray">
            <a:xfrm flipV="1">
              <a:off x="1440" y="2365"/>
              <a:ext cx="3811" cy="1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1" name="Text Box 10"/>
            <p:cNvSpPr txBox="1">
              <a:spLocks noChangeArrowheads="1"/>
            </p:cNvSpPr>
            <p:nvPr/>
          </p:nvSpPr>
          <p:spPr bwMode="gray">
            <a:xfrm>
              <a:off x="1736" y="2058"/>
              <a:ext cx="351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dirty="0">
                  <a:solidFill>
                    <a:srgbClr val="000000"/>
                  </a:solidFill>
                </a:rPr>
                <a:t>Привлечение в образование реальный сектор экономики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2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43" name="Group 12"/>
          <p:cNvGrpSpPr>
            <a:grpSpLocks/>
          </p:cNvGrpSpPr>
          <p:nvPr/>
        </p:nvGrpSpPr>
        <p:grpSpPr bwMode="auto">
          <a:xfrm>
            <a:off x="2047875" y="2444130"/>
            <a:ext cx="6657976" cy="565150"/>
            <a:chOff x="1248" y="2640"/>
            <a:chExt cx="4194" cy="356"/>
          </a:xfrm>
        </p:grpSpPr>
        <p:sp>
          <p:nvSpPr>
            <p:cNvPr id="44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4002" cy="6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6" name="Text Box 15"/>
            <p:cNvSpPr txBox="1">
              <a:spLocks noChangeArrowheads="1"/>
            </p:cNvSpPr>
            <p:nvPr/>
          </p:nvSpPr>
          <p:spPr bwMode="gray">
            <a:xfrm>
              <a:off x="1759" y="2667"/>
              <a:ext cx="318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dirty="0">
                  <a:solidFill>
                    <a:srgbClr val="000000"/>
                  </a:solidFill>
                </a:rPr>
                <a:t>Транслирование лучших практик сотрудничества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7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48" name="Group 17"/>
          <p:cNvGrpSpPr>
            <a:grpSpLocks/>
          </p:cNvGrpSpPr>
          <p:nvPr/>
        </p:nvGrpSpPr>
        <p:grpSpPr bwMode="auto">
          <a:xfrm>
            <a:off x="2047875" y="3282335"/>
            <a:ext cx="6657976" cy="554038"/>
            <a:chOff x="1248" y="3230"/>
            <a:chExt cx="4194" cy="349"/>
          </a:xfrm>
        </p:grpSpPr>
        <p:sp>
          <p:nvSpPr>
            <p:cNvPr id="49" name="Line 18"/>
            <p:cNvSpPr>
              <a:spLocks noChangeShapeType="1"/>
            </p:cNvSpPr>
            <p:nvPr/>
          </p:nvSpPr>
          <p:spPr bwMode="gray">
            <a:xfrm flipV="1">
              <a:off x="1441" y="3563"/>
              <a:ext cx="4001" cy="16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1" name="Text Box 20"/>
            <p:cNvSpPr txBox="1">
              <a:spLocks noChangeArrowheads="1"/>
            </p:cNvSpPr>
            <p:nvPr/>
          </p:nvSpPr>
          <p:spPr bwMode="gray">
            <a:xfrm>
              <a:off x="1759" y="3299"/>
              <a:ext cx="343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dirty="0">
                  <a:solidFill>
                    <a:srgbClr val="000000"/>
                  </a:solidFill>
                </a:rPr>
                <a:t>Построение индивидуальных маршрутов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2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53" name="Group 22"/>
          <p:cNvGrpSpPr>
            <a:grpSpLocks/>
          </p:cNvGrpSpPr>
          <p:nvPr/>
        </p:nvGrpSpPr>
        <p:grpSpPr bwMode="auto">
          <a:xfrm>
            <a:off x="2047875" y="4980955"/>
            <a:ext cx="6656388" cy="555625"/>
            <a:chOff x="1248" y="3230"/>
            <a:chExt cx="4193" cy="350"/>
          </a:xfrm>
        </p:grpSpPr>
        <p:sp>
          <p:nvSpPr>
            <p:cNvPr id="54" name="Line 23"/>
            <p:cNvSpPr>
              <a:spLocks noChangeShapeType="1"/>
            </p:cNvSpPr>
            <p:nvPr/>
          </p:nvSpPr>
          <p:spPr bwMode="gray">
            <a:xfrm flipV="1">
              <a:off x="1440" y="3545"/>
              <a:ext cx="4001" cy="3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6" name="Text Box 25"/>
            <p:cNvSpPr txBox="1">
              <a:spLocks noChangeArrowheads="1"/>
            </p:cNvSpPr>
            <p:nvPr/>
          </p:nvSpPr>
          <p:spPr bwMode="gray">
            <a:xfrm>
              <a:off x="1759" y="3281"/>
              <a:ext cx="340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dirty="0">
                  <a:solidFill>
                    <a:srgbClr val="000000"/>
                  </a:solidFill>
                </a:rPr>
                <a:t>Организация конкурсов и олимпиад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7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2410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64E1BE-F409-40B9-A28A-DD56099D2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479" y="181666"/>
            <a:ext cx="6920465" cy="998742"/>
          </a:xfrm>
        </p:spPr>
        <p:txBody>
          <a:bodyPr/>
          <a:lstStyle/>
          <a:p>
            <a:r>
              <a:rPr lang="ru-RU" dirty="0"/>
              <a:t>Варианты сотрудничества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4D0ACC6-E53C-4F3B-8A8A-87B7AFF4E0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0344553"/>
              </p:ext>
            </p:extLst>
          </p:nvPr>
        </p:nvGraphicFramePr>
        <p:xfrm>
          <a:off x="2236788" y="1328738"/>
          <a:ext cx="6278562" cy="4848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4945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28ECD-0207-4650-BF2F-DA808B030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ru-RU" dirty="0"/>
              <a:t>Выгодно всем!</a:t>
            </a:r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C94A54-4505-418E-9AFD-D17FCAFBFE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3" r="41504" b="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D171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40E4A13-9EB1-42A8-AC15-7F34328ADD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1857410"/>
              </p:ext>
            </p:extLst>
          </p:nvPr>
        </p:nvGraphicFramePr>
        <p:xfrm>
          <a:off x="3724073" y="2438400"/>
          <a:ext cx="4939867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1207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1506473-D887-45CF-8E0A-A0EBC8AC230D}"/>
</file>

<file path=customXml/itemProps2.xml><?xml version="1.0" encoding="utf-8"?>
<ds:datastoreItem xmlns:ds="http://schemas.openxmlformats.org/officeDocument/2006/customXml" ds:itemID="{FA695965-02D9-4EC9-B5B0-A7CB604827A3}"/>
</file>

<file path=customXml/itemProps3.xml><?xml version="1.0" encoding="utf-8"?>
<ds:datastoreItem xmlns:ds="http://schemas.openxmlformats.org/officeDocument/2006/customXml" ds:itemID="{38F7BCD4-2632-4BB2-BFBD-0A9281EFA1C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1268</TotalTime>
  <Words>163</Words>
  <Application>Microsoft Office PowerPoint</Application>
  <PresentationFormat>Экран (4:3)</PresentationFormat>
  <Paragraphs>44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Социально-экономическое положение Костромской области</vt:lpstr>
      <vt:lpstr>Дефицит кадров</vt:lpstr>
      <vt:lpstr>Противоречие на рынке труда</vt:lpstr>
      <vt:lpstr>Молодёжный инкубатор</vt:lpstr>
      <vt:lpstr>Основные задачи Инкубатора</vt:lpstr>
      <vt:lpstr>Варианты сотрудничества</vt:lpstr>
      <vt:lpstr>Выгодно всем!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sukhen</cp:lastModifiedBy>
  <cp:revision>204</cp:revision>
  <dcterms:created xsi:type="dcterms:W3CDTF">2016-11-18T14:12:19Z</dcterms:created>
  <dcterms:modified xsi:type="dcterms:W3CDTF">2019-08-20T21:00:56Z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