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diagrams/drawing2.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diagrams/layout1.xml" ContentType="application/vnd.openxmlformats-officedocument.drawingml.diagramLayout+xml"/>
  <Override PartName="/ppt/diagrams/drawing1.xml" ContentType="application/vnd.ms-office.drawingml.diagramDrawing+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diagrams/colors2.xml" ContentType="application/vnd.openxmlformats-officedocument.drawingml.diagramColors+xml"/>
  <Override PartName="/ppt/theme/theme1.xml" ContentType="application/vnd.openxmlformats-officedocument.theme+xml"/>
  <Override PartName="/ppt/diagrams/layout2.xml" ContentType="application/vnd.openxmlformats-officedocument.drawingml.diagramLayout+xml"/>
  <Override PartName="/ppt/diagrams/quickStyle2.xml" ContentType="application/vnd.openxmlformats-officedocument.drawingml.diagramStyl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12192000" cy="6858000"/>
  <p:notesSz cx="6858000" cy="9144000"/>
  <p:custDataLst>
    <p:tags r:id="rId10"/>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946BFC-15F0-4D08-8DE9-ED0AAF9C900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1776F6BD-289D-40D0-934C-17C7004ED209}">
      <dgm:prSet phldrT="[Текст]"/>
      <dgm:spPr/>
      <dgm:t>
        <a:bodyPr/>
        <a:lstStyle/>
        <a:p>
          <a:r>
            <a:rPr lang="ru-RU" dirty="0" smtClean="0"/>
            <a:t>Варианты программ</a:t>
          </a:r>
          <a:endParaRPr lang="ru-RU" dirty="0"/>
        </a:p>
      </dgm:t>
    </dgm:pt>
    <dgm:pt modelId="{1F425F70-2852-4C5C-B2C8-DA962A4CD88C}" type="parTrans" cxnId="{4FFBFAC7-07B8-4922-8F0D-E7749F38EDF7}">
      <dgm:prSet/>
      <dgm:spPr/>
      <dgm:t>
        <a:bodyPr/>
        <a:lstStyle/>
        <a:p>
          <a:endParaRPr lang="ru-RU"/>
        </a:p>
      </dgm:t>
    </dgm:pt>
    <dgm:pt modelId="{0D69E516-EA91-4BC4-9149-F870EF359E63}" type="sibTrans" cxnId="{4FFBFAC7-07B8-4922-8F0D-E7749F38EDF7}">
      <dgm:prSet/>
      <dgm:spPr/>
      <dgm:t>
        <a:bodyPr/>
        <a:lstStyle/>
        <a:p>
          <a:endParaRPr lang="ru-RU"/>
        </a:p>
      </dgm:t>
    </dgm:pt>
    <dgm:pt modelId="{C72F2C7B-A723-49C3-BD3B-11D9376B9C69}">
      <dgm:prSet phldrT="[Текст]"/>
      <dgm:spPr>
        <a:solidFill>
          <a:schemeClr val="accent6">
            <a:lumMod val="20000"/>
            <a:lumOff val="80000"/>
          </a:schemeClr>
        </a:solidFill>
      </dgm:spPr>
      <dgm:t>
        <a:bodyPr/>
        <a:lstStyle/>
        <a:p>
          <a:r>
            <a:rPr lang="ru-RU" dirty="0" smtClean="0">
              <a:solidFill>
                <a:schemeClr val="tx1"/>
              </a:solidFill>
            </a:rPr>
            <a:t>По времени реализации</a:t>
          </a:r>
          <a:endParaRPr lang="ru-RU" dirty="0">
            <a:solidFill>
              <a:schemeClr val="tx1"/>
            </a:solidFill>
          </a:endParaRPr>
        </a:p>
      </dgm:t>
    </dgm:pt>
    <dgm:pt modelId="{4D2F42E2-3B3A-4F21-ADDC-FFFA35CEF752}" type="parTrans" cxnId="{448CCD2A-F29B-4158-AC99-9ED31A709D19}">
      <dgm:prSet/>
      <dgm:spPr/>
      <dgm:t>
        <a:bodyPr/>
        <a:lstStyle/>
        <a:p>
          <a:endParaRPr lang="ru-RU"/>
        </a:p>
      </dgm:t>
    </dgm:pt>
    <dgm:pt modelId="{A2836C9D-BC10-43D9-A06E-06C34BFCBEBE}" type="sibTrans" cxnId="{448CCD2A-F29B-4158-AC99-9ED31A709D19}">
      <dgm:prSet/>
      <dgm:spPr/>
      <dgm:t>
        <a:bodyPr/>
        <a:lstStyle/>
        <a:p>
          <a:endParaRPr lang="ru-RU"/>
        </a:p>
      </dgm:t>
    </dgm:pt>
    <dgm:pt modelId="{42049A55-E8FE-4AFE-A0C4-5118AE0B6DC8}">
      <dgm:prSet phldrT="[Текст]"/>
      <dgm:spPr>
        <a:solidFill>
          <a:schemeClr val="accent6">
            <a:lumMod val="20000"/>
            <a:lumOff val="80000"/>
          </a:schemeClr>
        </a:solidFill>
      </dgm:spPr>
      <dgm:t>
        <a:bodyPr/>
        <a:lstStyle/>
        <a:p>
          <a:r>
            <a:rPr lang="ru-RU" dirty="0" smtClean="0">
              <a:solidFill>
                <a:schemeClr val="tx1"/>
              </a:solidFill>
            </a:rPr>
            <a:t>Краткосрочные</a:t>
          </a:r>
          <a:endParaRPr lang="ru-RU" dirty="0">
            <a:solidFill>
              <a:schemeClr val="tx1"/>
            </a:solidFill>
          </a:endParaRPr>
        </a:p>
      </dgm:t>
    </dgm:pt>
    <dgm:pt modelId="{D89345F4-56C9-48AD-8CFE-817FC2568388}" type="parTrans" cxnId="{D55762FA-A802-4FB5-832E-3223E07A3994}">
      <dgm:prSet/>
      <dgm:spPr/>
      <dgm:t>
        <a:bodyPr/>
        <a:lstStyle/>
        <a:p>
          <a:endParaRPr lang="ru-RU"/>
        </a:p>
      </dgm:t>
    </dgm:pt>
    <dgm:pt modelId="{4805AC3C-B7AD-43B2-B892-8D37C53F32FE}" type="sibTrans" cxnId="{D55762FA-A802-4FB5-832E-3223E07A3994}">
      <dgm:prSet/>
      <dgm:spPr/>
      <dgm:t>
        <a:bodyPr/>
        <a:lstStyle/>
        <a:p>
          <a:endParaRPr lang="ru-RU"/>
        </a:p>
      </dgm:t>
    </dgm:pt>
    <dgm:pt modelId="{E9B9F8B1-00EB-4AE7-BBAA-866C0DADBD25}">
      <dgm:prSet phldrT="[Текст]"/>
      <dgm:spPr>
        <a:solidFill>
          <a:schemeClr val="accent6">
            <a:lumMod val="20000"/>
            <a:lumOff val="80000"/>
          </a:schemeClr>
        </a:solidFill>
      </dgm:spPr>
      <dgm:t>
        <a:bodyPr/>
        <a:lstStyle/>
        <a:p>
          <a:r>
            <a:rPr lang="ru-RU" dirty="0" smtClean="0">
              <a:solidFill>
                <a:schemeClr val="tx1"/>
              </a:solidFill>
            </a:rPr>
            <a:t>Долгосрочные</a:t>
          </a:r>
          <a:endParaRPr lang="ru-RU" dirty="0">
            <a:solidFill>
              <a:schemeClr val="tx1"/>
            </a:solidFill>
          </a:endParaRPr>
        </a:p>
      </dgm:t>
    </dgm:pt>
    <dgm:pt modelId="{105BB39E-194A-4714-9101-2255A3565739}" type="parTrans" cxnId="{DF1C18F9-5731-493A-908F-5E121BA12F6C}">
      <dgm:prSet/>
      <dgm:spPr/>
      <dgm:t>
        <a:bodyPr/>
        <a:lstStyle/>
        <a:p>
          <a:endParaRPr lang="ru-RU"/>
        </a:p>
      </dgm:t>
    </dgm:pt>
    <dgm:pt modelId="{171DBDF6-2C52-4DC3-A722-EB443912D37A}" type="sibTrans" cxnId="{DF1C18F9-5731-493A-908F-5E121BA12F6C}">
      <dgm:prSet/>
      <dgm:spPr/>
      <dgm:t>
        <a:bodyPr/>
        <a:lstStyle/>
        <a:p>
          <a:endParaRPr lang="ru-RU"/>
        </a:p>
      </dgm:t>
    </dgm:pt>
    <dgm:pt modelId="{405BAAE3-6D13-4438-804D-B5F23FC4716C}">
      <dgm:prSet phldrT="[Текст]"/>
      <dgm:spPr>
        <a:solidFill>
          <a:schemeClr val="accent2">
            <a:lumMod val="20000"/>
            <a:lumOff val="80000"/>
          </a:schemeClr>
        </a:solidFill>
      </dgm:spPr>
      <dgm:t>
        <a:bodyPr/>
        <a:lstStyle/>
        <a:p>
          <a:r>
            <a:rPr lang="ru-RU" dirty="0" smtClean="0">
              <a:solidFill>
                <a:schemeClr val="tx1"/>
              </a:solidFill>
            </a:rPr>
            <a:t>По форме реализации</a:t>
          </a:r>
          <a:endParaRPr lang="ru-RU" dirty="0">
            <a:solidFill>
              <a:schemeClr val="tx1"/>
            </a:solidFill>
          </a:endParaRPr>
        </a:p>
      </dgm:t>
    </dgm:pt>
    <dgm:pt modelId="{0DD19D3E-2AD0-45E6-8604-F107F1B099C4}" type="parTrans" cxnId="{EFA40B0F-B5FD-4296-8A77-42174EF56AAE}">
      <dgm:prSet/>
      <dgm:spPr/>
      <dgm:t>
        <a:bodyPr/>
        <a:lstStyle/>
        <a:p>
          <a:endParaRPr lang="ru-RU"/>
        </a:p>
      </dgm:t>
    </dgm:pt>
    <dgm:pt modelId="{4D0C611B-E9A9-4F12-83FB-760D13074E2F}" type="sibTrans" cxnId="{EFA40B0F-B5FD-4296-8A77-42174EF56AAE}">
      <dgm:prSet/>
      <dgm:spPr/>
      <dgm:t>
        <a:bodyPr/>
        <a:lstStyle/>
        <a:p>
          <a:endParaRPr lang="ru-RU"/>
        </a:p>
      </dgm:t>
    </dgm:pt>
    <dgm:pt modelId="{47D27643-68FA-4721-A49D-659F737E110B}">
      <dgm:prSet phldrT="[Текст]"/>
      <dgm:spPr>
        <a:solidFill>
          <a:schemeClr val="accent2">
            <a:lumMod val="20000"/>
            <a:lumOff val="80000"/>
          </a:schemeClr>
        </a:solidFill>
      </dgm:spPr>
      <dgm:t>
        <a:bodyPr/>
        <a:lstStyle/>
        <a:p>
          <a:r>
            <a:rPr lang="ru-RU" dirty="0" smtClean="0">
              <a:solidFill>
                <a:schemeClr val="tx1"/>
              </a:solidFill>
            </a:rPr>
            <a:t>Очная</a:t>
          </a:r>
          <a:endParaRPr lang="ru-RU" dirty="0">
            <a:solidFill>
              <a:schemeClr val="tx1"/>
            </a:solidFill>
          </a:endParaRPr>
        </a:p>
      </dgm:t>
    </dgm:pt>
    <dgm:pt modelId="{19618352-AC5C-4070-8E33-86A4B109D474}" type="parTrans" cxnId="{73E7D763-FA90-48AB-9EE4-9202B07ED398}">
      <dgm:prSet/>
      <dgm:spPr/>
      <dgm:t>
        <a:bodyPr/>
        <a:lstStyle/>
        <a:p>
          <a:endParaRPr lang="ru-RU"/>
        </a:p>
      </dgm:t>
    </dgm:pt>
    <dgm:pt modelId="{AA074628-502B-49F2-A62A-66A24E7B7301}" type="sibTrans" cxnId="{73E7D763-FA90-48AB-9EE4-9202B07ED398}">
      <dgm:prSet/>
      <dgm:spPr/>
      <dgm:t>
        <a:bodyPr/>
        <a:lstStyle/>
        <a:p>
          <a:endParaRPr lang="ru-RU"/>
        </a:p>
      </dgm:t>
    </dgm:pt>
    <dgm:pt modelId="{6049AD6D-51CC-4759-90CC-FDDC1534C665}">
      <dgm:prSet/>
      <dgm:spPr>
        <a:solidFill>
          <a:schemeClr val="accent2">
            <a:lumMod val="20000"/>
            <a:lumOff val="80000"/>
          </a:schemeClr>
        </a:solidFill>
      </dgm:spPr>
      <dgm:t>
        <a:bodyPr/>
        <a:lstStyle/>
        <a:p>
          <a:r>
            <a:rPr lang="ru-RU" dirty="0" smtClean="0">
              <a:solidFill>
                <a:schemeClr val="tx1"/>
              </a:solidFill>
            </a:rPr>
            <a:t>Очно-заочная</a:t>
          </a:r>
          <a:endParaRPr lang="ru-RU" dirty="0">
            <a:solidFill>
              <a:schemeClr val="tx1"/>
            </a:solidFill>
          </a:endParaRPr>
        </a:p>
      </dgm:t>
    </dgm:pt>
    <dgm:pt modelId="{AE1C1CE2-6CA3-4153-95E2-3CAD1CB1A711}" type="parTrans" cxnId="{5A8130C2-432C-446F-AC8C-E26E4066AF56}">
      <dgm:prSet/>
      <dgm:spPr/>
      <dgm:t>
        <a:bodyPr/>
        <a:lstStyle/>
        <a:p>
          <a:endParaRPr lang="ru-RU"/>
        </a:p>
      </dgm:t>
    </dgm:pt>
    <dgm:pt modelId="{F54659E2-1321-4858-BCB3-933B69CD9C69}" type="sibTrans" cxnId="{5A8130C2-432C-446F-AC8C-E26E4066AF56}">
      <dgm:prSet/>
      <dgm:spPr/>
      <dgm:t>
        <a:bodyPr/>
        <a:lstStyle/>
        <a:p>
          <a:endParaRPr lang="ru-RU"/>
        </a:p>
      </dgm:t>
    </dgm:pt>
    <dgm:pt modelId="{9DFEEE3C-2A50-41FB-B882-D7E4C3D31BB8}">
      <dgm:prSet/>
      <dgm:spPr>
        <a:solidFill>
          <a:schemeClr val="accent2">
            <a:lumMod val="20000"/>
            <a:lumOff val="80000"/>
          </a:schemeClr>
        </a:solidFill>
      </dgm:spPr>
      <dgm:t>
        <a:bodyPr/>
        <a:lstStyle/>
        <a:p>
          <a:r>
            <a:rPr lang="ru-RU" dirty="0" smtClean="0">
              <a:solidFill>
                <a:schemeClr val="tx1"/>
              </a:solidFill>
            </a:rPr>
            <a:t>С </a:t>
          </a:r>
          <a:r>
            <a:rPr lang="ru-RU" dirty="0" err="1" smtClean="0">
              <a:solidFill>
                <a:schemeClr val="tx1"/>
              </a:solidFill>
            </a:rPr>
            <a:t>примерением</a:t>
          </a:r>
          <a:r>
            <a:rPr lang="ru-RU" dirty="0" smtClean="0">
              <a:solidFill>
                <a:schemeClr val="tx1"/>
              </a:solidFill>
            </a:rPr>
            <a:t> ДОТ и электронного обучения</a:t>
          </a:r>
          <a:endParaRPr lang="ru-RU" dirty="0">
            <a:solidFill>
              <a:schemeClr val="tx1"/>
            </a:solidFill>
          </a:endParaRPr>
        </a:p>
      </dgm:t>
    </dgm:pt>
    <dgm:pt modelId="{65E6FFD6-9664-4C1F-8EEC-2E80EC3BE123}" type="parTrans" cxnId="{9D2A1470-16AB-4430-908D-0CE4ADC9955E}">
      <dgm:prSet/>
      <dgm:spPr/>
      <dgm:t>
        <a:bodyPr/>
        <a:lstStyle/>
        <a:p>
          <a:endParaRPr lang="ru-RU"/>
        </a:p>
      </dgm:t>
    </dgm:pt>
    <dgm:pt modelId="{A22CDB43-6315-43F2-8336-C750F417445C}" type="sibTrans" cxnId="{9D2A1470-16AB-4430-908D-0CE4ADC9955E}">
      <dgm:prSet/>
      <dgm:spPr/>
      <dgm:t>
        <a:bodyPr/>
        <a:lstStyle/>
        <a:p>
          <a:endParaRPr lang="ru-RU"/>
        </a:p>
      </dgm:t>
    </dgm:pt>
    <dgm:pt modelId="{1B8D734D-5598-47F7-B387-2E32313A281E}" type="pres">
      <dgm:prSet presAssocID="{C8946BFC-15F0-4D08-8DE9-ED0AAF9C900E}" presName="diagram" presStyleCnt="0">
        <dgm:presLayoutVars>
          <dgm:chPref val="1"/>
          <dgm:dir/>
          <dgm:animOne val="branch"/>
          <dgm:animLvl val="lvl"/>
          <dgm:resizeHandles val="exact"/>
        </dgm:presLayoutVars>
      </dgm:prSet>
      <dgm:spPr/>
    </dgm:pt>
    <dgm:pt modelId="{DB54FC4B-8FBB-44BB-A1E4-EF0A2C1A90DD}" type="pres">
      <dgm:prSet presAssocID="{1776F6BD-289D-40D0-934C-17C7004ED209}" presName="root1" presStyleCnt="0"/>
      <dgm:spPr/>
    </dgm:pt>
    <dgm:pt modelId="{1BAC47D0-E70E-4BFB-9C77-89FD4368A664}" type="pres">
      <dgm:prSet presAssocID="{1776F6BD-289D-40D0-934C-17C7004ED209}" presName="LevelOneTextNode" presStyleLbl="node0" presStyleIdx="0" presStyleCnt="1" custScaleX="122367">
        <dgm:presLayoutVars>
          <dgm:chPref val="3"/>
        </dgm:presLayoutVars>
      </dgm:prSet>
      <dgm:spPr/>
      <dgm:t>
        <a:bodyPr/>
        <a:lstStyle/>
        <a:p>
          <a:endParaRPr lang="ru-RU"/>
        </a:p>
      </dgm:t>
    </dgm:pt>
    <dgm:pt modelId="{C881C219-0FF0-401F-BAFD-9FE46C6D7FC5}" type="pres">
      <dgm:prSet presAssocID="{1776F6BD-289D-40D0-934C-17C7004ED209}" presName="level2hierChild" presStyleCnt="0"/>
      <dgm:spPr/>
    </dgm:pt>
    <dgm:pt modelId="{C38C18F6-5D18-497A-8331-BA1456E841B7}" type="pres">
      <dgm:prSet presAssocID="{4D2F42E2-3B3A-4F21-ADDC-FFFA35CEF752}" presName="conn2-1" presStyleLbl="parChTrans1D2" presStyleIdx="0" presStyleCnt="2"/>
      <dgm:spPr/>
    </dgm:pt>
    <dgm:pt modelId="{385783AC-1DCB-42C4-9566-69C1782072A0}" type="pres">
      <dgm:prSet presAssocID="{4D2F42E2-3B3A-4F21-ADDC-FFFA35CEF752}" presName="connTx" presStyleLbl="parChTrans1D2" presStyleIdx="0" presStyleCnt="2"/>
      <dgm:spPr/>
    </dgm:pt>
    <dgm:pt modelId="{4D1F9407-7939-49D7-9651-709BD53916EB}" type="pres">
      <dgm:prSet presAssocID="{C72F2C7B-A723-49C3-BD3B-11D9376B9C69}" presName="root2" presStyleCnt="0"/>
      <dgm:spPr/>
    </dgm:pt>
    <dgm:pt modelId="{86A557C1-8EDB-49EF-B3C8-5219D1A76978}" type="pres">
      <dgm:prSet presAssocID="{C72F2C7B-A723-49C3-BD3B-11D9376B9C69}" presName="LevelTwoTextNode" presStyleLbl="node2" presStyleIdx="0" presStyleCnt="2" custScaleX="154268">
        <dgm:presLayoutVars>
          <dgm:chPref val="3"/>
        </dgm:presLayoutVars>
      </dgm:prSet>
      <dgm:spPr/>
    </dgm:pt>
    <dgm:pt modelId="{C9F4167E-8AE6-47A4-893F-336260CD0CAF}" type="pres">
      <dgm:prSet presAssocID="{C72F2C7B-A723-49C3-BD3B-11D9376B9C69}" presName="level3hierChild" presStyleCnt="0"/>
      <dgm:spPr/>
    </dgm:pt>
    <dgm:pt modelId="{EC4985E9-CE4C-4CA9-B1BB-6DE0801F5DD5}" type="pres">
      <dgm:prSet presAssocID="{D89345F4-56C9-48AD-8CFE-817FC2568388}" presName="conn2-1" presStyleLbl="parChTrans1D3" presStyleIdx="0" presStyleCnt="5"/>
      <dgm:spPr/>
    </dgm:pt>
    <dgm:pt modelId="{60A0CCC0-807D-482C-A2FA-1768165596BA}" type="pres">
      <dgm:prSet presAssocID="{D89345F4-56C9-48AD-8CFE-817FC2568388}" presName="connTx" presStyleLbl="parChTrans1D3" presStyleIdx="0" presStyleCnt="5"/>
      <dgm:spPr/>
    </dgm:pt>
    <dgm:pt modelId="{9A77541F-1A48-4D62-87F1-582A460D27CC}" type="pres">
      <dgm:prSet presAssocID="{42049A55-E8FE-4AFE-A0C4-5118AE0B6DC8}" presName="root2" presStyleCnt="0"/>
      <dgm:spPr/>
    </dgm:pt>
    <dgm:pt modelId="{1C04366B-BA3D-4939-A4E6-94145A58DB8B}" type="pres">
      <dgm:prSet presAssocID="{42049A55-E8FE-4AFE-A0C4-5118AE0B6DC8}" presName="LevelTwoTextNode" presStyleLbl="node3" presStyleIdx="0" presStyleCnt="5" custScaleX="204784">
        <dgm:presLayoutVars>
          <dgm:chPref val="3"/>
        </dgm:presLayoutVars>
      </dgm:prSet>
      <dgm:spPr/>
      <dgm:t>
        <a:bodyPr/>
        <a:lstStyle/>
        <a:p>
          <a:endParaRPr lang="ru-RU"/>
        </a:p>
      </dgm:t>
    </dgm:pt>
    <dgm:pt modelId="{5312C5D6-A90F-4346-A44B-E089941A5291}" type="pres">
      <dgm:prSet presAssocID="{42049A55-E8FE-4AFE-A0C4-5118AE0B6DC8}" presName="level3hierChild" presStyleCnt="0"/>
      <dgm:spPr/>
    </dgm:pt>
    <dgm:pt modelId="{8C86426D-BC99-4A77-992F-51FA636771B2}" type="pres">
      <dgm:prSet presAssocID="{105BB39E-194A-4714-9101-2255A3565739}" presName="conn2-1" presStyleLbl="parChTrans1D3" presStyleIdx="1" presStyleCnt="5"/>
      <dgm:spPr/>
    </dgm:pt>
    <dgm:pt modelId="{61290282-D0CE-4108-9E8C-B23EFA16D258}" type="pres">
      <dgm:prSet presAssocID="{105BB39E-194A-4714-9101-2255A3565739}" presName="connTx" presStyleLbl="parChTrans1D3" presStyleIdx="1" presStyleCnt="5"/>
      <dgm:spPr/>
    </dgm:pt>
    <dgm:pt modelId="{F3E27AF0-15CE-40DB-A48A-9E2D7A55E7CE}" type="pres">
      <dgm:prSet presAssocID="{E9B9F8B1-00EB-4AE7-BBAA-866C0DADBD25}" presName="root2" presStyleCnt="0"/>
      <dgm:spPr/>
    </dgm:pt>
    <dgm:pt modelId="{23E35BEA-E78D-478C-8F90-90A3663EC9BF}" type="pres">
      <dgm:prSet presAssocID="{E9B9F8B1-00EB-4AE7-BBAA-866C0DADBD25}" presName="LevelTwoTextNode" presStyleLbl="node3" presStyleIdx="1" presStyleCnt="5" custScaleX="204784">
        <dgm:presLayoutVars>
          <dgm:chPref val="3"/>
        </dgm:presLayoutVars>
      </dgm:prSet>
      <dgm:spPr/>
    </dgm:pt>
    <dgm:pt modelId="{C0D57A98-3CD1-4774-A950-C56DCE8AE6CF}" type="pres">
      <dgm:prSet presAssocID="{E9B9F8B1-00EB-4AE7-BBAA-866C0DADBD25}" presName="level3hierChild" presStyleCnt="0"/>
      <dgm:spPr/>
    </dgm:pt>
    <dgm:pt modelId="{1D5ADA1A-039F-480E-89FF-053A1F625A3F}" type="pres">
      <dgm:prSet presAssocID="{0DD19D3E-2AD0-45E6-8604-F107F1B099C4}" presName="conn2-1" presStyleLbl="parChTrans1D2" presStyleIdx="1" presStyleCnt="2"/>
      <dgm:spPr/>
    </dgm:pt>
    <dgm:pt modelId="{553C5A8B-319A-43D6-90A4-BF9E10D32C97}" type="pres">
      <dgm:prSet presAssocID="{0DD19D3E-2AD0-45E6-8604-F107F1B099C4}" presName="connTx" presStyleLbl="parChTrans1D2" presStyleIdx="1" presStyleCnt="2"/>
      <dgm:spPr/>
    </dgm:pt>
    <dgm:pt modelId="{C3FD2E77-7D58-4FAF-B546-3FB660690664}" type="pres">
      <dgm:prSet presAssocID="{405BAAE3-6D13-4438-804D-B5F23FC4716C}" presName="root2" presStyleCnt="0"/>
      <dgm:spPr/>
    </dgm:pt>
    <dgm:pt modelId="{7227CEDD-B60D-41BA-B31E-BD3E1401BAAC}" type="pres">
      <dgm:prSet presAssocID="{405BAAE3-6D13-4438-804D-B5F23FC4716C}" presName="LevelTwoTextNode" presStyleLbl="node2" presStyleIdx="1" presStyleCnt="2" custScaleX="154268">
        <dgm:presLayoutVars>
          <dgm:chPref val="3"/>
        </dgm:presLayoutVars>
      </dgm:prSet>
      <dgm:spPr/>
    </dgm:pt>
    <dgm:pt modelId="{366A65BE-5364-4696-AC69-5F3CB90E1DD1}" type="pres">
      <dgm:prSet presAssocID="{405BAAE3-6D13-4438-804D-B5F23FC4716C}" presName="level3hierChild" presStyleCnt="0"/>
      <dgm:spPr/>
    </dgm:pt>
    <dgm:pt modelId="{B4647273-2B58-4901-B6E3-5FFD9A2D05A6}" type="pres">
      <dgm:prSet presAssocID="{19618352-AC5C-4070-8E33-86A4B109D474}" presName="conn2-1" presStyleLbl="parChTrans1D3" presStyleIdx="2" presStyleCnt="5"/>
      <dgm:spPr/>
    </dgm:pt>
    <dgm:pt modelId="{B5C42573-6856-49AA-9456-CA8BCFDDB673}" type="pres">
      <dgm:prSet presAssocID="{19618352-AC5C-4070-8E33-86A4B109D474}" presName="connTx" presStyleLbl="parChTrans1D3" presStyleIdx="2" presStyleCnt="5"/>
      <dgm:spPr/>
    </dgm:pt>
    <dgm:pt modelId="{14BE08BB-05CB-448E-BD4F-62B888ABD99A}" type="pres">
      <dgm:prSet presAssocID="{47D27643-68FA-4721-A49D-659F737E110B}" presName="root2" presStyleCnt="0"/>
      <dgm:spPr/>
    </dgm:pt>
    <dgm:pt modelId="{6D3917E7-463E-423D-9023-A54A3CC06E47}" type="pres">
      <dgm:prSet presAssocID="{47D27643-68FA-4721-A49D-659F737E110B}" presName="LevelTwoTextNode" presStyleLbl="node3" presStyleIdx="2" presStyleCnt="5" custScaleX="204784">
        <dgm:presLayoutVars>
          <dgm:chPref val="3"/>
        </dgm:presLayoutVars>
      </dgm:prSet>
      <dgm:spPr/>
      <dgm:t>
        <a:bodyPr/>
        <a:lstStyle/>
        <a:p>
          <a:endParaRPr lang="ru-RU"/>
        </a:p>
      </dgm:t>
    </dgm:pt>
    <dgm:pt modelId="{3BF39A67-84BC-4570-87E3-31BAB7FCE913}" type="pres">
      <dgm:prSet presAssocID="{47D27643-68FA-4721-A49D-659F737E110B}" presName="level3hierChild" presStyleCnt="0"/>
      <dgm:spPr/>
    </dgm:pt>
    <dgm:pt modelId="{8312E6F5-A52E-432C-9845-8C918BB85BA2}" type="pres">
      <dgm:prSet presAssocID="{AE1C1CE2-6CA3-4153-95E2-3CAD1CB1A711}" presName="conn2-1" presStyleLbl="parChTrans1D3" presStyleIdx="3" presStyleCnt="5"/>
      <dgm:spPr/>
    </dgm:pt>
    <dgm:pt modelId="{6C4685CB-BCDA-489F-BA27-9371A424C0DA}" type="pres">
      <dgm:prSet presAssocID="{AE1C1CE2-6CA3-4153-95E2-3CAD1CB1A711}" presName="connTx" presStyleLbl="parChTrans1D3" presStyleIdx="3" presStyleCnt="5"/>
      <dgm:spPr/>
    </dgm:pt>
    <dgm:pt modelId="{BD15B6EB-7658-4CC2-8371-4048F898C987}" type="pres">
      <dgm:prSet presAssocID="{6049AD6D-51CC-4759-90CC-FDDC1534C665}" presName="root2" presStyleCnt="0"/>
      <dgm:spPr/>
    </dgm:pt>
    <dgm:pt modelId="{F452FEEB-56CD-4958-871F-F917C4603164}" type="pres">
      <dgm:prSet presAssocID="{6049AD6D-51CC-4759-90CC-FDDC1534C665}" presName="LevelTwoTextNode" presStyleLbl="node3" presStyleIdx="3" presStyleCnt="5" custScaleX="204784">
        <dgm:presLayoutVars>
          <dgm:chPref val="3"/>
        </dgm:presLayoutVars>
      </dgm:prSet>
      <dgm:spPr/>
    </dgm:pt>
    <dgm:pt modelId="{C8A62779-AD29-4C2C-B0B9-A7EEE90829CB}" type="pres">
      <dgm:prSet presAssocID="{6049AD6D-51CC-4759-90CC-FDDC1534C665}" presName="level3hierChild" presStyleCnt="0"/>
      <dgm:spPr/>
    </dgm:pt>
    <dgm:pt modelId="{98F30381-854C-4C9F-9F2A-32E1A04850E2}" type="pres">
      <dgm:prSet presAssocID="{65E6FFD6-9664-4C1F-8EEC-2E80EC3BE123}" presName="conn2-1" presStyleLbl="parChTrans1D3" presStyleIdx="4" presStyleCnt="5"/>
      <dgm:spPr/>
    </dgm:pt>
    <dgm:pt modelId="{C88F05B0-3F84-4D1A-B3D3-85541661D5BD}" type="pres">
      <dgm:prSet presAssocID="{65E6FFD6-9664-4C1F-8EEC-2E80EC3BE123}" presName="connTx" presStyleLbl="parChTrans1D3" presStyleIdx="4" presStyleCnt="5"/>
      <dgm:spPr/>
    </dgm:pt>
    <dgm:pt modelId="{A8DBF37D-9E68-4202-9982-D24893090AAA}" type="pres">
      <dgm:prSet presAssocID="{9DFEEE3C-2A50-41FB-B882-D7E4C3D31BB8}" presName="root2" presStyleCnt="0"/>
      <dgm:spPr/>
    </dgm:pt>
    <dgm:pt modelId="{7AE0C1B0-2AEB-4703-B16F-C39715EC3121}" type="pres">
      <dgm:prSet presAssocID="{9DFEEE3C-2A50-41FB-B882-D7E4C3D31BB8}" presName="LevelTwoTextNode" presStyleLbl="node3" presStyleIdx="4" presStyleCnt="5" custScaleX="204784">
        <dgm:presLayoutVars>
          <dgm:chPref val="3"/>
        </dgm:presLayoutVars>
      </dgm:prSet>
      <dgm:spPr/>
    </dgm:pt>
    <dgm:pt modelId="{4D5FEC6A-4744-4E59-8DCB-AAAEF6A8D022}" type="pres">
      <dgm:prSet presAssocID="{9DFEEE3C-2A50-41FB-B882-D7E4C3D31BB8}" presName="level3hierChild" presStyleCnt="0"/>
      <dgm:spPr/>
    </dgm:pt>
  </dgm:ptLst>
  <dgm:cxnLst>
    <dgm:cxn modelId="{DF1C18F9-5731-493A-908F-5E121BA12F6C}" srcId="{C72F2C7B-A723-49C3-BD3B-11D9376B9C69}" destId="{E9B9F8B1-00EB-4AE7-BBAA-866C0DADBD25}" srcOrd="1" destOrd="0" parTransId="{105BB39E-194A-4714-9101-2255A3565739}" sibTransId="{171DBDF6-2C52-4DC3-A722-EB443912D37A}"/>
    <dgm:cxn modelId="{5275D208-85E3-4113-A08A-AB938F458765}" type="presOf" srcId="{405BAAE3-6D13-4438-804D-B5F23FC4716C}" destId="{7227CEDD-B60D-41BA-B31E-BD3E1401BAAC}" srcOrd="0" destOrd="0" presId="urn:microsoft.com/office/officeart/2005/8/layout/hierarchy2"/>
    <dgm:cxn modelId="{24F750D1-6BAF-4B05-B8FE-5D7D3DDDEA25}" type="presOf" srcId="{AE1C1CE2-6CA3-4153-95E2-3CAD1CB1A711}" destId="{6C4685CB-BCDA-489F-BA27-9371A424C0DA}" srcOrd="1" destOrd="0" presId="urn:microsoft.com/office/officeart/2005/8/layout/hierarchy2"/>
    <dgm:cxn modelId="{DA354EF1-B097-4D2B-8930-C6DEF0A9D7C5}" type="presOf" srcId="{C72F2C7B-A723-49C3-BD3B-11D9376B9C69}" destId="{86A557C1-8EDB-49EF-B3C8-5219D1A76978}" srcOrd="0" destOrd="0" presId="urn:microsoft.com/office/officeart/2005/8/layout/hierarchy2"/>
    <dgm:cxn modelId="{AA43CAAA-C279-4C1A-B809-72517090EBCD}" type="presOf" srcId="{19618352-AC5C-4070-8E33-86A4B109D474}" destId="{B5C42573-6856-49AA-9456-CA8BCFDDB673}" srcOrd="1" destOrd="0" presId="urn:microsoft.com/office/officeart/2005/8/layout/hierarchy2"/>
    <dgm:cxn modelId="{5A8130C2-432C-446F-AC8C-E26E4066AF56}" srcId="{405BAAE3-6D13-4438-804D-B5F23FC4716C}" destId="{6049AD6D-51CC-4759-90CC-FDDC1534C665}" srcOrd="1" destOrd="0" parTransId="{AE1C1CE2-6CA3-4153-95E2-3CAD1CB1A711}" sibTransId="{F54659E2-1321-4858-BCB3-933B69CD9C69}"/>
    <dgm:cxn modelId="{2238A95E-0826-46B1-8222-C7AF17F1EB23}" type="presOf" srcId="{105BB39E-194A-4714-9101-2255A3565739}" destId="{8C86426D-BC99-4A77-992F-51FA636771B2}" srcOrd="0" destOrd="0" presId="urn:microsoft.com/office/officeart/2005/8/layout/hierarchy2"/>
    <dgm:cxn modelId="{EFA40B0F-B5FD-4296-8A77-42174EF56AAE}" srcId="{1776F6BD-289D-40D0-934C-17C7004ED209}" destId="{405BAAE3-6D13-4438-804D-B5F23FC4716C}" srcOrd="1" destOrd="0" parTransId="{0DD19D3E-2AD0-45E6-8604-F107F1B099C4}" sibTransId="{4D0C611B-E9A9-4F12-83FB-760D13074E2F}"/>
    <dgm:cxn modelId="{DCE4E307-042F-40E2-A7E5-3CFADE942030}" type="presOf" srcId="{9DFEEE3C-2A50-41FB-B882-D7E4C3D31BB8}" destId="{7AE0C1B0-2AEB-4703-B16F-C39715EC3121}" srcOrd="0" destOrd="0" presId="urn:microsoft.com/office/officeart/2005/8/layout/hierarchy2"/>
    <dgm:cxn modelId="{4FFBFAC7-07B8-4922-8F0D-E7749F38EDF7}" srcId="{C8946BFC-15F0-4D08-8DE9-ED0AAF9C900E}" destId="{1776F6BD-289D-40D0-934C-17C7004ED209}" srcOrd="0" destOrd="0" parTransId="{1F425F70-2852-4C5C-B2C8-DA962A4CD88C}" sibTransId="{0D69E516-EA91-4BC4-9149-F870EF359E63}"/>
    <dgm:cxn modelId="{A8C60C9B-F813-48A0-805C-EB7C868C7EFC}" type="presOf" srcId="{D89345F4-56C9-48AD-8CFE-817FC2568388}" destId="{60A0CCC0-807D-482C-A2FA-1768165596BA}" srcOrd="1" destOrd="0" presId="urn:microsoft.com/office/officeart/2005/8/layout/hierarchy2"/>
    <dgm:cxn modelId="{443B59CB-BA02-43E0-9F1D-834CEDBC0152}" type="presOf" srcId="{6049AD6D-51CC-4759-90CC-FDDC1534C665}" destId="{F452FEEB-56CD-4958-871F-F917C4603164}" srcOrd="0" destOrd="0" presId="urn:microsoft.com/office/officeart/2005/8/layout/hierarchy2"/>
    <dgm:cxn modelId="{29485CA2-C9E4-4C12-8AF8-413DA85B9244}" type="presOf" srcId="{42049A55-E8FE-4AFE-A0C4-5118AE0B6DC8}" destId="{1C04366B-BA3D-4939-A4E6-94145A58DB8B}" srcOrd="0" destOrd="0" presId="urn:microsoft.com/office/officeart/2005/8/layout/hierarchy2"/>
    <dgm:cxn modelId="{63020920-EC2D-4816-B37D-FD153610EF09}" type="presOf" srcId="{19618352-AC5C-4070-8E33-86A4B109D474}" destId="{B4647273-2B58-4901-B6E3-5FFD9A2D05A6}" srcOrd="0" destOrd="0" presId="urn:microsoft.com/office/officeart/2005/8/layout/hierarchy2"/>
    <dgm:cxn modelId="{4A51B407-8200-4B96-9588-D03C6A4FEE98}" type="presOf" srcId="{C8946BFC-15F0-4D08-8DE9-ED0AAF9C900E}" destId="{1B8D734D-5598-47F7-B387-2E32313A281E}" srcOrd="0" destOrd="0" presId="urn:microsoft.com/office/officeart/2005/8/layout/hierarchy2"/>
    <dgm:cxn modelId="{8DC5C677-BBDC-48E5-A52E-362630F69456}" type="presOf" srcId="{D89345F4-56C9-48AD-8CFE-817FC2568388}" destId="{EC4985E9-CE4C-4CA9-B1BB-6DE0801F5DD5}" srcOrd="0" destOrd="0" presId="urn:microsoft.com/office/officeart/2005/8/layout/hierarchy2"/>
    <dgm:cxn modelId="{E16DF20B-1C31-4085-BEB4-64AF64D67712}" type="presOf" srcId="{0DD19D3E-2AD0-45E6-8604-F107F1B099C4}" destId="{1D5ADA1A-039F-480E-89FF-053A1F625A3F}" srcOrd="0" destOrd="0" presId="urn:microsoft.com/office/officeart/2005/8/layout/hierarchy2"/>
    <dgm:cxn modelId="{2D9173A5-E503-427F-B900-698F80315DA8}" type="presOf" srcId="{47D27643-68FA-4721-A49D-659F737E110B}" destId="{6D3917E7-463E-423D-9023-A54A3CC06E47}" srcOrd="0" destOrd="0" presId="urn:microsoft.com/office/officeart/2005/8/layout/hierarchy2"/>
    <dgm:cxn modelId="{D55762FA-A802-4FB5-832E-3223E07A3994}" srcId="{C72F2C7B-A723-49C3-BD3B-11D9376B9C69}" destId="{42049A55-E8FE-4AFE-A0C4-5118AE0B6DC8}" srcOrd="0" destOrd="0" parTransId="{D89345F4-56C9-48AD-8CFE-817FC2568388}" sibTransId="{4805AC3C-B7AD-43B2-B892-8D37C53F32FE}"/>
    <dgm:cxn modelId="{2B7C2DDD-8267-4C58-9353-19E716AE6987}" type="presOf" srcId="{AE1C1CE2-6CA3-4153-95E2-3CAD1CB1A711}" destId="{8312E6F5-A52E-432C-9845-8C918BB85BA2}" srcOrd="0" destOrd="0" presId="urn:microsoft.com/office/officeart/2005/8/layout/hierarchy2"/>
    <dgm:cxn modelId="{6534E644-2029-41C6-921D-DD5DC31052FE}" type="presOf" srcId="{65E6FFD6-9664-4C1F-8EEC-2E80EC3BE123}" destId="{98F30381-854C-4C9F-9F2A-32E1A04850E2}" srcOrd="0" destOrd="0" presId="urn:microsoft.com/office/officeart/2005/8/layout/hierarchy2"/>
    <dgm:cxn modelId="{73B7E683-9A51-4139-9855-A65F655BCA70}" type="presOf" srcId="{4D2F42E2-3B3A-4F21-ADDC-FFFA35CEF752}" destId="{C38C18F6-5D18-497A-8331-BA1456E841B7}" srcOrd="0" destOrd="0" presId="urn:microsoft.com/office/officeart/2005/8/layout/hierarchy2"/>
    <dgm:cxn modelId="{719198E8-4875-4AE0-A7ED-8828C8B0B2C6}" type="presOf" srcId="{105BB39E-194A-4714-9101-2255A3565739}" destId="{61290282-D0CE-4108-9E8C-B23EFA16D258}" srcOrd="1" destOrd="0" presId="urn:microsoft.com/office/officeart/2005/8/layout/hierarchy2"/>
    <dgm:cxn modelId="{3952D060-B07F-42CE-8327-608B1570C982}" type="presOf" srcId="{E9B9F8B1-00EB-4AE7-BBAA-866C0DADBD25}" destId="{23E35BEA-E78D-478C-8F90-90A3663EC9BF}" srcOrd="0" destOrd="0" presId="urn:microsoft.com/office/officeart/2005/8/layout/hierarchy2"/>
    <dgm:cxn modelId="{6CE00113-46C1-47DA-937C-7FBD53611BAF}" type="presOf" srcId="{65E6FFD6-9664-4C1F-8EEC-2E80EC3BE123}" destId="{C88F05B0-3F84-4D1A-B3D3-85541661D5BD}" srcOrd="1" destOrd="0" presId="urn:microsoft.com/office/officeart/2005/8/layout/hierarchy2"/>
    <dgm:cxn modelId="{448CCD2A-F29B-4158-AC99-9ED31A709D19}" srcId="{1776F6BD-289D-40D0-934C-17C7004ED209}" destId="{C72F2C7B-A723-49C3-BD3B-11D9376B9C69}" srcOrd="0" destOrd="0" parTransId="{4D2F42E2-3B3A-4F21-ADDC-FFFA35CEF752}" sibTransId="{A2836C9D-BC10-43D9-A06E-06C34BFCBEBE}"/>
    <dgm:cxn modelId="{73E7D763-FA90-48AB-9EE4-9202B07ED398}" srcId="{405BAAE3-6D13-4438-804D-B5F23FC4716C}" destId="{47D27643-68FA-4721-A49D-659F737E110B}" srcOrd="0" destOrd="0" parTransId="{19618352-AC5C-4070-8E33-86A4B109D474}" sibTransId="{AA074628-502B-49F2-A62A-66A24E7B7301}"/>
    <dgm:cxn modelId="{9D2A1470-16AB-4430-908D-0CE4ADC9955E}" srcId="{405BAAE3-6D13-4438-804D-B5F23FC4716C}" destId="{9DFEEE3C-2A50-41FB-B882-D7E4C3D31BB8}" srcOrd="2" destOrd="0" parTransId="{65E6FFD6-9664-4C1F-8EEC-2E80EC3BE123}" sibTransId="{A22CDB43-6315-43F2-8336-C750F417445C}"/>
    <dgm:cxn modelId="{26BD3B8B-12E7-404B-8E0C-60C6B2CB6B48}" type="presOf" srcId="{1776F6BD-289D-40D0-934C-17C7004ED209}" destId="{1BAC47D0-E70E-4BFB-9C77-89FD4368A664}" srcOrd="0" destOrd="0" presId="urn:microsoft.com/office/officeart/2005/8/layout/hierarchy2"/>
    <dgm:cxn modelId="{294AE22E-6681-4E35-B8CB-B31E13F71342}" type="presOf" srcId="{0DD19D3E-2AD0-45E6-8604-F107F1B099C4}" destId="{553C5A8B-319A-43D6-90A4-BF9E10D32C97}" srcOrd="1" destOrd="0" presId="urn:microsoft.com/office/officeart/2005/8/layout/hierarchy2"/>
    <dgm:cxn modelId="{9F289AB6-2C94-410A-9849-B960E0E87E23}" type="presOf" srcId="{4D2F42E2-3B3A-4F21-ADDC-FFFA35CEF752}" destId="{385783AC-1DCB-42C4-9566-69C1782072A0}" srcOrd="1" destOrd="0" presId="urn:microsoft.com/office/officeart/2005/8/layout/hierarchy2"/>
    <dgm:cxn modelId="{B9E36CDC-33D8-474D-80A2-22B711A9A26D}" type="presParOf" srcId="{1B8D734D-5598-47F7-B387-2E32313A281E}" destId="{DB54FC4B-8FBB-44BB-A1E4-EF0A2C1A90DD}" srcOrd="0" destOrd="0" presId="urn:microsoft.com/office/officeart/2005/8/layout/hierarchy2"/>
    <dgm:cxn modelId="{674A3C23-17F3-4E73-A481-88AC54377411}" type="presParOf" srcId="{DB54FC4B-8FBB-44BB-A1E4-EF0A2C1A90DD}" destId="{1BAC47D0-E70E-4BFB-9C77-89FD4368A664}" srcOrd="0" destOrd="0" presId="urn:microsoft.com/office/officeart/2005/8/layout/hierarchy2"/>
    <dgm:cxn modelId="{5F20240D-89B9-41B7-9B2E-2AECC8A63016}" type="presParOf" srcId="{DB54FC4B-8FBB-44BB-A1E4-EF0A2C1A90DD}" destId="{C881C219-0FF0-401F-BAFD-9FE46C6D7FC5}" srcOrd="1" destOrd="0" presId="urn:microsoft.com/office/officeart/2005/8/layout/hierarchy2"/>
    <dgm:cxn modelId="{C8351B2A-4084-4AE0-9031-89BAB5084B05}" type="presParOf" srcId="{C881C219-0FF0-401F-BAFD-9FE46C6D7FC5}" destId="{C38C18F6-5D18-497A-8331-BA1456E841B7}" srcOrd="0" destOrd="0" presId="urn:microsoft.com/office/officeart/2005/8/layout/hierarchy2"/>
    <dgm:cxn modelId="{76658FBD-40D6-4C69-880E-C7AFB418D86E}" type="presParOf" srcId="{C38C18F6-5D18-497A-8331-BA1456E841B7}" destId="{385783AC-1DCB-42C4-9566-69C1782072A0}" srcOrd="0" destOrd="0" presId="urn:microsoft.com/office/officeart/2005/8/layout/hierarchy2"/>
    <dgm:cxn modelId="{F798B253-E8D2-442E-95B1-3DD2FBBA2A42}" type="presParOf" srcId="{C881C219-0FF0-401F-BAFD-9FE46C6D7FC5}" destId="{4D1F9407-7939-49D7-9651-709BD53916EB}" srcOrd="1" destOrd="0" presId="urn:microsoft.com/office/officeart/2005/8/layout/hierarchy2"/>
    <dgm:cxn modelId="{F93720B0-83E4-4BD2-BE48-D7741C4E38B6}" type="presParOf" srcId="{4D1F9407-7939-49D7-9651-709BD53916EB}" destId="{86A557C1-8EDB-49EF-B3C8-5219D1A76978}" srcOrd="0" destOrd="0" presId="urn:microsoft.com/office/officeart/2005/8/layout/hierarchy2"/>
    <dgm:cxn modelId="{151527DA-6FB2-42F7-ACAD-59B66CE88938}" type="presParOf" srcId="{4D1F9407-7939-49D7-9651-709BD53916EB}" destId="{C9F4167E-8AE6-47A4-893F-336260CD0CAF}" srcOrd="1" destOrd="0" presId="urn:microsoft.com/office/officeart/2005/8/layout/hierarchy2"/>
    <dgm:cxn modelId="{A2FA8A2D-21E3-4AAA-9BC8-BFE970D91A6A}" type="presParOf" srcId="{C9F4167E-8AE6-47A4-893F-336260CD0CAF}" destId="{EC4985E9-CE4C-4CA9-B1BB-6DE0801F5DD5}" srcOrd="0" destOrd="0" presId="urn:microsoft.com/office/officeart/2005/8/layout/hierarchy2"/>
    <dgm:cxn modelId="{58C374AD-B340-40AB-899F-BC9CB14D2C27}" type="presParOf" srcId="{EC4985E9-CE4C-4CA9-B1BB-6DE0801F5DD5}" destId="{60A0CCC0-807D-482C-A2FA-1768165596BA}" srcOrd="0" destOrd="0" presId="urn:microsoft.com/office/officeart/2005/8/layout/hierarchy2"/>
    <dgm:cxn modelId="{F7CDEA99-B8DA-498D-9DE4-CD701AB97693}" type="presParOf" srcId="{C9F4167E-8AE6-47A4-893F-336260CD0CAF}" destId="{9A77541F-1A48-4D62-87F1-582A460D27CC}" srcOrd="1" destOrd="0" presId="urn:microsoft.com/office/officeart/2005/8/layout/hierarchy2"/>
    <dgm:cxn modelId="{90A75D52-935B-4AB3-B127-472C9179DC38}" type="presParOf" srcId="{9A77541F-1A48-4D62-87F1-582A460D27CC}" destId="{1C04366B-BA3D-4939-A4E6-94145A58DB8B}" srcOrd="0" destOrd="0" presId="urn:microsoft.com/office/officeart/2005/8/layout/hierarchy2"/>
    <dgm:cxn modelId="{59CE49B1-A01C-400F-A5AB-18B51694E912}" type="presParOf" srcId="{9A77541F-1A48-4D62-87F1-582A460D27CC}" destId="{5312C5D6-A90F-4346-A44B-E089941A5291}" srcOrd="1" destOrd="0" presId="urn:microsoft.com/office/officeart/2005/8/layout/hierarchy2"/>
    <dgm:cxn modelId="{015FC0CB-3A91-4DD7-9029-67752AA1592B}" type="presParOf" srcId="{C9F4167E-8AE6-47A4-893F-336260CD0CAF}" destId="{8C86426D-BC99-4A77-992F-51FA636771B2}" srcOrd="2" destOrd="0" presId="urn:microsoft.com/office/officeart/2005/8/layout/hierarchy2"/>
    <dgm:cxn modelId="{3AD02E0E-2FD4-42F2-BB97-C646AA4F4FE3}" type="presParOf" srcId="{8C86426D-BC99-4A77-992F-51FA636771B2}" destId="{61290282-D0CE-4108-9E8C-B23EFA16D258}" srcOrd="0" destOrd="0" presId="urn:microsoft.com/office/officeart/2005/8/layout/hierarchy2"/>
    <dgm:cxn modelId="{E353D049-69AC-4F95-ADF9-E0F32F5FBD54}" type="presParOf" srcId="{C9F4167E-8AE6-47A4-893F-336260CD0CAF}" destId="{F3E27AF0-15CE-40DB-A48A-9E2D7A55E7CE}" srcOrd="3" destOrd="0" presId="urn:microsoft.com/office/officeart/2005/8/layout/hierarchy2"/>
    <dgm:cxn modelId="{F5CAEA57-0D67-40EF-88BC-1024CA20D444}" type="presParOf" srcId="{F3E27AF0-15CE-40DB-A48A-9E2D7A55E7CE}" destId="{23E35BEA-E78D-478C-8F90-90A3663EC9BF}" srcOrd="0" destOrd="0" presId="urn:microsoft.com/office/officeart/2005/8/layout/hierarchy2"/>
    <dgm:cxn modelId="{B0D38441-4149-4A81-85ED-97D81C96F5ED}" type="presParOf" srcId="{F3E27AF0-15CE-40DB-A48A-9E2D7A55E7CE}" destId="{C0D57A98-3CD1-4774-A950-C56DCE8AE6CF}" srcOrd="1" destOrd="0" presId="urn:microsoft.com/office/officeart/2005/8/layout/hierarchy2"/>
    <dgm:cxn modelId="{306A1C0C-DD67-4440-9EC3-0AA71618C4C0}" type="presParOf" srcId="{C881C219-0FF0-401F-BAFD-9FE46C6D7FC5}" destId="{1D5ADA1A-039F-480E-89FF-053A1F625A3F}" srcOrd="2" destOrd="0" presId="urn:microsoft.com/office/officeart/2005/8/layout/hierarchy2"/>
    <dgm:cxn modelId="{0140AB83-AC30-4EE6-B422-EB2BF1BC259A}" type="presParOf" srcId="{1D5ADA1A-039F-480E-89FF-053A1F625A3F}" destId="{553C5A8B-319A-43D6-90A4-BF9E10D32C97}" srcOrd="0" destOrd="0" presId="urn:microsoft.com/office/officeart/2005/8/layout/hierarchy2"/>
    <dgm:cxn modelId="{CD52ED41-9B1E-4A06-B438-34F05FC254FB}" type="presParOf" srcId="{C881C219-0FF0-401F-BAFD-9FE46C6D7FC5}" destId="{C3FD2E77-7D58-4FAF-B546-3FB660690664}" srcOrd="3" destOrd="0" presId="urn:microsoft.com/office/officeart/2005/8/layout/hierarchy2"/>
    <dgm:cxn modelId="{BC9F7D25-DBE7-4217-AD94-EBD379B44EDC}" type="presParOf" srcId="{C3FD2E77-7D58-4FAF-B546-3FB660690664}" destId="{7227CEDD-B60D-41BA-B31E-BD3E1401BAAC}" srcOrd="0" destOrd="0" presId="urn:microsoft.com/office/officeart/2005/8/layout/hierarchy2"/>
    <dgm:cxn modelId="{C7A1A5C7-BC5E-4EB1-8ECD-7972020328B1}" type="presParOf" srcId="{C3FD2E77-7D58-4FAF-B546-3FB660690664}" destId="{366A65BE-5364-4696-AC69-5F3CB90E1DD1}" srcOrd="1" destOrd="0" presId="urn:microsoft.com/office/officeart/2005/8/layout/hierarchy2"/>
    <dgm:cxn modelId="{B74A0A17-0875-47DE-9ADA-1F7AA0116E3F}" type="presParOf" srcId="{366A65BE-5364-4696-AC69-5F3CB90E1DD1}" destId="{B4647273-2B58-4901-B6E3-5FFD9A2D05A6}" srcOrd="0" destOrd="0" presId="urn:microsoft.com/office/officeart/2005/8/layout/hierarchy2"/>
    <dgm:cxn modelId="{AFD37AF9-5CFA-4FE6-8131-601A3244DFC5}" type="presParOf" srcId="{B4647273-2B58-4901-B6E3-5FFD9A2D05A6}" destId="{B5C42573-6856-49AA-9456-CA8BCFDDB673}" srcOrd="0" destOrd="0" presId="urn:microsoft.com/office/officeart/2005/8/layout/hierarchy2"/>
    <dgm:cxn modelId="{BDF1CFC3-FD21-4607-A5EA-DFA646B4983B}" type="presParOf" srcId="{366A65BE-5364-4696-AC69-5F3CB90E1DD1}" destId="{14BE08BB-05CB-448E-BD4F-62B888ABD99A}" srcOrd="1" destOrd="0" presId="urn:microsoft.com/office/officeart/2005/8/layout/hierarchy2"/>
    <dgm:cxn modelId="{3A79DB97-5554-4580-8566-C973F7CDF4C3}" type="presParOf" srcId="{14BE08BB-05CB-448E-BD4F-62B888ABD99A}" destId="{6D3917E7-463E-423D-9023-A54A3CC06E47}" srcOrd="0" destOrd="0" presId="urn:microsoft.com/office/officeart/2005/8/layout/hierarchy2"/>
    <dgm:cxn modelId="{47BA6DF8-5D51-470E-AB25-5ACF01B8E6EF}" type="presParOf" srcId="{14BE08BB-05CB-448E-BD4F-62B888ABD99A}" destId="{3BF39A67-84BC-4570-87E3-31BAB7FCE913}" srcOrd="1" destOrd="0" presId="urn:microsoft.com/office/officeart/2005/8/layout/hierarchy2"/>
    <dgm:cxn modelId="{574EA504-E354-4759-8FE7-36CF229F5B83}" type="presParOf" srcId="{366A65BE-5364-4696-AC69-5F3CB90E1DD1}" destId="{8312E6F5-A52E-432C-9845-8C918BB85BA2}" srcOrd="2" destOrd="0" presId="urn:microsoft.com/office/officeart/2005/8/layout/hierarchy2"/>
    <dgm:cxn modelId="{7F27DF4D-D217-432B-A71E-E01A39678CB7}" type="presParOf" srcId="{8312E6F5-A52E-432C-9845-8C918BB85BA2}" destId="{6C4685CB-BCDA-489F-BA27-9371A424C0DA}" srcOrd="0" destOrd="0" presId="urn:microsoft.com/office/officeart/2005/8/layout/hierarchy2"/>
    <dgm:cxn modelId="{060220EA-0412-42D5-9ABB-091FF9C328CD}" type="presParOf" srcId="{366A65BE-5364-4696-AC69-5F3CB90E1DD1}" destId="{BD15B6EB-7658-4CC2-8371-4048F898C987}" srcOrd="3" destOrd="0" presId="urn:microsoft.com/office/officeart/2005/8/layout/hierarchy2"/>
    <dgm:cxn modelId="{53552935-0C1E-4716-9D75-427E3BAF8834}" type="presParOf" srcId="{BD15B6EB-7658-4CC2-8371-4048F898C987}" destId="{F452FEEB-56CD-4958-871F-F917C4603164}" srcOrd="0" destOrd="0" presId="urn:microsoft.com/office/officeart/2005/8/layout/hierarchy2"/>
    <dgm:cxn modelId="{F374290A-88C7-42E3-8A0E-48E277F2CE91}" type="presParOf" srcId="{BD15B6EB-7658-4CC2-8371-4048F898C987}" destId="{C8A62779-AD29-4C2C-B0B9-A7EEE90829CB}" srcOrd="1" destOrd="0" presId="urn:microsoft.com/office/officeart/2005/8/layout/hierarchy2"/>
    <dgm:cxn modelId="{FDD37262-FB48-45CE-ADAC-58F9349C3253}" type="presParOf" srcId="{366A65BE-5364-4696-AC69-5F3CB90E1DD1}" destId="{98F30381-854C-4C9F-9F2A-32E1A04850E2}" srcOrd="4" destOrd="0" presId="urn:microsoft.com/office/officeart/2005/8/layout/hierarchy2"/>
    <dgm:cxn modelId="{FC0094EF-8104-435D-B746-81681940C469}" type="presParOf" srcId="{98F30381-854C-4C9F-9F2A-32E1A04850E2}" destId="{C88F05B0-3F84-4D1A-B3D3-85541661D5BD}" srcOrd="0" destOrd="0" presId="urn:microsoft.com/office/officeart/2005/8/layout/hierarchy2"/>
    <dgm:cxn modelId="{C5C3056C-E972-4371-A73F-CFD10E4241FE}" type="presParOf" srcId="{366A65BE-5364-4696-AC69-5F3CB90E1DD1}" destId="{A8DBF37D-9E68-4202-9982-D24893090AAA}" srcOrd="5" destOrd="0" presId="urn:microsoft.com/office/officeart/2005/8/layout/hierarchy2"/>
    <dgm:cxn modelId="{4C103E4E-CB52-4F13-AA46-8D3E7EAA476D}" type="presParOf" srcId="{A8DBF37D-9E68-4202-9982-D24893090AAA}" destId="{7AE0C1B0-2AEB-4703-B16F-C39715EC3121}" srcOrd="0" destOrd="0" presId="urn:microsoft.com/office/officeart/2005/8/layout/hierarchy2"/>
    <dgm:cxn modelId="{F5EF2EA3-6F51-4DDA-AC9E-1C425A7EA295}" type="presParOf" srcId="{A8DBF37D-9E68-4202-9982-D24893090AAA}" destId="{4D5FEC6A-4744-4E59-8DCB-AAAEF6A8D02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2C0FE7-C3D2-47F4-AB6C-BCE638335119}" type="doc">
      <dgm:prSet loTypeId="urn:microsoft.com/office/officeart/2005/8/layout/arrow5" loCatId="relationship" qsTypeId="urn:microsoft.com/office/officeart/2005/8/quickstyle/simple1" qsCatId="simple" csTypeId="urn:microsoft.com/office/officeart/2005/8/colors/colorful5" csCatId="colorful" phldr="1"/>
      <dgm:spPr/>
      <dgm:t>
        <a:bodyPr/>
        <a:lstStyle/>
        <a:p>
          <a:endParaRPr lang="ru-RU"/>
        </a:p>
      </dgm:t>
    </dgm:pt>
    <dgm:pt modelId="{5484B5A7-A5EC-4251-8D63-9AA8EC1126B8}">
      <dgm:prSet phldrT="[Текст]"/>
      <dgm:spPr/>
      <dgm:t>
        <a:bodyPr/>
        <a:lstStyle/>
        <a:p>
          <a:pPr algn="l"/>
          <a:r>
            <a:rPr lang="ru-RU" dirty="0" smtClean="0"/>
            <a:t>Характеристика программы</a:t>
          </a:r>
        </a:p>
        <a:p>
          <a:pPr algn="l"/>
          <a:r>
            <a:rPr lang="ru-RU" dirty="0" smtClean="0"/>
            <a:t>Социальная значимость</a:t>
          </a:r>
        </a:p>
        <a:p>
          <a:pPr algn="l"/>
          <a:r>
            <a:rPr lang="ru-RU" dirty="0" smtClean="0"/>
            <a:t>Интересы</a:t>
          </a:r>
        </a:p>
        <a:p>
          <a:pPr algn="l"/>
          <a:r>
            <a:rPr lang="ru-RU" dirty="0" smtClean="0"/>
            <a:t>Возможности</a:t>
          </a:r>
        </a:p>
        <a:p>
          <a:pPr algn="l"/>
          <a:r>
            <a:rPr lang="ru-RU" dirty="0" smtClean="0"/>
            <a:t>Ресурсы</a:t>
          </a:r>
          <a:endParaRPr lang="ru-RU" dirty="0"/>
        </a:p>
      </dgm:t>
    </dgm:pt>
    <dgm:pt modelId="{75451ADD-1EE8-4D30-867A-DA82BFF71F5A}" type="parTrans" cxnId="{3DB36C3E-FF7D-47ED-AF6E-99900895BA14}">
      <dgm:prSet/>
      <dgm:spPr/>
      <dgm:t>
        <a:bodyPr/>
        <a:lstStyle/>
        <a:p>
          <a:endParaRPr lang="ru-RU"/>
        </a:p>
      </dgm:t>
    </dgm:pt>
    <dgm:pt modelId="{322C7D7B-5597-4AF5-AE63-4B3ABACA425F}" type="sibTrans" cxnId="{3DB36C3E-FF7D-47ED-AF6E-99900895BA14}">
      <dgm:prSet/>
      <dgm:spPr/>
      <dgm:t>
        <a:bodyPr/>
        <a:lstStyle/>
        <a:p>
          <a:endParaRPr lang="ru-RU"/>
        </a:p>
      </dgm:t>
    </dgm:pt>
    <dgm:pt modelId="{A4347901-51B2-4FFD-974C-03A7AD28A958}">
      <dgm:prSet phldrT="[Текст]"/>
      <dgm:spPr/>
      <dgm:t>
        <a:bodyPr/>
        <a:lstStyle/>
        <a:p>
          <a:pPr algn="r"/>
          <a:r>
            <a:rPr lang="ru-RU" dirty="0" smtClean="0"/>
            <a:t>Область деятельности</a:t>
          </a:r>
        </a:p>
        <a:p>
          <a:pPr algn="r"/>
          <a:r>
            <a:rPr lang="ru-RU" dirty="0" smtClean="0"/>
            <a:t>Социальная значимость</a:t>
          </a:r>
        </a:p>
        <a:p>
          <a:pPr algn="r"/>
          <a:r>
            <a:rPr lang="ru-RU" dirty="0" smtClean="0"/>
            <a:t>Интересы</a:t>
          </a:r>
        </a:p>
        <a:p>
          <a:pPr algn="r"/>
          <a:r>
            <a:rPr lang="ru-RU" dirty="0" smtClean="0"/>
            <a:t>Возможности</a:t>
          </a:r>
        </a:p>
        <a:p>
          <a:pPr algn="r"/>
          <a:r>
            <a:rPr lang="ru-RU" dirty="0" smtClean="0"/>
            <a:t>Ресурсы</a:t>
          </a:r>
          <a:endParaRPr lang="ru-RU" dirty="0"/>
        </a:p>
      </dgm:t>
    </dgm:pt>
    <dgm:pt modelId="{02F13306-2D4D-4B3F-928B-7ABC8C5D85E2}" type="parTrans" cxnId="{FCF08544-4AEB-448B-9956-A80C287243E1}">
      <dgm:prSet/>
      <dgm:spPr/>
      <dgm:t>
        <a:bodyPr/>
        <a:lstStyle/>
        <a:p>
          <a:endParaRPr lang="ru-RU"/>
        </a:p>
      </dgm:t>
    </dgm:pt>
    <dgm:pt modelId="{19AB797C-9F15-4E62-B254-76E31D01C833}" type="sibTrans" cxnId="{FCF08544-4AEB-448B-9956-A80C287243E1}">
      <dgm:prSet/>
      <dgm:spPr/>
      <dgm:t>
        <a:bodyPr/>
        <a:lstStyle/>
        <a:p>
          <a:endParaRPr lang="ru-RU"/>
        </a:p>
      </dgm:t>
    </dgm:pt>
    <dgm:pt modelId="{CEF40482-D982-4EF4-81FC-7C1E5B873C68}" type="pres">
      <dgm:prSet presAssocID="{542C0FE7-C3D2-47F4-AB6C-BCE638335119}" presName="diagram" presStyleCnt="0">
        <dgm:presLayoutVars>
          <dgm:dir/>
          <dgm:resizeHandles val="exact"/>
        </dgm:presLayoutVars>
      </dgm:prSet>
      <dgm:spPr/>
    </dgm:pt>
    <dgm:pt modelId="{29E59C2C-602A-4283-A0F9-5E469B4B766B}" type="pres">
      <dgm:prSet presAssocID="{5484B5A7-A5EC-4251-8D63-9AA8EC1126B8}" presName="arrow" presStyleLbl="node1" presStyleIdx="0" presStyleCnt="2">
        <dgm:presLayoutVars>
          <dgm:bulletEnabled val="1"/>
        </dgm:presLayoutVars>
      </dgm:prSet>
      <dgm:spPr/>
    </dgm:pt>
    <dgm:pt modelId="{769F50CE-AE36-4141-B9F3-D7B9BF30F7F3}" type="pres">
      <dgm:prSet presAssocID="{A4347901-51B2-4FFD-974C-03A7AD28A958}" presName="arrow" presStyleLbl="node1" presStyleIdx="1" presStyleCnt="2">
        <dgm:presLayoutVars>
          <dgm:bulletEnabled val="1"/>
        </dgm:presLayoutVars>
      </dgm:prSet>
      <dgm:spPr/>
      <dgm:t>
        <a:bodyPr/>
        <a:lstStyle/>
        <a:p>
          <a:endParaRPr lang="ru-RU"/>
        </a:p>
      </dgm:t>
    </dgm:pt>
  </dgm:ptLst>
  <dgm:cxnLst>
    <dgm:cxn modelId="{8F843082-5F7B-4B10-8D7E-36A277CA3562}" type="presOf" srcId="{542C0FE7-C3D2-47F4-AB6C-BCE638335119}" destId="{CEF40482-D982-4EF4-81FC-7C1E5B873C68}" srcOrd="0" destOrd="0" presId="urn:microsoft.com/office/officeart/2005/8/layout/arrow5"/>
    <dgm:cxn modelId="{FCF08544-4AEB-448B-9956-A80C287243E1}" srcId="{542C0FE7-C3D2-47F4-AB6C-BCE638335119}" destId="{A4347901-51B2-4FFD-974C-03A7AD28A958}" srcOrd="1" destOrd="0" parTransId="{02F13306-2D4D-4B3F-928B-7ABC8C5D85E2}" sibTransId="{19AB797C-9F15-4E62-B254-76E31D01C833}"/>
    <dgm:cxn modelId="{1F4D4E1E-7F2A-41C2-89E5-ED5B4ACDFE2D}" type="presOf" srcId="{5484B5A7-A5EC-4251-8D63-9AA8EC1126B8}" destId="{29E59C2C-602A-4283-A0F9-5E469B4B766B}" srcOrd="0" destOrd="0" presId="urn:microsoft.com/office/officeart/2005/8/layout/arrow5"/>
    <dgm:cxn modelId="{3DB36C3E-FF7D-47ED-AF6E-99900895BA14}" srcId="{542C0FE7-C3D2-47F4-AB6C-BCE638335119}" destId="{5484B5A7-A5EC-4251-8D63-9AA8EC1126B8}" srcOrd="0" destOrd="0" parTransId="{75451ADD-1EE8-4D30-867A-DA82BFF71F5A}" sibTransId="{322C7D7B-5597-4AF5-AE63-4B3ABACA425F}"/>
    <dgm:cxn modelId="{8B4E7C45-B14A-4830-8518-573736A5A7D6}" type="presOf" srcId="{A4347901-51B2-4FFD-974C-03A7AD28A958}" destId="{769F50CE-AE36-4141-B9F3-D7B9BF30F7F3}" srcOrd="0" destOrd="0" presId="urn:microsoft.com/office/officeart/2005/8/layout/arrow5"/>
    <dgm:cxn modelId="{AB23BF68-47F0-42A5-9CD8-F53ED8C723F8}" type="presParOf" srcId="{CEF40482-D982-4EF4-81FC-7C1E5B873C68}" destId="{29E59C2C-602A-4283-A0F9-5E469B4B766B}" srcOrd="0" destOrd="0" presId="urn:microsoft.com/office/officeart/2005/8/layout/arrow5"/>
    <dgm:cxn modelId="{163348A8-9498-4F70-A9A0-8345ECA28024}" type="presParOf" srcId="{CEF40482-D982-4EF4-81FC-7C1E5B873C68}" destId="{769F50CE-AE36-4141-B9F3-D7B9BF30F7F3}"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E055D4-3AE2-49C2-9639-3C00D29B1755}" type="doc">
      <dgm:prSet loTypeId="urn:microsoft.com/office/officeart/2005/8/layout/matrix2" loCatId="matrix" qsTypeId="urn:microsoft.com/office/officeart/2005/8/quickstyle/simple1" qsCatId="simple" csTypeId="urn:microsoft.com/office/officeart/2005/8/colors/colorful1" csCatId="colorful" phldr="1"/>
      <dgm:spPr/>
      <dgm:t>
        <a:bodyPr/>
        <a:lstStyle/>
        <a:p>
          <a:endParaRPr lang="ru-RU"/>
        </a:p>
      </dgm:t>
    </dgm:pt>
    <dgm:pt modelId="{96DE5FD9-53A2-4FDA-979B-C4194D224B6F}">
      <dgm:prSet phldrT="[Текст]" custT="1"/>
      <dgm:spPr/>
      <dgm:t>
        <a:bodyPr/>
        <a:lstStyle/>
        <a:p>
          <a:r>
            <a:rPr lang="ru-RU" sz="2400" b="1" dirty="0" smtClean="0"/>
            <a:t>РАЗМЫШЛЕНИЯ, ВЫВОДЫ</a:t>
          </a:r>
          <a:endParaRPr lang="ru-RU" sz="2400" dirty="0"/>
        </a:p>
      </dgm:t>
    </dgm:pt>
    <dgm:pt modelId="{A2800AB9-680F-4CC3-BA1C-99821394CB43}" type="parTrans" cxnId="{C5550689-8F3E-4A9E-B0E7-39F0E195C193}">
      <dgm:prSet/>
      <dgm:spPr/>
      <dgm:t>
        <a:bodyPr/>
        <a:lstStyle/>
        <a:p>
          <a:endParaRPr lang="ru-RU"/>
        </a:p>
      </dgm:t>
    </dgm:pt>
    <dgm:pt modelId="{36C196E6-2E3C-4CE5-AF7C-0087A13B8042}" type="sibTrans" cxnId="{C5550689-8F3E-4A9E-B0E7-39F0E195C193}">
      <dgm:prSet/>
      <dgm:spPr/>
      <dgm:t>
        <a:bodyPr/>
        <a:lstStyle/>
        <a:p>
          <a:endParaRPr lang="ru-RU"/>
        </a:p>
      </dgm:t>
    </dgm:pt>
    <dgm:pt modelId="{B030D947-15E2-4EB2-93DE-B4F2E43BFF46}">
      <dgm:prSet phldrT="[Текст]" custT="1"/>
      <dgm:spPr/>
      <dgm:t>
        <a:bodyPr/>
        <a:lstStyle/>
        <a:p>
          <a:r>
            <a:rPr lang="ru-RU" sz="2400" b="1" dirty="0" smtClean="0"/>
            <a:t>ОТКРЫТЫЕ ВОПРОСЫ</a:t>
          </a:r>
          <a:endParaRPr lang="ru-RU" sz="2400" dirty="0"/>
        </a:p>
      </dgm:t>
    </dgm:pt>
    <dgm:pt modelId="{D68BCDEB-3D53-42EE-90FD-8806A07EBA91}" type="parTrans" cxnId="{2BDEAEEE-0896-4597-AA79-B660AA34ED04}">
      <dgm:prSet/>
      <dgm:spPr/>
      <dgm:t>
        <a:bodyPr/>
        <a:lstStyle/>
        <a:p>
          <a:endParaRPr lang="ru-RU"/>
        </a:p>
      </dgm:t>
    </dgm:pt>
    <dgm:pt modelId="{7FCA54C0-1EBC-4489-A660-42BD6F098CD4}" type="sibTrans" cxnId="{2BDEAEEE-0896-4597-AA79-B660AA34ED04}">
      <dgm:prSet/>
      <dgm:spPr/>
      <dgm:t>
        <a:bodyPr/>
        <a:lstStyle/>
        <a:p>
          <a:endParaRPr lang="ru-RU"/>
        </a:p>
      </dgm:t>
    </dgm:pt>
    <dgm:pt modelId="{F595452F-6A1C-4572-AFAD-6FAA6E90E542}">
      <dgm:prSet phldrT="[Текст]" custT="1"/>
      <dgm:spPr/>
      <dgm:t>
        <a:bodyPr/>
        <a:lstStyle/>
        <a:p>
          <a:r>
            <a:rPr lang="ru-RU" sz="2400" b="1" dirty="0" smtClean="0"/>
            <a:t>ИДЕИ, ПРЕДЛОЖЕНИЯ</a:t>
          </a:r>
          <a:endParaRPr lang="ru-RU" sz="2400" dirty="0"/>
        </a:p>
      </dgm:t>
    </dgm:pt>
    <dgm:pt modelId="{8DBEBDEC-9BBE-4651-B00A-4535C17808FB}" type="parTrans" cxnId="{B4D310E5-507C-4587-B666-39DD9BDE23EF}">
      <dgm:prSet/>
      <dgm:spPr/>
      <dgm:t>
        <a:bodyPr/>
        <a:lstStyle/>
        <a:p>
          <a:endParaRPr lang="ru-RU"/>
        </a:p>
      </dgm:t>
    </dgm:pt>
    <dgm:pt modelId="{F1C8C36B-3102-4AA0-9475-7B0ADF9F83CE}" type="sibTrans" cxnId="{B4D310E5-507C-4587-B666-39DD9BDE23EF}">
      <dgm:prSet/>
      <dgm:spPr/>
      <dgm:t>
        <a:bodyPr/>
        <a:lstStyle/>
        <a:p>
          <a:endParaRPr lang="ru-RU"/>
        </a:p>
      </dgm:t>
    </dgm:pt>
    <dgm:pt modelId="{E1041E3F-C110-46F0-9E79-D63B57E9878B}">
      <dgm:prSet phldrT="[Текст]" custT="1"/>
      <dgm:spPr/>
      <dgm:t>
        <a:bodyPr/>
        <a:lstStyle/>
        <a:p>
          <a:r>
            <a:rPr lang="ru-RU" sz="2400" b="1" dirty="0" smtClean="0"/>
            <a:t>БЛИЖАЙШИЕ ДЕЙСТВИЯ</a:t>
          </a:r>
          <a:endParaRPr lang="ru-RU" sz="2400" dirty="0"/>
        </a:p>
      </dgm:t>
    </dgm:pt>
    <dgm:pt modelId="{1A17FCB6-B502-4AE4-A85B-D7A129CA18FA}" type="parTrans" cxnId="{05FC7C40-7461-4CC3-A8F3-9D9EC4264E3E}">
      <dgm:prSet/>
      <dgm:spPr/>
      <dgm:t>
        <a:bodyPr/>
        <a:lstStyle/>
        <a:p>
          <a:endParaRPr lang="ru-RU"/>
        </a:p>
      </dgm:t>
    </dgm:pt>
    <dgm:pt modelId="{F46DFE98-B3E7-4D00-876E-4C048AFDBEBD}" type="sibTrans" cxnId="{05FC7C40-7461-4CC3-A8F3-9D9EC4264E3E}">
      <dgm:prSet/>
      <dgm:spPr/>
      <dgm:t>
        <a:bodyPr/>
        <a:lstStyle/>
        <a:p>
          <a:endParaRPr lang="ru-RU"/>
        </a:p>
      </dgm:t>
    </dgm:pt>
    <dgm:pt modelId="{1D668BA3-1FCA-46F2-91C6-1DAA897C09F1}" type="pres">
      <dgm:prSet presAssocID="{69E055D4-3AE2-49C2-9639-3C00D29B1755}" presName="matrix" presStyleCnt="0">
        <dgm:presLayoutVars>
          <dgm:chMax val="1"/>
          <dgm:dir/>
          <dgm:resizeHandles val="exact"/>
        </dgm:presLayoutVars>
      </dgm:prSet>
      <dgm:spPr/>
    </dgm:pt>
    <dgm:pt modelId="{97BB5335-7C53-47CC-8D22-46B25885FB9F}" type="pres">
      <dgm:prSet presAssocID="{69E055D4-3AE2-49C2-9639-3C00D29B1755}" presName="axisShape" presStyleLbl="bgShp" presStyleIdx="0" presStyleCnt="1"/>
      <dgm:spPr/>
    </dgm:pt>
    <dgm:pt modelId="{B15E520A-1739-405A-9A0A-E4D9524BE2BB}" type="pres">
      <dgm:prSet presAssocID="{69E055D4-3AE2-49C2-9639-3C00D29B1755}" presName="rect1" presStyleLbl="node1" presStyleIdx="0" presStyleCnt="4" custScaleX="118482" custLinFactNeighborX="-8038" custLinFactNeighborY="-804">
        <dgm:presLayoutVars>
          <dgm:chMax val="0"/>
          <dgm:chPref val="0"/>
          <dgm:bulletEnabled val="1"/>
        </dgm:presLayoutVars>
      </dgm:prSet>
      <dgm:spPr/>
      <dgm:t>
        <a:bodyPr/>
        <a:lstStyle/>
        <a:p>
          <a:endParaRPr lang="ru-RU"/>
        </a:p>
      </dgm:t>
    </dgm:pt>
    <dgm:pt modelId="{591E2B8E-A863-4580-A6D9-AFA7CCBC290B}" type="pres">
      <dgm:prSet presAssocID="{69E055D4-3AE2-49C2-9639-3C00D29B1755}" presName="rect2" presStyleLbl="node1" presStyleIdx="1" presStyleCnt="4" custScaleX="118482" custLinFactNeighborX="10044" custLinFactNeighborY="370">
        <dgm:presLayoutVars>
          <dgm:chMax val="0"/>
          <dgm:chPref val="0"/>
          <dgm:bulletEnabled val="1"/>
        </dgm:presLayoutVars>
      </dgm:prSet>
      <dgm:spPr/>
      <dgm:t>
        <a:bodyPr/>
        <a:lstStyle/>
        <a:p>
          <a:endParaRPr lang="ru-RU"/>
        </a:p>
      </dgm:t>
    </dgm:pt>
    <dgm:pt modelId="{29AE9851-9490-4E0C-8ADD-4A0D4FF78895}" type="pres">
      <dgm:prSet presAssocID="{69E055D4-3AE2-49C2-9639-3C00D29B1755}" presName="rect3" presStyleLbl="node1" presStyleIdx="2" presStyleCnt="4" custScaleX="118482" custLinFactNeighborX="-8038" custLinFactNeighborY="-804">
        <dgm:presLayoutVars>
          <dgm:chMax val="0"/>
          <dgm:chPref val="0"/>
          <dgm:bulletEnabled val="1"/>
        </dgm:presLayoutVars>
      </dgm:prSet>
      <dgm:spPr/>
      <dgm:t>
        <a:bodyPr/>
        <a:lstStyle/>
        <a:p>
          <a:endParaRPr lang="ru-RU"/>
        </a:p>
      </dgm:t>
    </dgm:pt>
    <dgm:pt modelId="{7750A21F-332A-41A6-8B71-8222BCD290E5}" type="pres">
      <dgm:prSet presAssocID="{69E055D4-3AE2-49C2-9639-3C00D29B1755}" presName="rect4" presStyleLbl="node1" presStyleIdx="3" presStyleCnt="4" custScaleX="118482" custLinFactNeighborX="10044" custLinFactNeighborY="370">
        <dgm:presLayoutVars>
          <dgm:chMax val="0"/>
          <dgm:chPref val="0"/>
          <dgm:bulletEnabled val="1"/>
        </dgm:presLayoutVars>
      </dgm:prSet>
      <dgm:spPr/>
      <dgm:t>
        <a:bodyPr/>
        <a:lstStyle/>
        <a:p>
          <a:endParaRPr lang="ru-RU"/>
        </a:p>
      </dgm:t>
    </dgm:pt>
  </dgm:ptLst>
  <dgm:cxnLst>
    <dgm:cxn modelId="{C46038E4-E1AC-4414-BC0E-A70AC201C093}" type="presOf" srcId="{F595452F-6A1C-4572-AFAD-6FAA6E90E542}" destId="{29AE9851-9490-4E0C-8ADD-4A0D4FF78895}" srcOrd="0" destOrd="0" presId="urn:microsoft.com/office/officeart/2005/8/layout/matrix2"/>
    <dgm:cxn modelId="{B4D310E5-507C-4587-B666-39DD9BDE23EF}" srcId="{69E055D4-3AE2-49C2-9639-3C00D29B1755}" destId="{F595452F-6A1C-4572-AFAD-6FAA6E90E542}" srcOrd="2" destOrd="0" parTransId="{8DBEBDEC-9BBE-4651-B00A-4535C17808FB}" sibTransId="{F1C8C36B-3102-4AA0-9475-7B0ADF9F83CE}"/>
    <dgm:cxn modelId="{2BDEAEEE-0896-4597-AA79-B660AA34ED04}" srcId="{69E055D4-3AE2-49C2-9639-3C00D29B1755}" destId="{B030D947-15E2-4EB2-93DE-B4F2E43BFF46}" srcOrd="1" destOrd="0" parTransId="{D68BCDEB-3D53-42EE-90FD-8806A07EBA91}" sibTransId="{7FCA54C0-1EBC-4489-A660-42BD6F098CD4}"/>
    <dgm:cxn modelId="{CAA7853A-AEA5-4305-A3E1-6E5191B3B9C3}" type="presOf" srcId="{69E055D4-3AE2-49C2-9639-3C00D29B1755}" destId="{1D668BA3-1FCA-46F2-91C6-1DAA897C09F1}" srcOrd="0" destOrd="0" presId="urn:microsoft.com/office/officeart/2005/8/layout/matrix2"/>
    <dgm:cxn modelId="{82F812CD-C0E6-4F4E-A949-5648502ED900}" type="presOf" srcId="{B030D947-15E2-4EB2-93DE-B4F2E43BFF46}" destId="{591E2B8E-A863-4580-A6D9-AFA7CCBC290B}" srcOrd="0" destOrd="0" presId="urn:microsoft.com/office/officeart/2005/8/layout/matrix2"/>
    <dgm:cxn modelId="{05FC7C40-7461-4CC3-A8F3-9D9EC4264E3E}" srcId="{69E055D4-3AE2-49C2-9639-3C00D29B1755}" destId="{E1041E3F-C110-46F0-9E79-D63B57E9878B}" srcOrd="3" destOrd="0" parTransId="{1A17FCB6-B502-4AE4-A85B-D7A129CA18FA}" sibTransId="{F46DFE98-B3E7-4D00-876E-4C048AFDBEBD}"/>
    <dgm:cxn modelId="{C5550689-8F3E-4A9E-B0E7-39F0E195C193}" srcId="{69E055D4-3AE2-49C2-9639-3C00D29B1755}" destId="{96DE5FD9-53A2-4FDA-979B-C4194D224B6F}" srcOrd="0" destOrd="0" parTransId="{A2800AB9-680F-4CC3-BA1C-99821394CB43}" sibTransId="{36C196E6-2E3C-4CE5-AF7C-0087A13B8042}"/>
    <dgm:cxn modelId="{F4C2F155-D996-4323-965B-064F62291372}" type="presOf" srcId="{96DE5FD9-53A2-4FDA-979B-C4194D224B6F}" destId="{B15E520A-1739-405A-9A0A-E4D9524BE2BB}" srcOrd="0" destOrd="0" presId="urn:microsoft.com/office/officeart/2005/8/layout/matrix2"/>
    <dgm:cxn modelId="{DC9C5FB1-FE55-4291-BF4A-2A1C441F5962}" type="presOf" srcId="{E1041E3F-C110-46F0-9E79-D63B57E9878B}" destId="{7750A21F-332A-41A6-8B71-8222BCD290E5}" srcOrd="0" destOrd="0" presId="urn:microsoft.com/office/officeart/2005/8/layout/matrix2"/>
    <dgm:cxn modelId="{4975417F-2875-4D3D-A659-D9DE5E09FF25}" type="presParOf" srcId="{1D668BA3-1FCA-46F2-91C6-1DAA897C09F1}" destId="{97BB5335-7C53-47CC-8D22-46B25885FB9F}" srcOrd="0" destOrd="0" presId="urn:microsoft.com/office/officeart/2005/8/layout/matrix2"/>
    <dgm:cxn modelId="{71B35018-6440-4F90-AEC3-E55372E41023}" type="presParOf" srcId="{1D668BA3-1FCA-46F2-91C6-1DAA897C09F1}" destId="{B15E520A-1739-405A-9A0A-E4D9524BE2BB}" srcOrd="1" destOrd="0" presId="urn:microsoft.com/office/officeart/2005/8/layout/matrix2"/>
    <dgm:cxn modelId="{34BE37FF-5DA3-4A57-991B-609F3F627627}" type="presParOf" srcId="{1D668BA3-1FCA-46F2-91C6-1DAA897C09F1}" destId="{591E2B8E-A863-4580-A6D9-AFA7CCBC290B}" srcOrd="2" destOrd="0" presId="urn:microsoft.com/office/officeart/2005/8/layout/matrix2"/>
    <dgm:cxn modelId="{71A56750-23F4-4BD8-8B38-6A1541802064}" type="presParOf" srcId="{1D668BA3-1FCA-46F2-91C6-1DAA897C09F1}" destId="{29AE9851-9490-4E0C-8ADD-4A0D4FF78895}" srcOrd="3" destOrd="0" presId="urn:microsoft.com/office/officeart/2005/8/layout/matrix2"/>
    <dgm:cxn modelId="{FC655CE2-302C-4543-A0F6-8959DCF02AC9}" type="presParOf" srcId="{1D668BA3-1FCA-46F2-91C6-1DAA897C09F1}" destId="{7750A21F-332A-41A6-8B71-8222BCD290E5}"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C47D0-E70E-4BFB-9C77-89FD4368A664}">
      <dsp:nvSpPr>
        <dsp:cNvPr id="0" name=""/>
        <dsp:cNvSpPr/>
      </dsp:nvSpPr>
      <dsp:spPr>
        <a:xfrm>
          <a:off x="321345" y="1947779"/>
          <a:ext cx="2366705" cy="9670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ru-RU" sz="2300" kern="1200" dirty="0" smtClean="0"/>
            <a:t>Варианты программ</a:t>
          </a:r>
          <a:endParaRPr lang="ru-RU" sz="2300" kern="1200" dirty="0"/>
        </a:p>
      </dsp:txBody>
      <dsp:txXfrm>
        <a:off x="349669" y="1976103"/>
        <a:ext cx="2310057" cy="910404"/>
      </dsp:txXfrm>
    </dsp:sp>
    <dsp:sp modelId="{C38C18F6-5D18-497A-8331-BA1456E841B7}">
      <dsp:nvSpPr>
        <dsp:cNvPr id="0" name=""/>
        <dsp:cNvSpPr/>
      </dsp:nvSpPr>
      <dsp:spPr>
        <a:xfrm rot="17945813">
          <a:off x="2279415" y="1720175"/>
          <a:ext cx="1590912" cy="32124"/>
        </a:xfrm>
        <a:custGeom>
          <a:avLst/>
          <a:gdLst/>
          <a:ahLst/>
          <a:cxnLst/>
          <a:rect l="0" t="0" r="0" b="0"/>
          <a:pathLst>
            <a:path>
              <a:moveTo>
                <a:pt x="0" y="16062"/>
              </a:moveTo>
              <a:lnTo>
                <a:pt x="1590912" y="16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35098" y="1696464"/>
        <a:ext cx="79545" cy="79545"/>
      </dsp:txXfrm>
    </dsp:sp>
    <dsp:sp modelId="{86A557C1-8EDB-49EF-B3C8-5219D1A76978}">
      <dsp:nvSpPr>
        <dsp:cNvPr id="0" name=""/>
        <dsp:cNvSpPr/>
      </dsp:nvSpPr>
      <dsp:spPr>
        <a:xfrm>
          <a:off x="3461692" y="557642"/>
          <a:ext cx="2983703" cy="967052"/>
        </a:xfrm>
        <a:prstGeom prst="roundRect">
          <a:avLst>
            <a:gd name="adj" fmla="val 1000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ru-RU" sz="2300" kern="1200" dirty="0" smtClean="0">
              <a:solidFill>
                <a:schemeClr val="tx1"/>
              </a:solidFill>
            </a:rPr>
            <a:t>По времени реализации</a:t>
          </a:r>
          <a:endParaRPr lang="ru-RU" sz="2300" kern="1200" dirty="0">
            <a:solidFill>
              <a:schemeClr val="tx1"/>
            </a:solidFill>
          </a:endParaRPr>
        </a:p>
      </dsp:txBody>
      <dsp:txXfrm>
        <a:off x="3490016" y="585966"/>
        <a:ext cx="2927055" cy="910404"/>
      </dsp:txXfrm>
    </dsp:sp>
    <dsp:sp modelId="{EC4985E9-CE4C-4CA9-B1BB-6DE0801F5DD5}">
      <dsp:nvSpPr>
        <dsp:cNvPr id="0" name=""/>
        <dsp:cNvSpPr/>
      </dsp:nvSpPr>
      <dsp:spPr>
        <a:xfrm rot="19457599">
          <a:off x="6355846" y="747079"/>
          <a:ext cx="952742" cy="32124"/>
        </a:xfrm>
        <a:custGeom>
          <a:avLst/>
          <a:gdLst/>
          <a:ahLst/>
          <a:cxnLst/>
          <a:rect l="0" t="0" r="0" b="0"/>
          <a:pathLst>
            <a:path>
              <a:moveTo>
                <a:pt x="0" y="16062"/>
              </a:moveTo>
              <a:lnTo>
                <a:pt x="952742"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808398" y="739322"/>
        <a:ext cx="47637" cy="47637"/>
      </dsp:txXfrm>
    </dsp:sp>
    <dsp:sp modelId="{1C04366B-BA3D-4939-A4E6-94145A58DB8B}">
      <dsp:nvSpPr>
        <dsp:cNvPr id="0" name=""/>
        <dsp:cNvSpPr/>
      </dsp:nvSpPr>
      <dsp:spPr>
        <a:xfrm>
          <a:off x="7219038" y="1587"/>
          <a:ext cx="3960736" cy="967052"/>
        </a:xfrm>
        <a:prstGeom prst="roundRect">
          <a:avLst>
            <a:gd name="adj" fmla="val 1000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ru-RU" sz="2400" kern="1200" dirty="0" smtClean="0">
              <a:solidFill>
                <a:schemeClr val="tx1"/>
              </a:solidFill>
            </a:rPr>
            <a:t>Краткосрочные</a:t>
          </a:r>
          <a:endParaRPr lang="ru-RU" sz="2400" kern="1200" dirty="0">
            <a:solidFill>
              <a:schemeClr val="tx1"/>
            </a:solidFill>
          </a:endParaRPr>
        </a:p>
      </dsp:txBody>
      <dsp:txXfrm>
        <a:off x="7247362" y="29911"/>
        <a:ext cx="3904088" cy="910404"/>
      </dsp:txXfrm>
    </dsp:sp>
    <dsp:sp modelId="{8C86426D-BC99-4A77-992F-51FA636771B2}">
      <dsp:nvSpPr>
        <dsp:cNvPr id="0" name=""/>
        <dsp:cNvSpPr/>
      </dsp:nvSpPr>
      <dsp:spPr>
        <a:xfrm rot="2142401">
          <a:off x="6355846" y="1303134"/>
          <a:ext cx="952742" cy="32124"/>
        </a:xfrm>
        <a:custGeom>
          <a:avLst/>
          <a:gdLst/>
          <a:ahLst/>
          <a:cxnLst/>
          <a:rect l="0" t="0" r="0" b="0"/>
          <a:pathLst>
            <a:path>
              <a:moveTo>
                <a:pt x="0" y="16062"/>
              </a:moveTo>
              <a:lnTo>
                <a:pt x="952742"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808398" y="1295377"/>
        <a:ext cx="47637" cy="47637"/>
      </dsp:txXfrm>
    </dsp:sp>
    <dsp:sp modelId="{23E35BEA-E78D-478C-8F90-90A3663EC9BF}">
      <dsp:nvSpPr>
        <dsp:cNvPr id="0" name=""/>
        <dsp:cNvSpPr/>
      </dsp:nvSpPr>
      <dsp:spPr>
        <a:xfrm>
          <a:off x="7219038" y="1113697"/>
          <a:ext cx="3960736" cy="967052"/>
        </a:xfrm>
        <a:prstGeom prst="roundRect">
          <a:avLst>
            <a:gd name="adj" fmla="val 1000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ru-RU" sz="2300" kern="1200" dirty="0" smtClean="0">
              <a:solidFill>
                <a:schemeClr val="tx1"/>
              </a:solidFill>
            </a:rPr>
            <a:t>Долгосрочные</a:t>
          </a:r>
          <a:endParaRPr lang="ru-RU" sz="2300" kern="1200" dirty="0">
            <a:solidFill>
              <a:schemeClr val="tx1"/>
            </a:solidFill>
          </a:endParaRPr>
        </a:p>
      </dsp:txBody>
      <dsp:txXfrm>
        <a:off x="7247362" y="1142021"/>
        <a:ext cx="3904088" cy="910404"/>
      </dsp:txXfrm>
    </dsp:sp>
    <dsp:sp modelId="{1D5ADA1A-039F-480E-89FF-053A1F625A3F}">
      <dsp:nvSpPr>
        <dsp:cNvPr id="0" name=""/>
        <dsp:cNvSpPr/>
      </dsp:nvSpPr>
      <dsp:spPr>
        <a:xfrm rot="3654187">
          <a:off x="2279415" y="3110312"/>
          <a:ext cx="1590912" cy="32124"/>
        </a:xfrm>
        <a:custGeom>
          <a:avLst/>
          <a:gdLst/>
          <a:ahLst/>
          <a:cxnLst/>
          <a:rect l="0" t="0" r="0" b="0"/>
          <a:pathLst>
            <a:path>
              <a:moveTo>
                <a:pt x="0" y="16062"/>
              </a:moveTo>
              <a:lnTo>
                <a:pt x="1590912" y="16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035098" y="3086601"/>
        <a:ext cx="79545" cy="79545"/>
      </dsp:txXfrm>
    </dsp:sp>
    <dsp:sp modelId="{7227CEDD-B60D-41BA-B31E-BD3E1401BAAC}">
      <dsp:nvSpPr>
        <dsp:cNvPr id="0" name=""/>
        <dsp:cNvSpPr/>
      </dsp:nvSpPr>
      <dsp:spPr>
        <a:xfrm>
          <a:off x="3461692" y="3337917"/>
          <a:ext cx="2983703" cy="967052"/>
        </a:xfrm>
        <a:prstGeom prst="roundRect">
          <a:avLst>
            <a:gd name="adj" fmla="val 1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ru-RU" sz="2300" kern="1200" dirty="0" smtClean="0">
              <a:solidFill>
                <a:schemeClr val="tx1"/>
              </a:solidFill>
            </a:rPr>
            <a:t>По форме реализации</a:t>
          </a:r>
          <a:endParaRPr lang="ru-RU" sz="2300" kern="1200" dirty="0">
            <a:solidFill>
              <a:schemeClr val="tx1"/>
            </a:solidFill>
          </a:endParaRPr>
        </a:p>
      </dsp:txBody>
      <dsp:txXfrm>
        <a:off x="3490016" y="3366241"/>
        <a:ext cx="2927055" cy="910404"/>
      </dsp:txXfrm>
    </dsp:sp>
    <dsp:sp modelId="{B4647273-2B58-4901-B6E3-5FFD9A2D05A6}">
      <dsp:nvSpPr>
        <dsp:cNvPr id="0" name=""/>
        <dsp:cNvSpPr/>
      </dsp:nvSpPr>
      <dsp:spPr>
        <a:xfrm rot="18289469">
          <a:off x="6154849" y="3249326"/>
          <a:ext cx="1354736" cy="32124"/>
        </a:xfrm>
        <a:custGeom>
          <a:avLst/>
          <a:gdLst/>
          <a:ahLst/>
          <a:cxnLst/>
          <a:rect l="0" t="0" r="0" b="0"/>
          <a:pathLst>
            <a:path>
              <a:moveTo>
                <a:pt x="0" y="16062"/>
              </a:moveTo>
              <a:lnTo>
                <a:pt x="1354736"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798349" y="3231520"/>
        <a:ext cx="67736" cy="67736"/>
      </dsp:txXfrm>
    </dsp:sp>
    <dsp:sp modelId="{6D3917E7-463E-423D-9023-A54A3CC06E47}">
      <dsp:nvSpPr>
        <dsp:cNvPr id="0" name=""/>
        <dsp:cNvSpPr/>
      </dsp:nvSpPr>
      <dsp:spPr>
        <a:xfrm>
          <a:off x="7219038" y="2225807"/>
          <a:ext cx="3960736" cy="967052"/>
        </a:xfrm>
        <a:prstGeom prst="roundRect">
          <a:avLst>
            <a:gd name="adj" fmla="val 1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ru-RU" sz="2300" kern="1200" dirty="0" smtClean="0">
              <a:solidFill>
                <a:schemeClr val="tx1"/>
              </a:solidFill>
            </a:rPr>
            <a:t>Очная</a:t>
          </a:r>
          <a:endParaRPr lang="ru-RU" sz="2300" kern="1200" dirty="0">
            <a:solidFill>
              <a:schemeClr val="tx1"/>
            </a:solidFill>
          </a:endParaRPr>
        </a:p>
      </dsp:txBody>
      <dsp:txXfrm>
        <a:off x="7247362" y="2254131"/>
        <a:ext cx="3904088" cy="910404"/>
      </dsp:txXfrm>
    </dsp:sp>
    <dsp:sp modelId="{8312E6F5-A52E-432C-9845-8C918BB85BA2}">
      <dsp:nvSpPr>
        <dsp:cNvPr id="0" name=""/>
        <dsp:cNvSpPr/>
      </dsp:nvSpPr>
      <dsp:spPr>
        <a:xfrm>
          <a:off x="6445396" y="3805381"/>
          <a:ext cx="773641" cy="32124"/>
        </a:xfrm>
        <a:custGeom>
          <a:avLst/>
          <a:gdLst/>
          <a:ahLst/>
          <a:cxnLst/>
          <a:rect l="0" t="0" r="0" b="0"/>
          <a:pathLst>
            <a:path>
              <a:moveTo>
                <a:pt x="0" y="16062"/>
              </a:moveTo>
              <a:lnTo>
                <a:pt x="773641"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812876" y="3802102"/>
        <a:ext cx="38682" cy="38682"/>
      </dsp:txXfrm>
    </dsp:sp>
    <dsp:sp modelId="{F452FEEB-56CD-4958-871F-F917C4603164}">
      <dsp:nvSpPr>
        <dsp:cNvPr id="0" name=""/>
        <dsp:cNvSpPr/>
      </dsp:nvSpPr>
      <dsp:spPr>
        <a:xfrm>
          <a:off x="7219038" y="3337917"/>
          <a:ext cx="3960736" cy="967052"/>
        </a:xfrm>
        <a:prstGeom prst="roundRect">
          <a:avLst>
            <a:gd name="adj" fmla="val 1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ru-RU" sz="2300" kern="1200" dirty="0" smtClean="0">
              <a:solidFill>
                <a:schemeClr val="tx1"/>
              </a:solidFill>
            </a:rPr>
            <a:t>Очно-заочная</a:t>
          </a:r>
          <a:endParaRPr lang="ru-RU" sz="2300" kern="1200" dirty="0">
            <a:solidFill>
              <a:schemeClr val="tx1"/>
            </a:solidFill>
          </a:endParaRPr>
        </a:p>
      </dsp:txBody>
      <dsp:txXfrm>
        <a:off x="7247362" y="3366241"/>
        <a:ext cx="3904088" cy="910404"/>
      </dsp:txXfrm>
    </dsp:sp>
    <dsp:sp modelId="{98F30381-854C-4C9F-9F2A-32E1A04850E2}">
      <dsp:nvSpPr>
        <dsp:cNvPr id="0" name=""/>
        <dsp:cNvSpPr/>
      </dsp:nvSpPr>
      <dsp:spPr>
        <a:xfrm rot="3310531">
          <a:off x="6154849" y="4361436"/>
          <a:ext cx="1354736" cy="32124"/>
        </a:xfrm>
        <a:custGeom>
          <a:avLst/>
          <a:gdLst/>
          <a:ahLst/>
          <a:cxnLst/>
          <a:rect l="0" t="0" r="0" b="0"/>
          <a:pathLst>
            <a:path>
              <a:moveTo>
                <a:pt x="0" y="16062"/>
              </a:moveTo>
              <a:lnTo>
                <a:pt x="1354736" y="160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6798349" y="4343630"/>
        <a:ext cx="67736" cy="67736"/>
      </dsp:txXfrm>
    </dsp:sp>
    <dsp:sp modelId="{7AE0C1B0-2AEB-4703-B16F-C39715EC3121}">
      <dsp:nvSpPr>
        <dsp:cNvPr id="0" name=""/>
        <dsp:cNvSpPr/>
      </dsp:nvSpPr>
      <dsp:spPr>
        <a:xfrm>
          <a:off x="7219038" y="4450027"/>
          <a:ext cx="3960736" cy="967052"/>
        </a:xfrm>
        <a:prstGeom prst="roundRect">
          <a:avLst>
            <a:gd name="adj" fmla="val 1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ru-RU" sz="2300" kern="1200" dirty="0" smtClean="0">
              <a:solidFill>
                <a:schemeClr val="tx1"/>
              </a:solidFill>
            </a:rPr>
            <a:t>С </a:t>
          </a:r>
          <a:r>
            <a:rPr lang="ru-RU" sz="2300" kern="1200" dirty="0" err="1" smtClean="0">
              <a:solidFill>
                <a:schemeClr val="tx1"/>
              </a:solidFill>
            </a:rPr>
            <a:t>примерением</a:t>
          </a:r>
          <a:r>
            <a:rPr lang="ru-RU" sz="2300" kern="1200" dirty="0" smtClean="0">
              <a:solidFill>
                <a:schemeClr val="tx1"/>
              </a:solidFill>
            </a:rPr>
            <a:t> ДОТ и электронного обучения</a:t>
          </a:r>
          <a:endParaRPr lang="ru-RU" sz="2300" kern="1200" dirty="0">
            <a:solidFill>
              <a:schemeClr val="tx1"/>
            </a:solidFill>
          </a:endParaRPr>
        </a:p>
      </dsp:txBody>
      <dsp:txXfrm>
        <a:off x="7247362" y="4478351"/>
        <a:ext cx="3904088" cy="9104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59C2C-602A-4283-A0F9-5E469B4B766B}">
      <dsp:nvSpPr>
        <dsp:cNvPr id="0" name=""/>
        <dsp:cNvSpPr/>
      </dsp:nvSpPr>
      <dsp:spPr>
        <a:xfrm rot="16200000">
          <a:off x="1225" y="6655"/>
          <a:ext cx="5708223" cy="5708223"/>
        </a:xfrm>
        <a:prstGeom prst="downArrow">
          <a:avLst>
            <a:gd name="adj1" fmla="val 50000"/>
            <a:gd name="adj2" fmla="val 35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l" defTabSz="1200150">
            <a:lnSpc>
              <a:spcPct val="90000"/>
            </a:lnSpc>
            <a:spcBef>
              <a:spcPct val="0"/>
            </a:spcBef>
            <a:spcAft>
              <a:spcPct val="35000"/>
            </a:spcAft>
          </a:pPr>
          <a:r>
            <a:rPr lang="ru-RU" sz="2700" kern="1200" dirty="0" smtClean="0"/>
            <a:t>Характеристика программы</a:t>
          </a:r>
        </a:p>
        <a:p>
          <a:pPr lvl="0" algn="l" defTabSz="1200150">
            <a:lnSpc>
              <a:spcPct val="90000"/>
            </a:lnSpc>
            <a:spcBef>
              <a:spcPct val="0"/>
            </a:spcBef>
            <a:spcAft>
              <a:spcPct val="35000"/>
            </a:spcAft>
          </a:pPr>
          <a:r>
            <a:rPr lang="ru-RU" sz="2700" kern="1200" dirty="0" smtClean="0"/>
            <a:t>Социальная значимость</a:t>
          </a:r>
        </a:p>
        <a:p>
          <a:pPr lvl="0" algn="l" defTabSz="1200150">
            <a:lnSpc>
              <a:spcPct val="90000"/>
            </a:lnSpc>
            <a:spcBef>
              <a:spcPct val="0"/>
            </a:spcBef>
            <a:spcAft>
              <a:spcPct val="35000"/>
            </a:spcAft>
          </a:pPr>
          <a:r>
            <a:rPr lang="ru-RU" sz="2700" kern="1200" dirty="0" smtClean="0"/>
            <a:t>Интересы</a:t>
          </a:r>
        </a:p>
        <a:p>
          <a:pPr lvl="0" algn="l" defTabSz="1200150">
            <a:lnSpc>
              <a:spcPct val="90000"/>
            </a:lnSpc>
            <a:spcBef>
              <a:spcPct val="0"/>
            </a:spcBef>
            <a:spcAft>
              <a:spcPct val="35000"/>
            </a:spcAft>
          </a:pPr>
          <a:r>
            <a:rPr lang="ru-RU" sz="2700" kern="1200" dirty="0" smtClean="0"/>
            <a:t>Возможности</a:t>
          </a:r>
        </a:p>
        <a:p>
          <a:pPr lvl="0" algn="l" defTabSz="1200150">
            <a:lnSpc>
              <a:spcPct val="90000"/>
            </a:lnSpc>
            <a:spcBef>
              <a:spcPct val="0"/>
            </a:spcBef>
            <a:spcAft>
              <a:spcPct val="35000"/>
            </a:spcAft>
          </a:pPr>
          <a:r>
            <a:rPr lang="ru-RU" sz="2700" kern="1200" dirty="0" smtClean="0"/>
            <a:t>Ресурсы</a:t>
          </a:r>
          <a:endParaRPr lang="ru-RU" sz="2700" kern="1200" dirty="0"/>
        </a:p>
      </dsp:txBody>
      <dsp:txXfrm rot="5400000">
        <a:off x="1226" y="1433710"/>
        <a:ext cx="4709284" cy="2854111"/>
      </dsp:txXfrm>
    </dsp:sp>
    <dsp:sp modelId="{769F50CE-AE36-4141-B9F3-D7B9BF30F7F3}">
      <dsp:nvSpPr>
        <dsp:cNvPr id="0" name=""/>
        <dsp:cNvSpPr/>
      </dsp:nvSpPr>
      <dsp:spPr>
        <a:xfrm rot="5400000">
          <a:off x="5992694" y="6655"/>
          <a:ext cx="5708223" cy="5708223"/>
        </a:xfrm>
        <a:prstGeom prst="downArrow">
          <a:avLst>
            <a:gd name="adj1" fmla="val 50000"/>
            <a:gd name="adj2" fmla="val 35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r" defTabSz="1200150">
            <a:lnSpc>
              <a:spcPct val="90000"/>
            </a:lnSpc>
            <a:spcBef>
              <a:spcPct val="0"/>
            </a:spcBef>
            <a:spcAft>
              <a:spcPct val="35000"/>
            </a:spcAft>
          </a:pPr>
          <a:r>
            <a:rPr lang="ru-RU" sz="2700" kern="1200" dirty="0" smtClean="0"/>
            <a:t>Область деятельности</a:t>
          </a:r>
        </a:p>
        <a:p>
          <a:pPr lvl="0" algn="r" defTabSz="1200150">
            <a:lnSpc>
              <a:spcPct val="90000"/>
            </a:lnSpc>
            <a:spcBef>
              <a:spcPct val="0"/>
            </a:spcBef>
            <a:spcAft>
              <a:spcPct val="35000"/>
            </a:spcAft>
          </a:pPr>
          <a:r>
            <a:rPr lang="ru-RU" sz="2700" kern="1200" dirty="0" smtClean="0"/>
            <a:t>Социальная значимость</a:t>
          </a:r>
        </a:p>
        <a:p>
          <a:pPr lvl="0" algn="r" defTabSz="1200150">
            <a:lnSpc>
              <a:spcPct val="90000"/>
            </a:lnSpc>
            <a:spcBef>
              <a:spcPct val="0"/>
            </a:spcBef>
            <a:spcAft>
              <a:spcPct val="35000"/>
            </a:spcAft>
          </a:pPr>
          <a:r>
            <a:rPr lang="ru-RU" sz="2700" kern="1200" dirty="0" smtClean="0"/>
            <a:t>Интересы</a:t>
          </a:r>
        </a:p>
        <a:p>
          <a:pPr lvl="0" algn="r" defTabSz="1200150">
            <a:lnSpc>
              <a:spcPct val="90000"/>
            </a:lnSpc>
            <a:spcBef>
              <a:spcPct val="0"/>
            </a:spcBef>
            <a:spcAft>
              <a:spcPct val="35000"/>
            </a:spcAft>
          </a:pPr>
          <a:r>
            <a:rPr lang="ru-RU" sz="2700" kern="1200" dirty="0" smtClean="0"/>
            <a:t>Возможности</a:t>
          </a:r>
        </a:p>
        <a:p>
          <a:pPr lvl="0" algn="r" defTabSz="1200150">
            <a:lnSpc>
              <a:spcPct val="90000"/>
            </a:lnSpc>
            <a:spcBef>
              <a:spcPct val="0"/>
            </a:spcBef>
            <a:spcAft>
              <a:spcPct val="35000"/>
            </a:spcAft>
          </a:pPr>
          <a:r>
            <a:rPr lang="ru-RU" sz="2700" kern="1200" dirty="0" smtClean="0"/>
            <a:t>Ресурсы</a:t>
          </a:r>
          <a:endParaRPr lang="ru-RU" sz="2700" kern="1200" dirty="0"/>
        </a:p>
      </dsp:txBody>
      <dsp:txXfrm rot="-5400000">
        <a:off x="6991634" y="1433711"/>
        <a:ext cx="4709284" cy="28541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B5335-7C53-47CC-8D22-46B25885FB9F}">
      <dsp:nvSpPr>
        <dsp:cNvPr id="0" name=""/>
        <dsp:cNvSpPr/>
      </dsp:nvSpPr>
      <dsp:spPr>
        <a:xfrm>
          <a:off x="565374" y="0"/>
          <a:ext cx="6357895" cy="6357895"/>
        </a:xfrm>
        <a:prstGeom prst="quadArrow">
          <a:avLst>
            <a:gd name="adj1" fmla="val 2000"/>
            <a:gd name="adj2" fmla="val 4000"/>
            <a:gd name="adj3" fmla="val 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5E520A-1739-405A-9A0A-E4D9524BE2BB}">
      <dsp:nvSpPr>
        <dsp:cNvPr id="0" name=""/>
        <dsp:cNvSpPr/>
      </dsp:nvSpPr>
      <dsp:spPr>
        <a:xfrm>
          <a:off x="539205" y="392816"/>
          <a:ext cx="3013184" cy="254315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kern="1200" dirty="0" smtClean="0"/>
            <a:t>РАЗМЫШЛЕНИЯ, ВЫВОДЫ</a:t>
          </a:r>
          <a:endParaRPr lang="ru-RU" sz="2400" kern="1200" dirty="0"/>
        </a:p>
      </dsp:txBody>
      <dsp:txXfrm>
        <a:off x="663352" y="516963"/>
        <a:ext cx="2764890" cy="2294864"/>
      </dsp:txXfrm>
    </dsp:sp>
    <dsp:sp modelId="{591E2B8E-A863-4580-A6D9-AFA7CCBC290B}">
      <dsp:nvSpPr>
        <dsp:cNvPr id="0" name=""/>
        <dsp:cNvSpPr/>
      </dsp:nvSpPr>
      <dsp:spPr>
        <a:xfrm>
          <a:off x="3987269" y="422672"/>
          <a:ext cx="3013184" cy="254315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kern="1200" dirty="0" smtClean="0"/>
            <a:t>ОТКРЫТЫЕ ВОПРОСЫ</a:t>
          </a:r>
          <a:endParaRPr lang="ru-RU" sz="2400" kern="1200" dirty="0"/>
        </a:p>
      </dsp:txBody>
      <dsp:txXfrm>
        <a:off x="4111416" y="546819"/>
        <a:ext cx="2764890" cy="2294864"/>
      </dsp:txXfrm>
    </dsp:sp>
    <dsp:sp modelId="{29AE9851-9490-4E0C-8ADD-4A0D4FF78895}">
      <dsp:nvSpPr>
        <dsp:cNvPr id="0" name=""/>
        <dsp:cNvSpPr/>
      </dsp:nvSpPr>
      <dsp:spPr>
        <a:xfrm>
          <a:off x="539205" y="3381026"/>
          <a:ext cx="3013184" cy="254315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kern="1200" dirty="0" smtClean="0"/>
            <a:t>ИДЕИ, ПРЕДЛОЖЕНИЯ</a:t>
          </a:r>
          <a:endParaRPr lang="ru-RU" sz="2400" kern="1200" dirty="0"/>
        </a:p>
      </dsp:txBody>
      <dsp:txXfrm>
        <a:off x="663352" y="3505173"/>
        <a:ext cx="2764890" cy="2294864"/>
      </dsp:txXfrm>
    </dsp:sp>
    <dsp:sp modelId="{7750A21F-332A-41A6-8B71-8222BCD290E5}">
      <dsp:nvSpPr>
        <dsp:cNvPr id="0" name=""/>
        <dsp:cNvSpPr/>
      </dsp:nvSpPr>
      <dsp:spPr>
        <a:xfrm>
          <a:off x="3987269" y="3410883"/>
          <a:ext cx="3013184" cy="254315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kern="1200" dirty="0" smtClean="0"/>
            <a:t>БЛИЖАЙШИЕ ДЕЙСТВИЯ</a:t>
          </a:r>
          <a:endParaRPr lang="ru-RU" sz="2400" kern="1200" dirty="0"/>
        </a:p>
      </dsp:txBody>
      <dsp:txXfrm>
        <a:off x="4111416" y="3535030"/>
        <a:ext cx="2764890" cy="229486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23BADDC-A414-4C62-9941-57968C866632}" type="datetimeFigureOut">
              <a:rPr lang="ru-RU" smtClean="0"/>
              <a:t>16.08.2019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19821953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3BADDC-A414-4C62-9941-57968C866632}" type="datetimeFigureOut">
              <a:rPr lang="ru-RU" smtClean="0"/>
              <a:t>16.08.2019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1735763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3BADDC-A414-4C62-9941-57968C866632}" type="datetimeFigureOut">
              <a:rPr lang="ru-RU" smtClean="0"/>
              <a:t>16.08.2019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3633854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3BADDC-A414-4C62-9941-57968C866632}" type="datetimeFigureOut">
              <a:rPr lang="ru-RU" smtClean="0"/>
              <a:t>16.08.2019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9406928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23BADDC-A414-4C62-9941-57968C866632}" type="datetimeFigureOut">
              <a:rPr lang="ru-RU" smtClean="0"/>
              <a:t>16.08.2019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3513050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23BADDC-A414-4C62-9941-57968C866632}" type="datetimeFigureOut">
              <a:rPr lang="ru-RU" smtClean="0"/>
              <a:t>16.08.2019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80166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23BADDC-A414-4C62-9941-57968C866632}" type="datetimeFigureOut">
              <a:rPr lang="ru-RU" smtClean="0"/>
              <a:t>16.08.2019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279503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23BADDC-A414-4C62-9941-57968C866632}" type="datetimeFigureOut">
              <a:rPr lang="ru-RU" smtClean="0"/>
              <a:t>16.08.2019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4256118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23BADDC-A414-4C62-9941-57968C866632}" type="datetimeFigureOut">
              <a:rPr lang="ru-RU" smtClean="0"/>
              <a:t>16.08.2019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2200080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23BADDC-A414-4C62-9941-57968C866632}" type="datetimeFigureOut">
              <a:rPr lang="ru-RU" smtClean="0"/>
              <a:t>16.08.2019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124116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23BADDC-A414-4C62-9941-57968C866632}" type="datetimeFigureOut">
              <a:rPr lang="ru-RU" smtClean="0"/>
              <a:t>16.08.2019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F5F35E-CAB3-4587-A31D-B5643B5BF4B6}" type="slidenum">
              <a:rPr lang="ru-RU" smtClean="0"/>
              <a:t>‹#›</a:t>
            </a:fld>
            <a:endParaRPr lang="ru-RU"/>
          </a:p>
        </p:txBody>
      </p:sp>
    </p:spTree>
    <p:extLst>
      <p:ext uri="{BB962C8B-B14F-4D97-AF65-F5344CB8AC3E}">
        <p14:creationId xmlns:p14="http://schemas.microsoft.com/office/powerpoint/2010/main" val="2605002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BADDC-A414-4C62-9941-57968C866632}" type="datetimeFigureOut">
              <a:rPr lang="ru-RU" smtClean="0"/>
              <a:t>16.08.2019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5F35E-CAB3-4587-A31D-B5643B5BF4B6}" type="slidenum">
              <a:rPr lang="ru-RU" smtClean="0"/>
              <a:t>‹#›</a:t>
            </a:fld>
            <a:endParaRPr lang="ru-RU"/>
          </a:p>
        </p:txBody>
      </p:sp>
    </p:spTree>
    <p:extLst>
      <p:ext uri="{BB962C8B-B14F-4D97-AF65-F5344CB8AC3E}">
        <p14:creationId xmlns:p14="http://schemas.microsoft.com/office/powerpoint/2010/main" val="625975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https://www.1000ideas.ru/upload/iblock/b0c/swot-analiz-1.jp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23999" y="3889553"/>
            <a:ext cx="9144000" cy="1655762"/>
          </a:xfrm>
        </p:spPr>
        <p:txBody>
          <a:bodyPr>
            <a:noAutofit/>
          </a:bodyPr>
          <a:lstStyle/>
          <a:p>
            <a:r>
              <a:rPr lang="ru-RU" sz="3600" b="1" dirty="0" smtClean="0"/>
              <a:t>РАЗРАБОТКА И РЕАЛИЗАЦИЯ </a:t>
            </a:r>
            <a:br>
              <a:rPr lang="ru-RU" sz="3600" b="1" dirty="0" smtClean="0"/>
            </a:br>
            <a:r>
              <a:rPr lang="ru-RU" sz="3600" b="1" dirty="0" smtClean="0"/>
              <a:t>ДОПОЛНИТЕЛЬНЫХ ОБЩЕОБРАЗОВАТЕЛЬНЫХ ПРОГРАММ </a:t>
            </a:r>
            <a:br>
              <a:rPr lang="ru-RU" sz="3600" b="1" dirty="0" smtClean="0"/>
            </a:br>
            <a:r>
              <a:rPr lang="ru-RU" sz="3600" b="1" dirty="0" smtClean="0"/>
              <a:t>В СЕТЕВОЙ ФОРМЕ </a:t>
            </a:r>
            <a:endParaRPr lang="ru-RU" sz="3600" dirty="0"/>
          </a:p>
        </p:txBody>
      </p:sp>
      <p:sp>
        <p:nvSpPr>
          <p:cNvPr id="4" name="Прямоугольник 3"/>
          <p:cNvSpPr/>
          <p:nvPr/>
        </p:nvSpPr>
        <p:spPr>
          <a:xfrm>
            <a:off x="3658473" y="2723634"/>
            <a:ext cx="4875053" cy="461665"/>
          </a:xfrm>
          <a:prstGeom prst="rect">
            <a:avLst/>
          </a:prstGeom>
        </p:spPr>
        <p:txBody>
          <a:bodyPr wrap="none">
            <a:spAutoFit/>
          </a:bodyPr>
          <a:lstStyle/>
          <a:p>
            <a:r>
              <a:rPr lang="ru-RU" sz="2400" b="1" dirty="0" smtClean="0"/>
              <a:t>МЕЖМУНИЦИПАЛЬНЫЙ СЕМИНАР</a:t>
            </a:r>
            <a:endParaRPr lang="ru-RU" sz="2400" dirty="0"/>
          </a:p>
        </p:txBody>
      </p:sp>
      <p:pic>
        <p:nvPicPr>
          <p:cNvPr id="1028" name="Picture 4" descr="http://xn--44-6kcadhwnl3cfdx.xn--p1ai/sites/RMC/SiteAssets/SitePages/%D0%94%D0%BE%D0%BC%D0%B0%D1%88%D0%BD%D1%8F%D1%8F/%D0%A0%D0%9C%D0%A6%20%D0%9B%D0%BE%D0%B3%D0%B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8543"/>
            <a:ext cx="6566263" cy="1920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1107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1811" y="312871"/>
            <a:ext cx="11508378" cy="697321"/>
          </a:xfrm>
        </p:spPr>
        <p:txBody>
          <a:bodyPr>
            <a:normAutofit/>
          </a:bodyPr>
          <a:lstStyle/>
          <a:p>
            <a:r>
              <a:rPr lang="ru-RU" sz="3600" b="1" dirty="0" smtClean="0"/>
              <a:t>Сетевая форма реализации образовательных программ</a:t>
            </a:r>
            <a:endParaRPr lang="ru-RU" sz="3600" b="1" dirty="0"/>
          </a:p>
        </p:txBody>
      </p:sp>
      <p:sp>
        <p:nvSpPr>
          <p:cNvPr id="3" name="Объект 2"/>
          <p:cNvSpPr>
            <a:spLocks noGrp="1"/>
          </p:cNvSpPr>
          <p:nvPr>
            <p:ph idx="1"/>
          </p:nvPr>
        </p:nvSpPr>
        <p:spPr>
          <a:xfrm>
            <a:off x="341810" y="1046252"/>
            <a:ext cx="6076407" cy="948009"/>
          </a:xfrm>
          <a:solidFill>
            <a:schemeClr val="accent1">
              <a:lumMod val="20000"/>
              <a:lumOff val="80000"/>
            </a:schemeClr>
          </a:solidFill>
        </p:spPr>
        <p:txBody>
          <a:bodyPr>
            <a:normAutofit/>
          </a:bodyPr>
          <a:lstStyle/>
          <a:p>
            <a:pPr marL="0" indent="0" algn="ctr">
              <a:buNone/>
            </a:pPr>
            <a:r>
              <a:rPr lang="ru-RU" sz="2000" b="1" u="sng" dirty="0"/>
              <a:t>Федеральный закон от 29.12.2012 N 273-ФЗ (ред. от 26.07.2019) </a:t>
            </a:r>
            <a:r>
              <a:rPr lang="ru-RU" sz="2000" b="1" u="sng" dirty="0" smtClean="0"/>
              <a:t>«Об </a:t>
            </a:r>
            <a:r>
              <a:rPr lang="ru-RU" sz="2000" b="1" u="sng" dirty="0"/>
              <a:t>образовании в Российской </a:t>
            </a:r>
            <a:r>
              <a:rPr lang="ru-RU" sz="2000" b="1" u="sng" dirty="0" smtClean="0"/>
              <a:t>Федерации»</a:t>
            </a:r>
            <a:endParaRPr lang="ru-RU" sz="2000" dirty="0"/>
          </a:p>
          <a:p>
            <a:pPr marL="0" indent="0" algn="ctr">
              <a:buNone/>
            </a:pPr>
            <a:endParaRPr lang="ru-RU" sz="2000" dirty="0"/>
          </a:p>
        </p:txBody>
      </p:sp>
      <p:sp>
        <p:nvSpPr>
          <p:cNvPr id="4" name="Объект 2"/>
          <p:cNvSpPr txBox="1">
            <a:spLocks/>
          </p:cNvSpPr>
          <p:nvPr/>
        </p:nvSpPr>
        <p:spPr>
          <a:xfrm>
            <a:off x="6792685" y="1028836"/>
            <a:ext cx="5057503" cy="948009"/>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ru-RU" sz="2000" b="1" u="sng" dirty="0"/>
              <a:t>П А С П О Р </a:t>
            </a:r>
            <a:r>
              <a:rPr lang="ru-RU" sz="2000" b="1" u="sng" dirty="0" smtClean="0"/>
              <a:t>Т </a:t>
            </a:r>
            <a:br>
              <a:rPr lang="ru-RU" sz="2000" b="1" u="sng" dirty="0" smtClean="0"/>
            </a:br>
            <a:r>
              <a:rPr lang="ru-RU" sz="2000" b="1" u="sng" dirty="0" smtClean="0"/>
              <a:t>регионального </a:t>
            </a:r>
            <a:r>
              <a:rPr lang="ru-RU" sz="2000" b="1" u="sng" dirty="0"/>
              <a:t>проекта  </a:t>
            </a:r>
            <a:r>
              <a:rPr lang="ru-RU" sz="2000" b="1" u="sng" dirty="0" smtClean="0"/>
              <a:t/>
            </a:r>
            <a:br>
              <a:rPr lang="ru-RU" sz="2000" b="1" u="sng" dirty="0" smtClean="0"/>
            </a:br>
            <a:r>
              <a:rPr lang="ru-RU" sz="2000" b="1" u="sng" dirty="0" smtClean="0"/>
              <a:t>«</a:t>
            </a:r>
            <a:r>
              <a:rPr lang="ru-RU" sz="2000" b="1" u="sng" dirty="0"/>
              <a:t>Успех каждого ребенка»</a:t>
            </a:r>
            <a:endParaRPr lang="ru-RU" sz="2000" dirty="0"/>
          </a:p>
          <a:p>
            <a:pPr marL="0" indent="0" algn="ctr">
              <a:buNone/>
            </a:pPr>
            <a:endParaRPr lang="ru-RU" sz="2000" dirty="0"/>
          </a:p>
        </p:txBody>
      </p:sp>
      <p:sp>
        <p:nvSpPr>
          <p:cNvPr id="5" name="Прямоугольник 4"/>
          <p:cNvSpPr/>
          <p:nvPr/>
        </p:nvSpPr>
        <p:spPr>
          <a:xfrm>
            <a:off x="272142" y="2147192"/>
            <a:ext cx="6148025" cy="4621073"/>
          </a:xfrm>
          <a:prstGeom prst="rect">
            <a:avLst/>
          </a:prstGeom>
        </p:spPr>
        <p:txBody>
          <a:bodyPr wrap="square">
            <a:spAutoFit/>
          </a:bodyPr>
          <a:lstStyle/>
          <a:p>
            <a:pPr algn="just">
              <a:lnSpc>
                <a:spcPct val="107000"/>
              </a:lnSpc>
              <a:spcAft>
                <a:spcPts val="0"/>
              </a:spcAft>
            </a:pPr>
            <a:r>
              <a:rPr lang="ru-RU" sz="1100" b="1" dirty="0" smtClean="0">
                <a:effectLst/>
                <a:latin typeface="Times New Roman" panose="02020603050405020304" pitchFamily="18" charset="0"/>
                <a:ea typeface="Calibri" panose="020F0502020204030204" pitchFamily="34" charset="0"/>
                <a:cs typeface="Times New Roman" panose="02020603050405020304" pitchFamily="18" charset="0"/>
              </a:rPr>
              <a:t>Статья 15. Сетевая форма реализации образовательных программ</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1200" b="1" i="1" dirty="0" smtClean="0">
                <a:effectLst/>
                <a:latin typeface="Times New Roman" panose="02020603050405020304" pitchFamily="18" charset="0"/>
                <a:ea typeface="Calibri" panose="020F0502020204030204" pitchFamily="34" charset="0"/>
                <a:cs typeface="Times New Roman" panose="02020603050405020304" pitchFamily="18" charset="0"/>
              </a:rPr>
              <a:t>обеспечивает возможность освоения обучающимся образовательной программы с использованием ресурсов нескольких организаций, осуществляющих образовательную деятельность, а также при необходимости с использованием ресурсов иных организаций. </a:t>
            </a:r>
            <a:r>
              <a:rPr lang="ru-RU" sz="1200" dirty="0" smtClean="0">
                <a:effectLst/>
                <a:latin typeface="Times New Roman" panose="02020603050405020304" pitchFamily="18" charset="0"/>
                <a:ea typeface="Calibri" panose="020F0502020204030204" pitchFamily="34" charset="0"/>
                <a:cs typeface="Times New Roman" panose="02020603050405020304" pitchFamily="18" charset="0"/>
              </a:rPr>
              <a:t>В реализации образовательных программ с использованием сетевой формы наряду с организациями, осуществляющими образовательную деятельность, также могут участвовать научные организации, медицинские организации, организации культуры, физкультурно-спортивные и иные организации, обладающие ресурсами, необходимыми для осуществления обучения, проведения учебной и производственной практики и осуществления иных видов учебной деятельности, предусмотренных соответствующей образовательной программой.</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1200" dirty="0" smtClean="0">
                <a:effectLst/>
                <a:latin typeface="Times New Roman" panose="02020603050405020304" pitchFamily="18" charset="0"/>
                <a:ea typeface="Calibri" panose="020F0502020204030204" pitchFamily="34" charset="0"/>
                <a:cs typeface="Times New Roman" panose="02020603050405020304" pitchFamily="18" charset="0"/>
              </a:rPr>
              <a:t>… Использование сетевой формы реализации образовательных программ осуществляется на основании договора между организациями о</a:t>
            </a:r>
            <a:r>
              <a:rPr lang="ru-RU" sz="1200" dirty="0" smtClean="0">
                <a:effectLst/>
                <a:latin typeface="Times New Roman" panose="02020603050405020304" pitchFamily="18" charset="0"/>
                <a:ea typeface="Calibri" panose="020F0502020204030204" pitchFamily="34" charset="0"/>
                <a:cs typeface="Times New Roman" panose="02020603050405020304" pitchFamily="18" charset="0"/>
              </a:rPr>
              <a:t> сетевой форме реализации образовательных программ, где указывается:</a:t>
            </a:r>
          </a:p>
          <a:p>
            <a:pPr marL="171450" indent="-171450" algn="just">
              <a:lnSpc>
                <a:spcPct val="107000"/>
              </a:lnSpc>
              <a:spcAft>
                <a:spcPts val="0"/>
              </a:spcAft>
              <a:buFont typeface="Arial" panose="020B0604020202020204" pitchFamily="34" charset="0"/>
              <a:buChar char="•"/>
            </a:pPr>
            <a:r>
              <a:rPr lang="ru-RU" sz="1200" dirty="0" smtClean="0">
                <a:effectLst/>
                <a:latin typeface="Times New Roman" panose="02020603050405020304" pitchFamily="18" charset="0"/>
                <a:ea typeface="Calibri" panose="020F0502020204030204" pitchFamily="34" charset="0"/>
                <a:cs typeface="Times New Roman" panose="02020603050405020304" pitchFamily="18" charset="0"/>
              </a:rPr>
              <a:t>вид, уровень и (или) направленность ОП;</a:t>
            </a:r>
          </a:p>
          <a:p>
            <a:pPr marL="171450" indent="-171450" algn="just">
              <a:lnSpc>
                <a:spcPct val="107000"/>
              </a:lnSpc>
              <a:spcAft>
                <a:spcPts val="0"/>
              </a:spcAft>
              <a:buFont typeface="Arial" panose="020B0604020202020204" pitchFamily="34" charset="0"/>
              <a:buChar char="•"/>
            </a:pPr>
            <a:r>
              <a:rPr lang="ru-RU" sz="1200" dirty="0" smtClean="0">
                <a:effectLst/>
                <a:latin typeface="Times New Roman" panose="02020603050405020304" pitchFamily="18" charset="0"/>
                <a:ea typeface="Calibri" panose="020F0502020204030204" pitchFamily="34" charset="0"/>
                <a:cs typeface="Times New Roman" panose="02020603050405020304" pitchFamily="18" charset="0"/>
              </a:rPr>
              <a:t>статус обучающихся в организациях, порядок организации академической мобильности обучающихся;</a:t>
            </a:r>
          </a:p>
          <a:p>
            <a:pPr marL="171450" indent="-171450" algn="just">
              <a:lnSpc>
                <a:spcPct val="107000"/>
              </a:lnSpc>
              <a:spcAft>
                <a:spcPts val="0"/>
              </a:spcAft>
              <a:buFont typeface="Arial" panose="020B0604020202020204" pitchFamily="34" charset="0"/>
              <a:buChar char="•"/>
            </a:pPr>
            <a:r>
              <a:rPr lang="ru-RU" sz="1200" dirty="0" smtClean="0">
                <a:effectLst/>
                <a:latin typeface="Times New Roman" panose="02020603050405020304" pitchFamily="18" charset="0"/>
                <a:ea typeface="Calibri" panose="020F0502020204030204" pitchFamily="34" charset="0"/>
                <a:cs typeface="Times New Roman" panose="02020603050405020304" pitchFamily="18" charset="0"/>
              </a:rPr>
              <a:t>условия и порядок осуществления образовательной деятельности, в том числе распределение обязанностей между организациями, порядок реализации ОП, характер и объем ресурсов, используемых каждой организацией;</a:t>
            </a:r>
          </a:p>
          <a:p>
            <a:pPr marL="171450" indent="-171450" algn="just">
              <a:lnSpc>
                <a:spcPct val="107000"/>
              </a:lnSpc>
              <a:spcAft>
                <a:spcPts val="0"/>
              </a:spcAft>
              <a:buFont typeface="Arial" panose="020B0604020202020204" pitchFamily="34" charset="0"/>
              <a:buChar char="•"/>
            </a:pPr>
            <a:r>
              <a:rPr lang="ru-RU" sz="1200" dirty="0" smtClean="0">
                <a:effectLst/>
                <a:latin typeface="Times New Roman" panose="02020603050405020304" pitchFamily="18" charset="0"/>
                <a:ea typeface="Calibri" panose="020F0502020204030204" pitchFamily="34" charset="0"/>
                <a:cs typeface="Times New Roman" panose="02020603050405020304" pitchFamily="18" charset="0"/>
              </a:rPr>
              <a:t>выдаваемые документ или документы об образовании и (или) о квалификации, документ или документы об обучении</a:t>
            </a:r>
          </a:p>
          <a:p>
            <a:pPr marL="171450" indent="-171450" algn="just">
              <a:lnSpc>
                <a:spcPct val="107000"/>
              </a:lnSpc>
              <a:spcAft>
                <a:spcPts val="0"/>
              </a:spcAft>
              <a:buFont typeface="Arial" panose="020B0604020202020204" pitchFamily="34" charset="0"/>
              <a:buChar char="•"/>
            </a:pPr>
            <a:r>
              <a:rPr lang="ru-RU" sz="1200" dirty="0" smtClean="0">
                <a:effectLst/>
                <a:latin typeface="Times New Roman" panose="02020603050405020304" pitchFamily="18" charset="0"/>
                <a:ea typeface="Calibri" panose="020F0502020204030204" pitchFamily="34" charset="0"/>
              </a:rPr>
              <a:t>срок действия договора, порядок его изменения и прекращения.</a:t>
            </a:r>
            <a:endParaRPr lang="ru-RU" sz="1200" dirty="0"/>
          </a:p>
        </p:txBody>
      </p:sp>
      <p:sp>
        <p:nvSpPr>
          <p:cNvPr id="6" name="Прямоугольник 5"/>
          <p:cNvSpPr/>
          <p:nvPr/>
        </p:nvSpPr>
        <p:spPr>
          <a:xfrm>
            <a:off x="6792265" y="2147192"/>
            <a:ext cx="5051392" cy="4702569"/>
          </a:xfrm>
          <a:prstGeom prst="rect">
            <a:avLst/>
          </a:prstGeom>
        </p:spPr>
        <p:txBody>
          <a:bodyPr wrap="square">
            <a:spAutoFit/>
          </a:bodyPr>
          <a:lstStyle/>
          <a:p>
            <a:pPr algn="just">
              <a:lnSpc>
                <a:spcPct val="107000"/>
              </a:lnSpc>
            </a:pPr>
            <a:r>
              <a:rPr lang="ru-RU" sz="1400" dirty="0" smtClean="0">
                <a:latin typeface="Times New Roman" panose="02020603050405020304" pitchFamily="18" charset="0"/>
                <a:ea typeface="Calibri" panose="020F0502020204030204" pitchFamily="34" charset="0"/>
                <a:cs typeface="Times New Roman" panose="02020603050405020304" pitchFamily="18" charset="0"/>
              </a:rPr>
              <a:t>	Созданы </a:t>
            </a:r>
            <a:r>
              <a:rPr lang="ru-RU" sz="1400" b="1" i="1" dirty="0">
                <a:latin typeface="Times New Roman" panose="02020603050405020304" pitchFamily="18" charset="0"/>
                <a:ea typeface="Calibri" panose="020F0502020204030204" pitchFamily="34" charset="0"/>
                <a:cs typeface="Times New Roman" panose="02020603050405020304" pitchFamily="18" charset="0"/>
              </a:rPr>
              <a:t>новые места </a:t>
            </a:r>
            <a:r>
              <a:rPr lang="ru-RU" sz="1400" dirty="0">
                <a:latin typeface="Times New Roman" panose="02020603050405020304" pitchFamily="18" charset="0"/>
                <a:ea typeface="Calibri" panose="020F0502020204030204" pitchFamily="34" charset="0"/>
                <a:cs typeface="Times New Roman" panose="02020603050405020304" pitchFamily="18" charset="0"/>
              </a:rPr>
              <a:t>в образовательных организациях различных типов для реализации дополнительных общеразвивающих программ всех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направленностей.</a:t>
            </a:r>
          </a:p>
          <a:p>
            <a:pPr algn="just">
              <a:lnSpc>
                <a:spcPct val="107000"/>
              </a:lnSpc>
            </a:pP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К </a:t>
            </a:r>
            <a:r>
              <a:rPr lang="ru-RU" sz="1400" dirty="0">
                <a:latin typeface="Times New Roman" panose="02020603050405020304" pitchFamily="18" charset="0"/>
                <a:ea typeface="Calibri" panose="020F0502020204030204" pitchFamily="34" charset="0"/>
                <a:cs typeface="Times New Roman" panose="02020603050405020304" pitchFamily="18" charset="0"/>
              </a:rPr>
              <a:t>2024 году обучающимся 5-11 классов предоставлены возможности освоения основных общеобразовательных программ по индивидуальному учебному плану, в том числе в сетевой форме, </a:t>
            </a:r>
            <a:r>
              <a:rPr lang="ru-RU" sz="1400" b="1" i="1" dirty="0">
                <a:latin typeface="Times New Roman" panose="02020603050405020304" pitchFamily="18" charset="0"/>
                <a:ea typeface="Calibri" panose="020F0502020204030204" pitchFamily="34" charset="0"/>
                <a:cs typeface="Times New Roman" panose="02020603050405020304" pitchFamily="18" charset="0"/>
              </a:rPr>
              <a:t>с зачетом результатов </a:t>
            </a:r>
            <a:r>
              <a:rPr lang="ru-RU" sz="1400" dirty="0">
                <a:latin typeface="Times New Roman" panose="02020603050405020304" pitchFamily="18" charset="0"/>
                <a:ea typeface="Calibri" panose="020F0502020204030204" pitchFamily="34" charset="0"/>
                <a:cs typeface="Times New Roman" panose="02020603050405020304" pitchFamily="18" charset="0"/>
              </a:rPr>
              <a:t>освоения ими дополнительных общеобразовательных программ и программ профессионального обучения. </a:t>
            </a:r>
            <a:endParaRPr lang="ru-RU" sz="14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Это </a:t>
            </a:r>
            <a:r>
              <a:rPr lang="ru-RU" sz="1400" dirty="0">
                <a:latin typeface="Times New Roman" panose="02020603050405020304" pitchFamily="18" charset="0"/>
                <a:ea typeface="Calibri" panose="020F0502020204030204" pitchFamily="34" charset="0"/>
                <a:cs typeface="Times New Roman" panose="02020603050405020304" pitchFamily="18" charset="0"/>
              </a:rPr>
              <a:t>позволит создать эффективные и «гибкие» механизмы освоения указанных программ, которые обеспечат </a:t>
            </a:r>
            <a:r>
              <a:rPr lang="ru-RU" sz="1400" b="1" i="1" dirty="0">
                <a:latin typeface="Times New Roman" panose="02020603050405020304" pitchFamily="18" charset="0"/>
                <a:ea typeface="Calibri" panose="020F0502020204030204" pitchFamily="34" charset="0"/>
                <a:cs typeface="Times New Roman" panose="02020603050405020304" pitchFamily="18" charset="0"/>
              </a:rPr>
              <a:t>оптимизацию учебного времени обучающихся</a:t>
            </a:r>
            <a:r>
              <a:rPr lang="ru-RU" sz="1400" dirty="0">
                <a:latin typeface="Times New Roman" panose="02020603050405020304" pitchFamily="18" charset="0"/>
                <a:ea typeface="Calibri" panose="020F0502020204030204" pitchFamily="34" charset="0"/>
                <a:cs typeface="Times New Roman" panose="02020603050405020304" pitchFamily="18" charset="0"/>
              </a:rPr>
              <a:t>, высвободив его для мероприятий по саморазвитию и профессиональному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самоопределению. </a:t>
            </a:r>
          </a:p>
          <a:p>
            <a:pPr algn="just">
              <a:lnSpc>
                <a:spcPct val="107000"/>
              </a:lnSpc>
            </a:pP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Разработаны </a:t>
            </a:r>
            <a:r>
              <a:rPr lang="ru-RU" sz="1400" dirty="0">
                <a:latin typeface="Times New Roman" panose="02020603050405020304" pitchFamily="18" charset="0"/>
                <a:ea typeface="Calibri" panose="020F0502020204030204" pitchFamily="34" charset="0"/>
                <a:cs typeface="Times New Roman" panose="02020603050405020304" pitchFamily="18" charset="0"/>
              </a:rPr>
              <a:t>и внедрены </a:t>
            </a:r>
            <a:r>
              <a:rPr lang="ru-RU" sz="1400" dirty="0" err="1">
                <a:latin typeface="Times New Roman" panose="02020603050405020304" pitchFamily="18" charset="0"/>
                <a:ea typeface="Calibri" panose="020F0502020204030204" pitchFamily="34" charset="0"/>
                <a:cs typeface="Times New Roman" panose="02020603050405020304" pitchFamily="18" charset="0"/>
              </a:rPr>
              <a:t>разноуровневые</a:t>
            </a:r>
            <a:r>
              <a:rPr lang="ru-RU" sz="1400" dirty="0">
                <a:latin typeface="Times New Roman" panose="02020603050405020304" pitchFamily="18" charset="0"/>
                <a:ea typeface="Calibri" panose="020F0502020204030204" pitchFamily="34" charset="0"/>
                <a:cs typeface="Times New Roman" panose="02020603050405020304" pitchFamily="18" charset="0"/>
              </a:rPr>
              <a:t> программы дополнительного образования, в том числе в дистанционной форме и сетевые (Не менее 70 программ дополнительного образования)</a:t>
            </a:r>
          </a:p>
        </p:txBody>
      </p:sp>
    </p:spTree>
    <p:extLst>
      <p:ext uri="{BB962C8B-B14F-4D97-AF65-F5344CB8AC3E}">
        <p14:creationId xmlns:p14="http://schemas.microsoft.com/office/powerpoint/2010/main" val="298704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41811" y="312871"/>
            <a:ext cx="11508378" cy="697321"/>
          </a:xfrm>
        </p:spPr>
        <p:txBody>
          <a:bodyPr>
            <a:normAutofit/>
          </a:bodyPr>
          <a:lstStyle/>
          <a:p>
            <a:r>
              <a:rPr lang="ru-RU" sz="3600" b="1" dirty="0" smtClean="0"/>
              <a:t>Сетевая форма реализации образовательных программ</a:t>
            </a:r>
            <a:endParaRPr lang="ru-RU" sz="3600" b="1" dirty="0"/>
          </a:p>
        </p:txBody>
      </p:sp>
      <p:graphicFrame>
        <p:nvGraphicFramePr>
          <p:cNvPr id="5" name="Схема 4"/>
          <p:cNvGraphicFramePr/>
          <p:nvPr>
            <p:extLst>
              <p:ext uri="{D42A27DB-BD31-4B8C-83A1-F6EECF244321}">
                <p14:modId xmlns:p14="http://schemas.microsoft.com/office/powerpoint/2010/main" val="1154075868"/>
              </p:ext>
            </p:extLst>
          </p:nvPr>
        </p:nvGraphicFramePr>
        <p:xfrm>
          <a:off x="603794" y="1242181"/>
          <a:ext cx="1150112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3519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1810" y="1010192"/>
            <a:ext cx="5196841" cy="577908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07000"/>
              </a:lnSpc>
              <a:spcBef>
                <a:spcPts val="600"/>
              </a:spcBef>
              <a:spcAft>
                <a:spcPts val="0"/>
              </a:spcAft>
            </a:pPr>
            <a:r>
              <a:rPr lang="ru-RU" sz="1600" b="1" i="1" dirty="0" smtClean="0">
                <a:effectLst/>
                <a:latin typeface="Times New Roman" panose="02020603050405020304" pitchFamily="18" charset="0"/>
                <a:ea typeface="Calibri" panose="020F0502020204030204" pitchFamily="34" charset="0"/>
                <a:cs typeface="Times New Roman" panose="02020603050405020304" pitchFamily="18" charset="0"/>
              </a:rPr>
              <a:t>	Участники семинара:</a:t>
            </a:r>
            <a:r>
              <a:rPr lang="ru-RU" sz="1600" dirty="0" smtClean="0">
                <a:effectLst/>
                <a:latin typeface="Times New Roman" panose="02020603050405020304" pitchFamily="18" charset="0"/>
                <a:ea typeface="Calibri" panose="020F0502020204030204" pitchFamily="34" charset="0"/>
                <a:cs typeface="Times New Roman" panose="02020603050405020304" pitchFamily="18" charset="0"/>
              </a:rPr>
              <a:t> специалисты органов управления образованием, курирующих вопросы дополнительного образования детей, специалисты муниципальных опорных центров дополнительного образования, руководители, заместители руководителей, заведующие отделами, методисты организаций, осуществляющих деятельность по дополнительным общеобразовательным программам, педагоги дополнительного образования, партнеры в реализации дополнительных общеобразовательных программ.</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0"/>
              </a:spcAft>
            </a:pPr>
            <a:r>
              <a:rPr lang="ru-RU" sz="1600" b="1" i="1" dirty="0" smtClean="0">
                <a:effectLst/>
                <a:latin typeface="Times New Roman" panose="02020603050405020304" pitchFamily="18" charset="0"/>
                <a:ea typeface="Calibri" panose="020F0502020204030204" pitchFamily="34" charset="0"/>
                <a:cs typeface="Times New Roman" panose="02020603050405020304" pitchFamily="18" charset="0"/>
              </a:rPr>
              <a:t>	Цель семинара:</a:t>
            </a:r>
            <a:r>
              <a:rPr lang="ru-RU" sz="1600" dirty="0" smtClean="0">
                <a:effectLst/>
                <a:latin typeface="Times New Roman" panose="02020603050405020304" pitchFamily="18" charset="0"/>
                <a:ea typeface="Calibri" panose="020F0502020204030204" pitchFamily="34" charset="0"/>
                <a:cs typeface="Times New Roman" panose="02020603050405020304" pitchFamily="18" charset="0"/>
              </a:rPr>
              <a:t> согласование интересов, возможностей, консолидация идей и ресурсов организаций, осуществляющих реализацию дополнительных общеобразовательных программ в сетевой форме.</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0"/>
              </a:spcAft>
            </a:pPr>
            <a:r>
              <a:rPr lang="ru-RU" sz="1600" b="1" i="1" dirty="0" smtClean="0">
                <a:effectLst/>
                <a:latin typeface="Times New Roman" panose="02020603050405020304" pitchFamily="18" charset="0"/>
                <a:ea typeface="Calibri" panose="020F0502020204030204" pitchFamily="34" charset="0"/>
                <a:cs typeface="Times New Roman" panose="02020603050405020304" pitchFamily="18" charset="0"/>
              </a:rPr>
              <a:t>	В результате работы</a:t>
            </a:r>
            <a:r>
              <a:rPr lang="ru-RU" sz="1600" dirty="0" smtClean="0">
                <a:effectLst/>
                <a:latin typeface="Times New Roman" panose="02020603050405020304" pitchFamily="18" charset="0"/>
                <a:ea typeface="Calibri" panose="020F0502020204030204" pitchFamily="34" charset="0"/>
                <a:cs typeface="Times New Roman" panose="02020603050405020304" pitchFamily="18" charset="0"/>
              </a:rPr>
              <a:t> предполагается создание проектов дополнительных общеобразовательных программ, рекомендуемых к реализации в сетевой форме, с обозначением реальных и потенциальных участников сетевого взаимодействия, а также планы их разработки и внедрения.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6392093" y="980392"/>
            <a:ext cx="5588725" cy="5800178"/>
          </a:xfrm>
          <a:prstGeom prst="rect">
            <a:avLst/>
          </a:prstGeom>
          <a:solidFill>
            <a:schemeClr val="bg1">
              <a:lumMod val="95000"/>
            </a:schemeClr>
          </a:solidFill>
          <a:ln w="28575"/>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07000"/>
              </a:lnSpc>
              <a:spcBef>
                <a:spcPts val="600"/>
              </a:spcBef>
              <a:spcAft>
                <a:spcPts val="0"/>
              </a:spcAft>
            </a:pPr>
            <a:r>
              <a:rPr lang="ru-RU" b="1" i="1" dirty="0" smtClean="0">
                <a:effectLst/>
                <a:latin typeface="Times New Roman" panose="02020603050405020304" pitchFamily="18" charset="0"/>
                <a:ea typeface="Calibri" panose="020F0502020204030204" pitchFamily="34" charset="0"/>
                <a:cs typeface="Times New Roman" panose="02020603050405020304" pitchFamily="18" charset="0"/>
              </a:rPr>
              <a:t>План семинара</a:t>
            </a:r>
          </a:p>
          <a:p>
            <a:pPr marL="342900" indent="-342900" algn="just">
              <a:lnSpc>
                <a:spcPct val="107000"/>
              </a:lnSpc>
              <a:spcBef>
                <a:spcPts val="600"/>
              </a:spcBef>
              <a:buFont typeface="Symbol" panose="05050102010706020507" pitchFamily="18" charset="2"/>
              <a:buChar char=""/>
            </a:pPr>
            <a:r>
              <a:rPr lang="ru-RU" b="1" i="1" dirty="0">
                <a:latin typeface="Times New Roman" panose="02020603050405020304" pitchFamily="18" charset="0"/>
                <a:ea typeface="Calibri" panose="020F0502020204030204" pitchFamily="34" charset="0"/>
                <a:cs typeface="Times New Roman" panose="02020603050405020304" pitchFamily="18" charset="0"/>
              </a:rPr>
              <a:t>Организационная часть </a:t>
            </a:r>
            <a:r>
              <a:rPr lang="ru-RU" dirty="0">
                <a:latin typeface="Times New Roman" panose="02020603050405020304" pitchFamily="18" charset="0"/>
                <a:ea typeface="Calibri" panose="020F0502020204030204" pitchFamily="34" charset="0"/>
                <a:cs typeface="Times New Roman" panose="02020603050405020304" pitchFamily="18" charset="0"/>
              </a:rPr>
              <a:t>– представление участников семинара, темы и цели семинара, плана встречи.</a:t>
            </a:r>
          </a:p>
          <a:p>
            <a:pPr marL="342900" indent="-342900" algn="just">
              <a:lnSpc>
                <a:spcPct val="107000"/>
              </a:lnSpc>
              <a:buFont typeface="Symbol" panose="05050102010706020507" pitchFamily="18" charset="2"/>
              <a:buChar char=""/>
            </a:pPr>
            <a:r>
              <a:rPr lang="ru-RU" b="1" i="1" dirty="0">
                <a:latin typeface="Times New Roman" panose="02020603050405020304" pitchFamily="18" charset="0"/>
                <a:ea typeface="Calibri" panose="020F0502020204030204" pitchFamily="34" charset="0"/>
                <a:cs typeface="Times New Roman" panose="02020603050405020304" pitchFamily="18" charset="0"/>
              </a:rPr>
              <a:t>Диагностическая часть </a:t>
            </a:r>
            <a:r>
              <a:rPr lang="ru-RU" dirty="0">
                <a:latin typeface="Times New Roman" panose="02020603050405020304" pitchFamily="18" charset="0"/>
                <a:ea typeface="Calibri" panose="020F0502020204030204" pitchFamily="34" charset="0"/>
                <a:cs typeface="Times New Roman" panose="02020603050405020304" pitchFamily="18" charset="0"/>
              </a:rPr>
              <a:t>– выяснение интересов, ожиданий и опасений участников семинара, определение возможностей встречи и итоговых продуктов, характеристика их значимости для участников </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семинара.</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ru-RU" b="1" i="1" dirty="0">
                <a:latin typeface="Times New Roman" panose="02020603050405020304" pitchFamily="18" charset="0"/>
                <a:ea typeface="Calibri" panose="020F0502020204030204" pitchFamily="34" charset="0"/>
                <a:cs typeface="Times New Roman" panose="02020603050405020304" pitchFamily="18" charset="0"/>
              </a:rPr>
              <a:t>Презентационная часть </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представление имеющегося опыта разработки и реализации дополнительных общеобразовательных программ в сетевой форме.</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ru-RU" b="1" i="1" dirty="0">
                <a:latin typeface="Times New Roman" panose="02020603050405020304" pitchFamily="18" charset="0"/>
                <a:ea typeface="Calibri" panose="020F0502020204030204" pitchFamily="34" charset="0"/>
                <a:cs typeface="Times New Roman" panose="02020603050405020304" pitchFamily="18" charset="0"/>
              </a:rPr>
              <a:t>Проектная часть </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определение интересов и возможностей сторон, формирование эскизов дополнительных общеобразовательных программ, реализуемых в сетевой форме.</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ru-RU" b="1" i="1" dirty="0">
                <a:latin typeface="Times New Roman" panose="02020603050405020304" pitchFamily="18" charset="0"/>
                <a:ea typeface="Calibri" panose="020F0502020204030204" pitchFamily="34" charset="0"/>
                <a:cs typeface="Times New Roman" panose="02020603050405020304" pitchFamily="18" charset="0"/>
              </a:rPr>
              <a:t>Заключительная часть </a:t>
            </a:r>
            <a:r>
              <a:rPr lang="ru-RU" dirty="0" smtClean="0">
                <a:effectLst/>
                <a:latin typeface="Times New Roman" panose="02020603050405020304" pitchFamily="18" charset="0"/>
                <a:ea typeface="Calibri" panose="020F0502020204030204" pitchFamily="34" charset="0"/>
              </a:rPr>
              <a:t>- обратная связь от участников семинара, ожидания</a:t>
            </a:r>
            <a:endParaRPr lang="ru-RU" dirty="0"/>
          </a:p>
        </p:txBody>
      </p:sp>
      <p:sp>
        <p:nvSpPr>
          <p:cNvPr id="6" name="Заголовок 1"/>
          <p:cNvSpPr>
            <a:spLocks noGrp="1"/>
          </p:cNvSpPr>
          <p:nvPr>
            <p:ph type="title"/>
          </p:nvPr>
        </p:nvSpPr>
        <p:spPr>
          <a:xfrm>
            <a:off x="341811" y="312871"/>
            <a:ext cx="11508378" cy="697321"/>
          </a:xfrm>
        </p:spPr>
        <p:txBody>
          <a:bodyPr>
            <a:normAutofit/>
          </a:bodyPr>
          <a:lstStyle/>
          <a:p>
            <a:r>
              <a:rPr lang="ru-RU" sz="3600" b="1" dirty="0" smtClean="0"/>
              <a:t>Организационные вопросы</a:t>
            </a:r>
            <a:endParaRPr lang="ru-RU" sz="3600" b="1" dirty="0"/>
          </a:p>
        </p:txBody>
      </p:sp>
    </p:spTree>
    <p:extLst>
      <p:ext uri="{BB962C8B-B14F-4D97-AF65-F5344CB8AC3E}">
        <p14:creationId xmlns:p14="http://schemas.microsoft.com/office/powerpoint/2010/main" val="4196232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1000ideas.ru/upload/iblock/b0c/swot-analiz-1.jpg"/>
          <p:cNvPicPr>
            <a:picLocks noChangeAspect="1" noChangeArrowheads="1"/>
          </p:cNvPicPr>
          <p:nvPr/>
        </p:nvPicPr>
        <p:blipFill>
          <a:blip r:embed="rId2" r:link="rId3">
            <a:lum contrast="80000"/>
            <a:extLst>
              <a:ext uri="{28A0092B-C50C-407E-A947-70E740481C1C}">
                <a14:useLocalDpi xmlns:a14="http://schemas.microsoft.com/office/drawing/2010/main" val="0"/>
              </a:ext>
            </a:extLst>
          </a:blip>
          <a:srcRect l="15570" t="12523" r="15407" b="13484"/>
          <a:stretch>
            <a:fillRect/>
          </a:stretch>
        </p:blipFill>
        <p:spPr bwMode="auto">
          <a:xfrm>
            <a:off x="882740" y="1544590"/>
            <a:ext cx="3260761" cy="3497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Заголовок 1"/>
          <p:cNvSpPr>
            <a:spLocks noGrp="1"/>
          </p:cNvSpPr>
          <p:nvPr>
            <p:ph type="title"/>
          </p:nvPr>
        </p:nvSpPr>
        <p:spPr>
          <a:xfrm>
            <a:off x="341811" y="312871"/>
            <a:ext cx="11508378" cy="697321"/>
          </a:xfrm>
        </p:spPr>
        <p:txBody>
          <a:bodyPr>
            <a:normAutofit/>
          </a:bodyPr>
          <a:lstStyle/>
          <a:p>
            <a:r>
              <a:rPr lang="ru-RU" sz="3600" b="1" dirty="0" smtClean="0"/>
              <a:t>Диагностическая часть</a:t>
            </a:r>
            <a:endParaRPr lang="ru-RU" sz="3600" b="1" dirty="0"/>
          </a:p>
        </p:txBody>
      </p:sp>
      <p:graphicFrame>
        <p:nvGraphicFramePr>
          <p:cNvPr id="4" name="Таблица 3"/>
          <p:cNvGraphicFramePr>
            <a:graphicFrameLocks noGrp="1"/>
          </p:cNvGraphicFramePr>
          <p:nvPr>
            <p:extLst>
              <p:ext uri="{D42A27DB-BD31-4B8C-83A1-F6EECF244321}">
                <p14:modId xmlns:p14="http://schemas.microsoft.com/office/powerpoint/2010/main" val="4264566189"/>
              </p:ext>
            </p:extLst>
          </p:nvPr>
        </p:nvGraphicFramePr>
        <p:xfrm>
          <a:off x="5016137" y="34836"/>
          <a:ext cx="7043048" cy="6737478"/>
        </p:xfrm>
        <a:graphic>
          <a:graphicData uri="http://schemas.openxmlformats.org/drawingml/2006/table">
            <a:tbl>
              <a:tblPr firstRow="1" firstCol="1" bandRow="1">
                <a:tableStyleId>{3B4B98B0-60AC-42C2-AFA5-B58CD77FA1E5}</a:tableStyleId>
              </a:tblPr>
              <a:tblGrid>
                <a:gridCol w="7043048"/>
              </a:tblGrid>
              <a:tr h="906529">
                <a:tc>
                  <a:txBody>
                    <a:bodyPr/>
                    <a:lstStyle/>
                    <a:p>
                      <a:pPr>
                        <a:lnSpc>
                          <a:spcPct val="107000"/>
                        </a:lnSpc>
                        <a:spcAft>
                          <a:spcPts val="0"/>
                        </a:spcAft>
                      </a:pPr>
                      <a:r>
                        <a:rPr lang="ru-RU" sz="1600" dirty="0">
                          <a:effectLst/>
                        </a:rPr>
                        <a:t>Сильные стороны</a:t>
                      </a:r>
                      <a:endParaRPr lang="ru-RU" sz="1200" dirty="0">
                        <a:effectLst/>
                      </a:endParaRPr>
                    </a:p>
                    <a:p>
                      <a:pPr marL="180340">
                        <a:lnSpc>
                          <a:spcPct val="107000"/>
                        </a:lnSpc>
                        <a:spcAft>
                          <a:spcPts val="0"/>
                        </a:spcAft>
                      </a:pPr>
                      <a:r>
                        <a:rPr lang="ru-RU" sz="1600" dirty="0">
                          <a:effectLst/>
                        </a:rPr>
                        <a:t>- в чем мы хороши? Каковы наши достижения?</a:t>
                      </a:r>
                      <a:endParaRPr lang="ru-RU" sz="1200" dirty="0">
                        <a:effectLst/>
                      </a:endParaRPr>
                    </a:p>
                    <a:p>
                      <a:pPr marL="180340">
                        <a:lnSpc>
                          <a:spcPct val="107000"/>
                        </a:lnSpc>
                        <a:spcAft>
                          <a:spcPts val="0"/>
                        </a:spcAft>
                      </a:pPr>
                      <a:r>
                        <a:rPr lang="ru-RU" sz="1600" dirty="0">
                          <a:effectLst/>
                        </a:rPr>
                        <a:t>- что мы делаем лучше конкурентов?</a:t>
                      </a:r>
                      <a:endParaRPr lang="ru-RU" sz="1200" dirty="0">
                        <a:effectLst/>
                      </a:endParaRPr>
                    </a:p>
                    <a:p>
                      <a:pPr marL="180340">
                        <a:lnSpc>
                          <a:spcPct val="107000"/>
                        </a:lnSpc>
                        <a:spcAft>
                          <a:spcPts val="0"/>
                        </a:spcAft>
                      </a:pPr>
                      <a:r>
                        <a:rPr lang="ru-RU" sz="1600" dirty="0">
                          <a:effectLst/>
                        </a:rPr>
                        <a:t>- какие ресурсы, связи у нас имеются?</a:t>
                      </a:r>
                      <a:endParaRPr lang="ru-RU" sz="1200" dirty="0">
                        <a:effectLst/>
                      </a:endParaRPr>
                    </a:p>
                    <a:p>
                      <a:pPr marL="180340">
                        <a:lnSpc>
                          <a:spcPct val="107000"/>
                        </a:lnSpc>
                        <a:spcAft>
                          <a:spcPts val="0"/>
                        </a:spcAft>
                      </a:pPr>
                      <a:r>
                        <a:rPr lang="ru-RU" sz="1600" dirty="0">
                          <a:effectLst/>
                        </a:rPr>
                        <a:t>- что нравится обучающимся и их семьям?</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33" marR="63533" marT="0" marB="0"/>
                </a:tc>
              </a:tr>
              <a:tr h="1087834">
                <a:tc>
                  <a:txBody>
                    <a:bodyPr/>
                    <a:lstStyle/>
                    <a:p>
                      <a:pPr>
                        <a:lnSpc>
                          <a:spcPct val="107000"/>
                        </a:lnSpc>
                        <a:spcAft>
                          <a:spcPts val="0"/>
                        </a:spcAft>
                      </a:pPr>
                      <a:r>
                        <a:rPr lang="ru-RU" sz="1600" dirty="0">
                          <a:effectLst/>
                        </a:rPr>
                        <a:t>Слабые стороны</a:t>
                      </a:r>
                      <a:endParaRPr lang="ru-RU" sz="1200" dirty="0">
                        <a:effectLst/>
                      </a:endParaRPr>
                    </a:p>
                    <a:p>
                      <a:pPr marL="180340">
                        <a:lnSpc>
                          <a:spcPct val="107000"/>
                        </a:lnSpc>
                        <a:spcAft>
                          <a:spcPts val="0"/>
                        </a:spcAft>
                      </a:pPr>
                      <a:r>
                        <a:rPr lang="ru-RU" sz="1600" dirty="0">
                          <a:effectLst/>
                        </a:rPr>
                        <a:t>- каковы недостатки нашей команды?</a:t>
                      </a:r>
                      <a:endParaRPr lang="ru-RU" sz="1200" dirty="0">
                        <a:effectLst/>
                      </a:endParaRPr>
                    </a:p>
                    <a:p>
                      <a:pPr marL="180340">
                        <a:lnSpc>
                          <a:spcPct val="107000"/>
                        </a:lnSpc>
                        <a:spcAft>
                          <a:spcPts val="0"/>
                        </a:spcAft>
                      </a:pPr>
                      <a:r>
                        <a:rPr lang="ru-RU" sz="1600" dirty="0">
                          <a:effectLst/>
                        </a:rPr>
                        <a:t>- что мы делаем хуже других? в чем потеряна уверенность?</a:t>
                      </a:r>
                      <a:endParaRPr lang="ru-RU" sz="1200" dirty="0">
                        <a:effectLst/>
                      </a:endParaRPr>
                    </a:p>
                    <a:p>
                      <a:pPr marL="180340">
                        <a:lnSpc>
                          <a:spcPct val="107000"/>
                        </a:lnSpc>
                        <a:spcAft>
                          <a:spcPts val="0"/>
                        </a:spcAft>
                      </a:pPr>
                      <a:r>
                        <a:rPr lang="ru-RU" sz="1600" dirty="0">
                          <a:effectLst/>
                        </a:rPr>
                        <a:t>- каких активов нам не хватает?</a:t>
                      </a:r>
                      <a:endParaRPr lang="ru-RU" sz="1200" dirty="0">
                        <a:effectLst/>
                      </a:endParaRPr>
                    </a:p>
                    <a:p>
                      <a:pPr marL="180340">
                        <a:lnSpc>
                          <a:spcPct val="107000"/>
                        </a:lnSpc>
                        <a:spcAft>
                          <a:spcPts val="0"/>
                        </a:spcAft>
                      </a:pPr>
                      <a:r>
                        <a:rPr lang="ru-RU" sz="1600" dirty="0">
                          <a:effectLst/>
                        </a:rPr>
                        <a:t>- какие пробелы в знаниях, ограничения в навыках, отсутствие опыта?</a:t>
                      </a:r>
                      <a:endParaRPr lang="ru-RU" sz="1200" dirty="0">
                        <a:effectLst/>
                      </a:endParaRPr>
                    </a:p>
                    <a:p>
                      <a:pPr marL="180340">
                        <a:lnSpc>
                          <a:spcPct val="107000"/>
                        </a:lnSpc>
                        <a:spcAft>
                          <a:spcPts val="0"/>
                        </a:spcAft>
                      </a:pPr>
                      <a:r>
                        <a:rPr lang="ru-RU" sz="1600" dirty="0">
                          <a:effectLst/>
                        </a:rPr>
                        <a:t>- что в нашем предложении не нравится детям и их семьям?</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33" marR="63533" marT="0" marB="0"/>
                </a:tc>
              </a:tr>
              <a:tr h="1269140">
                <a:tc>
                  <a:txBody>
                    <a:bodyPr/>
                    <a:lstStyle/>
                    <a:p>
                      <a:pPr>
                        <a:lnSpc>
                          <a:spcPct val="107000"/>
                        </a:lnSpc>
                        <a:spcAft>
                          <a:spcPts val="0"/>
                        </a:spcAft>
                      </a:pPr>
                      <a:r>
                        <a:rPr lang="ru-RU" sz="1600">
                          <a:effectLst/>
                        </a:rPr>
                        <a:t>Возможности</a:t>
                      </a:r>
                      <a:endParaRPr lang="ru-RU" sz="1200">
                        <a:effectLst/>
                      </a:endParaRPr>
                    </a:p>
                    <a:p>
                      <a:pPr marL="180340">
                        <a:lnSpc>
                          <a:spcPct val="107000"/>
                        </a:lnSpc>
                        <a:spcAft>
                          <a:spcPts val="0"/>
                        </a:spcAft>
                      </a:pPr>
                      <a:r>
                        <a:rPr lang="ru-RU" sz="1600">
                          <a:effectLst/>
                        </a:rPr>
                        <a:t>- что теперь может помочь сделать наши программы качественными и доступными?</a:t>
                      </a:r>
                      <a:endParaRPr lang="ru-RU" sz="1200">
                        <a:effectLst/>
                      </a:endParaRPr>
                    </a:p>
                    <a:p>
                      <a:pPr marL="180340">
                        <a:lnSpc>
                          <a:spcPct val="107000"/>
                        </a:lnSpc>
                        <a:spcAft>
                          <a:spcPts val="0"/>
                        </a:spcAft>
                      </a:pPr>
                      <a:r>
                        <a:rPr lang="ru-RU" sz="1600">
                          <a:effectLst/>
                        </a:rPr>
                        <a:t>- что можно изучить / применить?</a:t>
                      </a:r>
                      <a:endParaRPr lang="ru-RU" sz="1200">
                        <a:effectLst/>
                      </a:endParaRPr>
                    </a:p>
                    <a:p>
                      <a:pPr marL="180340">
                        <a:lnSpc>
                          <a:spcPct val="107000"/>
                        </a:lnSpc>
                        <a:spcAft>
                          <a:spcPts val="0"/>
                        </a:spcAft>
                      </a:pPr>
                      <a:r>
                        <a:rPr lang="ru-RU" sz="1600">
                          <a:effectLst/>
                        </a:rPr>
                        <a:t>- какие внешние изменения могут нам помочь?</a:t>
                      </a:r>
                      <a:endParaRPr lang="ru-RU" sz="1200">
                        <a:effectLst/>
                      </a:endParaRPr>
                    </a:p>
                    <a:p>
                      <a:pPr marL="180340">
                        <a:lnSpc>
                          <a:spcPct val="107000"/>
                        </a:lnSpc>
                        <a:spcAft>
                          <a:spcPts val="0"/>
                        </a:spcAft>
                      </a:pPr>
                      <a:r>
                        <a:rPr lang="ru-RU" sz="1600">
                          <a:effectLst/>
                        </a:rPr>
                        <a:t>- какие возможности становятся доступными?</a:t>
                      </a:r>
                      <a:endParaRPr lang="ru-RU" sz="1200">
                        <a:effectLst/>
                      </a:endParaRPr>
                    </a:p>
                    <a:p>
                      <a:pPr marL="180340">
                        <a:lnSpc>
                          <a:spcPct val="107000"/>
                        </a:lnSpc>
                        <a:spcAft>
                          <a:spcPts val="0"/>
                        </a:spcAft>
                      </a:pPr>
                      <a:r>
                        <a:rPr lang="ru-RU" sz="1600">
                          <a:effectLst/>
                        </a:rPr>
                        <a:t>- какие возможности мы еще не рассматривали?</a:t>
                      </a:r>
                      <a:endParaRPr lang="ru-RU" sz="1200">
                        <a:effectLst/>
                      </a:endParaRPr>
                    </a:p>
                    <a:p>
                      <a:pPr marL="180340">
                        <a:lnSpc>
                          <a:spcPct val="107000"/>
                        </a:lnSpc>
                        <a:spcAft>
                          <a:spcPts val="0"/>
                        </a:spcAft>
                      </a:pPr>
                      <a:r>
                        <a:rPr lang="ru-RU" sz="1600">
                          <a:effectLst/>
                        </a:rPr>
                        <a:t>- каковы перспективы? каков дальнейший рост?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3533" marR="63533" marT="0" marB="0"/>
                </a:tc>
              </a:tr>
              <a:tr h="1087834">
                <a:tc>
                  <a:txBody>
                    <a:bodyPr/>
                    <a:lstStyle/>
                    <a:p>
                      <a:pPr>
                        <a:lnSpc>
                          <a:spcPct val="107000"/>
                        </a:lnSpc>
                        <a:spcAft>
                          <a:spcPts val="0"/>
                        </a:spcAft>
                      </a:pPr>
                      <a:r>
                        <a:rPr lang="ru-RU" sz="1600" dirty="0">
                          <a:effectLst/>
                        </a:rPr>
                        <a:t>Угрозы</a:t>
                      </a:r>
                      <a:endParaRPr lang="ru-RU" sz="1200" dirty="0">
                        <a:effectLst/>
                      </a:endParaRPr>
                    </a:p>
                    <a:p>
                      <a:pPr marL="180340">
                        <a:lnSpc>
                          <a:spcPct val="107000"/>
                        </a:lnSpc>
                        <a:spcAft>
                          <a:spcPts val="0"/>
                        </a:spcAft>
                      </a:pPr>
                      <a:r>
                        <a:rPr lang="ru-RU" sz="1600" dirty="0">
                          <a:effectLst/>
                        </a:rPr>
                        <a:t>- возможные трудности, проблемы?</a:t>
                      </a:r>
                      <a:endParaRPr lang="ru-RU" sz="1200" dirty="0">
                        <a:effectLst/>
                      </a:endParaRPr>
                    </a:p>
                    <a:p>
                      <a:pPr marL="180340">
                        <a:lnSpc>
                          <a:spcPct val="107000"/>
                        </a:lnSpc>
                        <a:spcAft>
                          <a:spcPts val="0"/>
                        </a:spcAft>
                      </a:pPr>
                      <a:r>
                        <a:rPr lang="ru-RU" sz="1600" dirty="0">
                          <a:effectLst/>
                        </a:rPr>
                        <a:t>- ограничивающие факторы?</a:t>
                      </a:r>
                      <a:endParaRPr lang="ru-RU" sz="1200" dirty="0">
                        <a:effectLst/>
                      </a:endParaRPr>
                    </a:p>
                    <a:p>
                      <a:pPr marL="180340">
                        <a:lnSpc>
                          <a:spcPct val="107000"/>
                        </a:lnSpc>
                        <a:spcAft>
                          <a:spcPts val="0"/>
                        </a:spcAft>
                      </a:pPr>
                      <a:r>
                        <a:rPr lang="ru-RU" sz="1600" dirty="0">
                          <a:effectLst/>
                        </a:rPr>
                        <a:t>- какие новые участники могут угрожать качеству и доступности наших программ?</a:t>
                      </a:r>
                      <a:endParaRPr lang="ru-RU" sz="1200" dirty="0">
                        <a:effectLst/>
                      </a:endParaRPr>
                    </a:p>
                    <a:p>
                      <a:pPr marL="180340">
                        <a:lnSpc>
                          <a:spcPct val="107000"/>
                        </a:lnSpc>
                        <a:spcAft>
                          <a:spcPts val="0"/>
                        </a:spcAft>
                      </a:pPr>
                      <a:r>
                        <a:rPr lang="ru-RU" sz="1600" dirty="0">
                          <a:effectLst/>
                        </a:rPr>
                        <a:t>- чего недостает</a:t>
                      </a:r>
                      <a:r>
                        <a:rPr lang="ru-RU" sz="1600" dirty="0" smtClean="0">
                          <a:effectLst/>
                        </a:rPr>
                        <a:t>? не </a:t>
                      </a:r>
                      <a:r>
                        <a:rPr lang="ru-RU" sz="1600" dirty="0">
                          <a:effectLst/>
                        </a:rPr>
                        <a:t>хватает?</a:t>
                      </a:r>
                      <a:endParaRPr lang="ru-RU" sz="1200" dirty="0">
                        <a:effectLst/>
                      </a:endParaRPr>
                    </a:p>
                    <a:p>
                      <a:pPr marL="180340">
                        <a:lnSpc>
                          <a:spcPct val="107000"/>
                        </a:lnSpc>
                        <a:spcAft>
                          <a:spcPts val="0"/>
                        </a:spcAft>
                      </a:pPr>
                      <a:r>
                        <a:rPr lang="ru-RU" sz="1600" dirty="0">
                          <a:effectLst/>
                        </a:rPr>
                        <a:t>- каковы тенденции изменения образовательных программ, их стоимости?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33" marR="63533" marT="0" marB="0"/>
                </a:tc>
              </a:tr>
            </a:tbl>
          </a:graphicData>
        </a:graphic>
      </p:graphicFrame>
    </p:spTree>
    <p:extLst>
      <p:ext uri="{BB962C8B-B14F-4D97-AF65-F5344CB8AC3E}">
        <p14:creationId xmlns:p14="http://schemas.microsoft.com/office/powerpoint/2010/main" val="1390607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41811" y="312871"/>
            <a:ext cx="11508378" cy="697321"/>
          </a:xfrm>
        </p:spPr>
        <p:txBody>
          <a:bodyPr>
            <a:normAutofit/>
          </a:bodyPr>
          <a:lstStyle/>
          <a:p>
            <a:r>
              <a:rPr lang="ru-RU" sz="3600" b="1" dirty="0" smtClean="0"/>
              <a:t>Презентационная часть</a:t>
            </a:r>
            <a:endParaRPr lang="ru-RU" sz="3600" b="1" dirty="0"/>
          </a:p>
        </p:txBody>
      </p:sp>
      <p:sp>
        <p:nvSpPr>
          <p:cNvPr id="5" name="Прямоугольник 4"/>
          <p:cNvSpPr/>
          <p:nvPr/>
        </p:nvSpPr>
        <p:spPr>
          <a:xfrm>
            <a:off x="452846" y="1318358"/>
            <a:ext cx="4859383" cy="5324535"/>
          </a:xfrm>
          <a:prstGeom prst="rect">
            <a:avLst/>
          </a:prstGeom>
        </p:spPr>
        <p:txBody>
          <a:bodyPr wrap="square">
            <a:spAutoFit/>
          </a:bodyPr>
          <a:lstStyle/>
          <a:p>
            <a:pPr marL="342900" indent="-342900" algn="just">
              <a:spcBef>
                <a:spcPts val="600"/>
              </a:spcBef>
              <a:buFont typeface="Symbol" panose="05050102010706020507" pitchFamily="18" charset="2"/>
              <a:buChar char=""/>
            </a:pPr>
            <a:r>
              <a:rPr lang="ru-RU" sz="2000" dirty="0" smtClean="0">
                <a:latin typeface="Times New Roman" panose="02020603050405020304" pitchFamily="18" charset="0"/>
                <a:ea typeface="Calibri" panose="020F0502020204030204" pitchFamily="34" charset="0"/>
                <a:cs typeface="Times New Roman" panose="02020603050405020304" pitchFamily="18" charset="0"/>
              </a:rPr>
              <a:t>Разработка дополнительных общеобразовательных программ, реализуемых в сетевой форме</a:t>
            </a:r>
          </a:p>
          <a:p>
            <a:pPr marL="342900" indent="-342900" algn="just">
              <a:spcBef>
                <a:spcPts val="600"/>
              </a:spcBef>
              <a:buFont typeface="Symbol" panose="05050102010706020507" pitchFamily="18" charset="2"/>
              <a:buChar char=""/>
            </a:pPr>
            <a:r>
              <a:rPr lang="ru-RU" sz="2000" dirty="0" smtClean="0">
                <a:latin typeface="Times New Roman" panose="02020603050405020304" pitchFamily="18" charset="0"/>
                <a:ea typeface="Calibri" panose="020F0502020204030204" pitchFamily="34" charset="0"/>
                <a:cs typeface="Times New Roman" panose="02020603050405020304" pitchFamily="18" charset="0"/>
              </a:rPr>
              <a:t>Успешные практики сетевого дополнительного образования</a:t>
            </a:r>
          </a:p>
          <a:p>
            <a:pPr marL="342900" indent="-342900" algn="just">
              <a:spcBef>
                <a:spcPts val="600"/>
              </a:spcBef>
              <a:buFont typeface="Symbol" panose="05050102010706020507" pitchFamily="18" charset="2"/>
              <a:buChar char=""/>
            </a:pPr>
            <a:r>
              <a:rPr lang="ru-RU" sz="2000" dirty="0" smtClean="0">
                <a:latin typeface="Times New Roman" panose="02020603050405020304" pitchFamily="18" charset="0"/>
                <a:cs typeface="Times New Roman" panose="02020603050405020304" pitchFamily="18" charset="0"/>
              </a:rPr>
              <a:t>Партнеры (ожидания, опасения возможности). Механизмы взаимодействия.</a:t>
            </a:r>
          </a:p>
          <a:p>
            <a:pPr marL="342900" indent="-342900" algn="just">
              <a:spcBef>
                <a:spcPts val="600"/>
              </a:spcBef>
              <a:buFont typeface="Symbol" panose="05050102010706020507" pitchFamily="18" charset="2"/>
              <a:buChar char=""/>
            </a:pPr>
            <a:r>
              <a:rPr lang="ru-RU" sz="2000" dirty="0" smtClean="0">
                <a:latin typeface="Times New Roman" panose="02020603050405020304" pitchFamily="18" charset="0"/>
                <a:cs typeface="Times New Roman" panose="02020603050405020304" pitchFamily="18" charset="0"/>
              </a:rPr>
              <a:t>Барьеры совместной деятельности и их преодоление</a:t>
            </a:r>
          </a:p>
          <a:p>
            <a:pPr marL="342900" indent="-342900" algn="just">
              <a:spcBef>
                <a:spcPts val="600"/>
              </a:spcBef>
              <a:buFont typeface="Symbol" panose="05050102010706020507" pitchFamily="18" charset="2"/>
              <a:buChar char=""/>
            </a:pPr>
            <a:r>
              <a:rPr lang="ru-RU" sz="2000" dirty="0" smtClean="0">
                <a:latin typeface="Times New Roman" panose="02020603050405020304" pitchFamily="18" charset="0"/>
                <a:cs typeface="Times New Roman" panose="02020603050405020304" pitchFamily="18" charset="0"/>
              </a:rPr>
              <a:t>Развитие сетевых форм дополнительного образования детей на уровне муниципалитета, образовательной организации, деятельности педагога дополнительного образования.</a:t>
            </a:r>
            <a:endParaRPr lang="ru-RU" sz="2000" dirty="0"/>
          </a:p>
        </p:txBody>
      </p:sp>
      <p:graphicFrame>
        <p:nvGraphicFramePr>
          <p:cNvPr id="6" name="Таблица 5"/>
          <p:cNvGraphicFramePr>
            <a:graphicFrameLocks noGrp="1"/>
          </p:cNvGraphicFramePr>
          <p:nvPr>
            <p:extLst>
              <p:ext uri="{D42A27DB-BD31-4B8C-83A1-F6EECF244321}">
                <p14:modId xmlns:p14="http://schemas.microsoft.com/office/powerpoint/2010/main" val="1991617443"/>
              </p:ext>
            </p:extLst>
          </p:nvPr>
        </p:nvGraphicFramePr>
        <p:xfrm>
          <a:off x="5834742" y="2121744"/>
          <a:ext cx="6093824" cy="3270768"/>
        </p:xfrm>
        <a:graphic>
          <a:graphicData uri="http://schemas.openxmlformats.org/drawingml/2006/table">
            <a:tbl>
              <a:tblPr firstRow="1" bandRow="1">
                <a:tableStyleId>{5C22544A-7EE6-4342-B048-85BDC9FD1C3A}</a:tableStyleId>
              </a:tblPr>
              <a:tblGrid>
                <a:gridCol w="3046912"/>
                <a:gridCol w="3046912"/>
              </a:tblGrid>
              <a:tr h="368907">
                <a:tc>
                  <a:txBody>
                    <a:bodyPr/>
                    <a:lstStyle/>
                    <a:p>
                      <a:pPr algn="ctr"/>
                      <a:r>
                        <a:rPr lang="ru-RU" dirty="0" smtClean="0"/>
                        <a:t>Достижения, </a:t>
                      </a:r>
                    </a:p>
                    <a:p>
                      <a:pPr algn="ctr"/>
                      <a:r>
                        <a:rPr lang="ru-RU" dirty="0" smtClean="0"/>
                        <a:t>успешные</a:t>
                      </a:r>
                      <a:r>
                        <a:rPr lang="ru-RU" baseline="0" dirty="0" smtClean="0"/>
                        <a:t> практики</a:t>
                      </a:r>
                      <a:endParaRPr lang="ru-RU" dirty="0"/>
                    </a:p>
                  </a:txBody>
                  <a:tcPr/>
                </a:tc>
                <a:tc>
                  <a:txBody>
                    <a:bodyPr/>
                    <a:lstStyle/>
                    <a:p>
                      <a:pPr algn="ctr"/>
                      <a:r>
                        <a:rPr lang="ru-RU" dirty="0" smtClean="0"/>
                        <a:t>Проблемы, </a:t>
                      </a:r>
                      <a:br>
                        <a:rPr lang="ru-RU" dirty="0" smtClean="0"/>
                      </a:br>
                      <a:r>
                        <a:rPr lang="ru-RU" dirty="0" smtClean="0"/>
                        <a:t>нерешенные вопросы</a:t>
                      </a:r>
                      <a:endParaRPr lang="ru-RU" dirty="0"/>
                    </a:p>
                  </a:txBody>
                  <a:tcPr/>
                </a:tc>
              </a:tr>
              <a:tr h="2630688">
                <a:tc>
                  <a:txBody>
                    <a:bodyPr/>
                    <a:lstStyle/>
                    <a:p>
                      <a:endParaRPr lang="ru-RU"/>
                    </a:p>
                  </a:txBody>
                  <a:tcPr/>
                </a:tc>
                <a:tc>
                  <a:txBody>
                    <a:bodyPr/>
                    <a:lstStyle/>
                    <a:p>
                      <a:endParaRPr lang="ru-RU" dirty="0"/>
                    </a:p>
                  </a:txBody>
                  <a:tcPr/>
                </a:tc>
              </a:tr>
            </a:tbl>
          </a:graphicData>
        </a:graphic>
      </p:graphicFrame>
    </p:spTree>
    <p:extLst>
      <p:ext uri="{BB962C8B-B14F-4D97-AF65-F5344CB8AC3E}">
        <p14:creationId xmlns:p14="http://schemas.microsoft.com/office/powerpoint/2010/main" val="2647235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41811" y="312871"/>
            <a:ext cx="11508378" cy="697321"/>
          </a:xfrm>
        </p:spPr>
        <p:txBody>
          <a:bodyPr>
            <a:normAutofit/>
          </a:bodyPr>
          <a:lstStyle/>
          <a:p>
            <a:r>
              <a:rPr lang="ru-RU" sz="3600" b="1" dirty="0" smtClean="0"/>
              <a:t>Проектная часть</a:t>
            </a:r>
            <a:endParaRPr lang="ru-RU" sz="3600" b="1" dirty="0"/>
          </a:p>
        </p:txBody>
      </p:sp>
      <p:graphicFrame>
        <p:nvGraphicFramePr>
          <p:cNvPr id="2" name="Схема 1"/>
          <p:cNvGraphicFramePr/>
          <p:nvPr>
            <p:extLst>
              <p:ext uri="{D42A27DB-BD31-4B8C-83A1-F6EECF244321}">
                <p14:modId xmlns:p14="http://schemas.microsoft.com/office/powerpoint/2010/main" val="4179662298"/>
              </p:ext>
            </p:extLst>
          </p:nvPr>
        </p:nvGraphicFramePr>
        <p:xfrm>
          <a:off x="341811" y="1010192"/>
          <a:ext cx="11702143" cy="5721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7937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41811" y="312871"/>
            <a:ext cx="11508378" cy="697321"/>
          </a:xfrm>
        </p:spPr>
        <p:txBody>
          <a:bodyPr>
            <a:normAutofit/>
          </a:bodyPr>
          <a:lstStyle/>
          <a:p>
            <a:r>
              <a:rPr lang="ru-RU" sz="3600" b="1" dirty="0" smtClean="0"/>
              <a:t>Заключительная часть</a:t>
            </a:r>
            <a:endParaRPr lang="ru-RU" sz="3600" b="1" dirty="0"/>
          </a:p>
        </p:txBody>
      </p:sp>
      <p:graphicFrame>
        <p:nvGraphicFramePr>
          <p:cNvPr id="2" name="Схема 1"/>
          <p:cNvGraphicFramePr/>
          <p:nvPr>
            <p:extLst>
              <p:ext uri="{D42A27DB-BD31-4B8C-83A1-F6EECF244321}">
                <p14:modId xmlns:p14="http://schemas.microsoft.com/office/powerpoint/2010/main" val="1960732899"/>
              </p:ext>
            </p:extLst>
          </p:nvPr>
        </p:nvGraphicFramePr>
        <p:xfrm>
          <a:off x="4589418" y="312871"/>
          <a:ext cx="7488644" cy="63578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885989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1ca61cdf758a2977ebfccc126ccf341d1a63ee8"/>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533E0A40001E814E995471E0489B1028" ma:contentTypeVersion="1" ma:contentTypeDescription="Создание документа." ma:contentTypeScope="" ma:versionID="1ef7d38ec03c930eb334f4ee5131ff55">
  <xsd:schema xmlns:xsd="http://www.w3.org/2001/XMLSchema" xmlns:xs="http://www.w3.org/2001/XMLSchema" xmlns:p="http://schemas.microsoft.com/office/2006/metadata/properties" xmlns:ns2="d93f08c7-4dc9-4366-b183-71f4e46057df" targetNamespace="http://schemas.microsoft.com/office/2006/metadata/properties" ma:root="true" ma:fieldsID="901426136c3cb9e8a8df3f1a14d2308d" ns2:_="">
    <xsd:import namespace="d93f08c7-4dc9-4366-b183-71f4e46057d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3f08c7-4dc9-4366-b183-71f4e46057df"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BA5E88D-EFF6-4620-8CD9-82EBD1158C85}"/>
</file>

<file path=customXml/itemProps2.xml><?xml version="1.0" encoding="utf-8"?>
<ds:datastoreItem xmlns:ds="http://schemas.openxmlformats.org/officeDocument/2006/customXml" ds:itemID="{B637A4AE-5E14-4716-9E61-DCD9E2F57633}"/>
</file>

<file path=customXml/itemProps3.xml><?xml version="1.0" encoding="utf-8"?>
<ds:datastoreItem xmlns:ds="http://schemas.openxmlformats.org/officeDocument/2006/customXml" ds:itemID="{6FA5F69C-1D68-47C5-B6C8-D47DF9341520}"/>
</file>

<file path=docProps/app.xml><?xml version="1.0" encoding="utf-8"?>
<Properties xmlns="http://schemas.openxmlformats.org/officeDocument/2006/extended-properties" xmlns:vt="http://schemas.openxmlformats.org/officeDocument/2006/docPropsVTypes">
  <TotalTime>38</TotalTime>
  <Words>607</Words>
  <Application>Microsoft Office PowerPoint</Application>
  <PresentationFormat>Широкоэкранный</PresentationFormat>
  <Paragraphs>86</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Symbol</vt:lpstr>
      <vt:lpstr>Times New Roman</vt:lpstr>
      <vt:lpstr>Тема Office</vt:lpstr>
      <vt:lpstr>Презентация PowerPoint</vt:lpstr>
      <vt:lpstr>Сетевая форма реализации образовательных программ</vt:lpstr>
      <vt:lpstr>Сетевая форма реализации образовательных программ</vt:lpstr>
      <vt:lpstr>Организационные вопросы</vt:lpstr>
      <vt:lpstr>Диагностическая часть</vt:lpstr>
      <vt:lpstr>Презентационная часть</vt:lpstr>
      <vt:lpstr>Проектная часть</vt:lpstr>
      <vt:lpstr>Заключительная часть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12</cp:revision>
  <dcterms:created xsi:type="dcterms:W3CDTF">2019-08-16T08:18:57Z</dcterms:created>
  <dcterms:modified xsi:type="dcterms:W3CDTF">2019-08-16T08:57:17Z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0x010100533E0A40001E814E995471E0489B1028</vt:lpwstr>
  </property>
</Properties>
</file>