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tif" ContentType="image/tif"/>
  <Default Extension="tiff" ContentType="image/tif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15" r:id="rId2"/>
    <p:sldId id="258" r:id="rId3"/>
    <p:sldId id="297" r:id="rId4"/>
    <p:sldId id="359" r:id="rId5"/>
    <p:sldId id="356" r:id="rId6"/>
    <p:sldId id="355" r:id="rId7"/>
    <p:sldId id="354" r:id="rId8"/>
    <p:sldId id="259" r:id="rId9"/>
    <p:sldId id="282" r:id="rId10"/>
    <p:sldId id="281" r:id="rId11"/>
    <p:sldId id="337" r:id="rId12"/>
  </p:sldIdLst>
  <p:sldSz cx="9906000" cy="6858000" type="A4"/>
  <p:notesSz cx="9144000" cy="6858000"/>
  <p:defaultTextStyle>
    <a:defPPr>
      <a:defRPr lang="ru-RU"/>
    </a:defPPr>
    <a:lvl1pPr marL="0" algn="l" defTabSz="1072743" rtl="0" eaLnBrk="1" latinLnBrk="0" hangingPunct="1">
      <a:defRPr sz="2112" kern="1200">
        <a:solidFill>
          <a:schemeClr val="tx1"/>
        </a:solidFill>
        <a:latin typeface="+mn-lt"/>
        <a:ea typeface="+mn-ea"/>
        <a:cs typeface="+mn-cs"/>
      </a:defRPr>
    </a:lvl1pPr>
    <a:lvl2pPr marL="536372" algn="l" defTabSz="1072743" rtl="0" eaLnBrk="1" latinLnBrk="0" hangingPunct="1">
      <a:defRPr sz="2112" kern="1200">
        <a:solidFill>
          <a:schemeClr val="tx1"/>
        </a:solidFill>
        <a:latin typeface="+mn-lt"/>
        <a:ea typeface="+mn-ea"/>
        <a:cs typeface="+mn-cs"/>
      </a:defRPr>
    </a:lvl2pPr>
    <a:lvl3pPr marL="1072743" algn="l" defTabSz="1072743" rtl="0" eaLnBrk="1" latinLnBrk="0" hangingPunct="1">
      <a:defRPr sz="2112" kern="1200">
        <a:solidFill>
          <a:schemeClr val="tx1"/>
        </a:solidFill>
        <a:latin typeface="+mn-lt"/>
        <a:ea typeface="+mn-ea"/>
        <a:cs typeface="+mn-cs"/>
      </a:defRPr>
    </a:lvl3pPr>
    <a:lvl4pPr marL="1609115" algn="l" defTabSz="1072743" rtl="0" eaLnBrk="1" latinLnBrk="0" hangingPunct="1">
      <a:defRPr sz="2112" kern="1200">
        <a:solidFill>
          <a:schemeClr val="tx1"/>
        </a:solidFill>
        <a:latin typeface="+mn-lt"/>
        <a:ea typeface="+mn-ea"/>
        <a:cs typeface="+mn-cs"/>
      </a:defRPr>
    </a:lvl4pPr>
    <a:lvl5pPr marL="2145487" algn="l" defTabSz="1072743" rtl="0" eaLnBrk="1" latinLnBrk="0" hangingPunct="1">
      <a:defRPr sz="2112" kern="1200">
        <a:solidFill>
          <a:schemeClr val="tx1"/>
        </a:solidFill>
        <a:latin typeface="+mn-lt"/>
        <a:ea typeface="+mn-ea"/>
        <a:cs typeface="+mn-cs"/>
      </a:defRPr>
    </a:lvl5pPr>
    <a:lvl6pPr marL="2681859" algn="l" defTabSz="1072743" rtl="0" eaLnBrk="1" latinLnBrk="0" hangingPunct="1">
      <a:defRPr sz="2112" kern="1200">
        <a:solidFill>
          <a:schemeClr val="tx1"/>
        </a:solidFill>
        <a:latin typeface="+mn-lt"/>
        <a:ea typeface="+mn-ea"/>
        <a:cs typeface="+mn-cs"/>
      </a:defRPr>
    </a:lvl6pPr>
    <a:lvl7pPr marL="3218230" algn="l" defTabSz="1072743" rtl="0" eaLnBrk="1" latinLnBrk="0" hangingPunct="1">
      <a:defRPr sz="2112" kern="1200">
        <a:solidFill>
          <a:schemeClr val="tx1"/>
        </a:solidFill>
        <a:latin typeface="+mn-lt"/>
        <a:ea typeface="+mn-ea"/>
        <a:cs typeface="+mn-cs"/>
      </a:defRPr>
    </a:lvl7pPr>
    <a:lvl8pPr marL="3754602" algn="l" defTabSz="1072743" rtl="0" eaLnBrk="1" latinLnBrk="0" hangingPunct="1">
      <a:defRPr sz="2112" kern="1200">
        <a:solidFill>
          <a:schemeClr val="tx1"/>
        </a:solidFill>
        <a:latin typeface="+mn-lt"/>
        <a:ea typeface="+mn-ea"/>
        <a:cs typeface="+mn-cs"/>
      </a:defRPr>
    </a:lvl8pPr>
    <a:lvl9pPr marL="4290974" algn="l" defTabSz="1072743" rtl="0" eaLnBrk="1" latinLnBrk="0" hangingPunct="1">
      <a:defRPr sz="211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7871"/>
    <a:srgbClr val="006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8"/>
    <p:restoredTop sz="94733"/>
  </p:normalViewPr>
  <p:slideViewPr>
    <p:cSldViewPr>
      <p:cViewPr varScale="1">
        <p:scale>
          <a:sx n="108" d="100"/>
          <a:sy n="108" d="100"/>
        </p:scale>
        <p:origin x="320" y="200"/>
      </p:cViewPr>
      <p:guideLst>
        <p:guide orient="horz" pos="2160"/>
        <p:guide pos="3120"/>
      </p:guideLst>
    </p:cSldViewPr>
  </p:slideViewPr>
  <p:notesTextViewPr>
    <p:cViewPr>
      <p:scale>
        <a:sx n="100" d="100"/>
        <a:sy n="100" d="100"/>
      </p:scale>
      <p:origin x="0" y="0"/>
    </p:cViewPr>
  </p:notesTextViewPr>
  <p:sorterViewPr>
    <p:cViewPr>
      <p:scale>
        <a:sx n="140" d="100"/>
        <a:sy n="140" d="100"/>
      </p:scale>
      <p:origin x="0" y="0"/>
    </p:cViewPr>
  </p:sorterViewPr>
  <p:notesViewPr>
    <p:cSldViewPr>
      <p:cViewPr varScale="1">
        <p:scale>
          <a:sx n="55" d="100"/>
          <a:sy n="55" d="100"/>
        </p:scale>
        <p:origin x="-2904" y="-10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7A48DDAF-D530-3443-9F37-C3927C472E6D}" type="datetimeFigureOut">
              <a:rPr lang="ru-RU" smtClean="0"/>
              <a:t>20.08.2019</a:t>
            </a:fld>
            <a:endParaRPr lang="ru-RU"/>
          </a:p>
        </p:txBody>
      </p:sp>
      <p:sp>
        <p:nvSpPr>
          <p:cNvPr id="4" name="Нижний колонтитул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B680EBC0-EED2-9840-8D09-DA781D864C08}" type="slidenum">
              <a:rPr lang="ru-RU" smtClean="0"/>
              <a:t>‹#›</a:t>
            </a:fld>
            <a:endParaRPr lang="ru-RU"/>
          </a:p>
        </p:txBody>
      </p:sp>
    </p:spTree>
    <p:extLst>
      <p:ext uri="{BB962C8B-B14F-4D97-AF65-F5344CB8AC3E}">
        <p14:creationId xmlns:p14="http://schemas.microsoft.com/office/powerpoint/2010/main" val="284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0BE7376C-FF13-42AA-828D-FCCF44B97558}" type="datetimeFigureOut">
              <a:rPr lang="ru-RU" smtClean="0"/>
              <a:t>20.08.2019</a:t>
            </a:fld>
            <a:endParaRPr lang="ru-RU"/>
          </a:p>
        </p:txBody>
      </p:sp>
      <p:sp>
        <p:nvSpPr>
          <p:cNvPr id="4" name="Образ слайда 3"/>
          <p:cNvSpPr>
            <a:spLocks noGrp="1" noRot="1" noChangeAspect="1"/>
          </p:cNvSpPr>
          <p:nvPr>
            <p:ph type="sldImg" idx="2"/>
          </p:nvPr>
        </p:nvSpPr>
        <p:spPr>
          <a:xfrm>
            <a:off x="2714625" y="514350"/>
            <a:ext cx="3714750" cy="25717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7AAF586D-62D1-4CEE-A75F-91FF71212A36}"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1072743" rtl="0" eaLnBrk="1" latinLnBrk="0" hangingPunct="1">
      <a:defRPr sz="1408" kern="1200">
        <a:solidFill>
          <a:schemeClr val="tx1"/>
        </a:solidFill>
        <a:latin typeface="+mn-lt"/>
        <a:ea typeface="+mn-ea"/>
        <a:cs typeface="+mn-cs"/>
      </a:defRPr>
    </a:lvl1pPr>
    <a:lvl2pPr marL="536372" algn="l" defTabSz="1072743" rtl="0" eaLnBrk="1" latinLnBrk="0" hangingPunct="1">
      <a:defRPr sz="1408" kern="1200">
        <a:solidFill>
          <a:schemeClr val="tx1"/>
        </a:solidFill>
        <a:latin typeface="+mn-lt"/>
        <a:ea typeface="+mn-ea"/>
        <a:cs typeface="+mn-cs"/>
      </a:defRPr>
    </a:lvl2pPr>
    <a:lvl3pPr marL="1072743" algn="l" defTabSz="1072743" rtl="0" eaLnBrk="1" latinLnBrk="0" hangingPunct="1">
      <a:defRPr sz="1408" kern="1200">
        <a:solidFill>
          <a:schemeClr val="tx1"/>
        </a:solidFill>
        <a:latin typeface="+mn-lt"/>
        <a:ea typeface="+mn-ea"/>
        <a:cs typeface="+mn-cs"/>
      </a:defRPr>
    </a:lvl3pPr>
    <a:lvl4pPr marL="1609115" algn="l" defTabSz="1072743" rtl="0" eaLnBrk="1" latinLnBrk="0" hangingPunct="1">
      <a:defRPr sz="1408" kern="1200">
        <a:solidFill>
          <a:schemeClr val="tx1"/>
        </a:solidFill>
        <a:latin typeface="+mn-lt"/>
        <a:ea typeface="+mn-ea"/>
        <a:cs typeface="+mn-cs"/>
      </a:defRPr>
    </a:lvl4pPr>
    <a:lvl5pPr marL="2145487" algn="l" defTabSz="1072743" rtl="0" eaLnBrk="1" latinLnBrk="0" hangingPunct="1">
      <a:defRPr sz="1408" kern="1200">
        <a:solidFill>
          <a:schemeClr val="tx1"/>
        </a:solidFill>
        <a:latin typeface="+mn-lt"/>
        <a:ea typeface="+mn-ea"/>
        <a:cs typeface="+mn-cs"/>
      </a:defRPr>
    </a:lvl5pPr>
    <a:lvl6pPr marL="2681859" algn="l" defTabSz="1072743" rtl="0" eaLnBrk="1" latinLnBrk="0" hangingPunct="1">
      <a:defRPr sz="1408" kern="1200">
        <a:solidFill>
          <a:schemeClr val="tx1"/>
        </a:solidFill>
        <a:latin typeface="+mn-lt"/>
        <a:ea typeface="+mn-ea"/>
        <a:cs typeface="+mn-cs"/>
      </a:defRPr>
    </a:lvl6pPr>
    <a:lvl7pPr marL="3218230" algn="l" defTabSz="1072743" rtl="0" eaLnBrk="1" latinLnBrk="0" hangingPunct="1">
      <a:defRPr sz="1408" kern="1200">
        <a:solidFill>
          <a:schemeClr val="tx1"/>
        </a:solidFill>
        <a:latin typeface="+mn-lt"/>
        <a:ea typeface="+mn-ea"/>
        <a:cs typeface="+mn-cs"/>
      </a:defRPr>
    </a:lvl7pPr>
    <a:lvl8pPr marL="3754602" algn="l" defTabSz="1072743" rtl="0" eaLnBrk="1" latinLnBrk="0" hangingPunct="1">
      <a:defRPr sz="1408" kern="1200">
        <a:solidFill>
          <a:schemeClr val="tx1"/>
        </a:solidFill>
        <a:latin typeface="+mn-lt"/>
        <a:ea typeface="+mn-ea"/>
        <a:cs typeface="+mn-cs"/>
      </a:defRPr>
    </a:lvl8pPr>
    <a:lvl9pPr marL="4290974" algn="l" defTabSz="1072743" rtl="0" eaLnBrk="1" latinLnBrk="0" hangingPunct="1">
      <a:defRPr sz="14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714625" y="514350"/>
            <a:ext cx="3714750" cy="25717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AAF586D-62D1-4CEE-A75F-91FF71212A36}" type="slidenum">
              <a:rPr lang="ru-RU" smtClean="0"/>
              <a:t>3</a:t>
            </a:fld>
            <a:endParaRPr lang="ru-RU"/>
          </a:p>
        </p:txBody>
      </p:sp>
    </p:spTree>
    <p:extLst>
      <p:ext uri="{BB962C8B-B14F-4D97-AF65-F5344CB8AC3E}">
        <p14:creationId xmlns:p14="http://schemas.microsoft.com/office/powerpoint/2010/main" val="1509599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714625" y="514350"/>
            <a:ext cx="3714750" cy="25717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AAF586D-62D1-4CEE-A75F-91FF71212A36}" type="slidenum">
              <a:rPr lang="ru-RU" smtClean="0"/>
              <a:t>5</a:t>
            </a:fld>
            <a:endParaRPr lang="ru-RU"/>
          </a:p>
        </p:txBody>
      </p:sp>
    </p:spTree>
    <p:extLst>
      <p:ext uri="{BB962C8B-B14F-4D97-AF65-F5344CB8AC3E}">
        <p14:creationId xmlns:p14="http://schemas.microsoft.com/office/powerpoint/2010/main" val="2095016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714625" y="514350"/>
            <a:ext cx="3714750" cy="25717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AAF586D-62D1-4CEE-A75F-91FF71212A36}" type="slidenum">
              <a:rPr lang="ru-RU" smtClean="0"/>
              <a:t>6</a:t>
            </a:fld>
            <a:endParaRPr lang="ru-RU"/>
          </a:p>
        </p:txBody>
      </p:sp>
    </p:spTree>
    <p:extLst>
      <p:ext uri="{BB962C8B-B14F-4D97-AF65-F5344CB8AC3E}">
        <p14:creationId xmlns:p14="http://schemas.microsoft.com/office/powerpoint/2010/main" val="2143644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714625" y="514350"/>
            <a:ext cx="3714750" cy="25717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AAF586D-62D1-4CEE-A75F-91FF71212A36}" type="slidenum">
              <a:rPr lang="ru-RU" smtClean="0"/>
              <a:t>7</a:t>
            </a:fld>
            <a:endParaRPr lang="ru-RU"/>
          </a:p>
        </p:txBody>
      </p:sp>
    </p:spTree>
    <p:extLst>
      <p:ext uri="{BB962C8B-B14F-4D97-AF65-F5344CB8AC3E}">
        <p14:creationId xmlns:p14="http://schemas.microsoft.com/office/powerpoint/2010/main" val="1479257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714625" y="514350"/>
            <a:ext cx="3714750" cy="25717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79FE95D-B30F-704A-9C09-C1B002CBA5D9}" type="slidenum">
              <a:rPr lang="ru-RU" smtClean="0"/>
              <a:t>11</a:t>
            </a:fld>
            <a:endParaRPr lang="ru-RU"/>
          </a:p>
        </p:txBody>
      </p:sp>
    </p:spTree>
    <p:extLst>
      <p:ext uri="{BB962C8B-B14F-4D97-AF65-F5344CB8AC3E}">
        <p14:creationId xmlns:p14="http://schemas.microsoft.com/office/powerpoint/2010/main" val="522447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9"/>
            <a:ext cx="8420100" cy="1470025"/>
          </a:xfrm>
        </p:spPr>
        <p:txBody>
          <a:bodyPr/>
          <a:lstStyle/>
          <a:p>
            <a:r>
              <a:rPr lang="ru-RU"/>
              <a:t>Образец заголовка</a:t>
            </a:r>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697D4BD4-9C89-46F8-8E31-9CFC74762445}" type="datetimeFigureOut">
              <a:rPr lang="ru-RU" smtClean="0"/>
              <a:t>20.08.2019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0CD93A-3D9F-4131-94CE-1D14255C50EF}"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97D4BD4-9C89-46F8-8E31-9CFC74762445}" type="datetimeFigureOut">
              <a:rPr lang="ru-RU" smtClean="0"/>
              <a:t>20.08.2019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0CD93A-3D9F-4131-94CE-1D14255C50E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06376"/>
            <a:ext cx="2228850" cy="4387851"/>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95300" y="206376"/>
            <a:ext cx="6521450" cy="43878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97D4BD4-9C89-46F8-8E31-9CFC74762445}" type="datetimeFigureOut">
              <a:rPr lang="ru-RU" smtClean="0"/>
              <a:t>20.08.2019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0CD93A-3D9F-4131-94CE-1D14255C50EF}"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Заголовок и пункты">
    <p:spTree>
      <p:nvGrpSpPr>
        <p:cNvPr id="1" name=""/>
        <p:cNvGrpSpPr/>
        <p:nvPr/>
      </p:nvGrpSpPr>
      <p:grpSpPr>
        <a:xfrm>
          <a:off x="0" y="0"/>
          <a:ext cx="0" cy="0"/>
          <a:chOff x="0" y="0"/>
          <a:chExt cx="0" cy="0"/>
        </a:xfrm>
      </p:grpSpPr>
      <p:sp>
        <p:nvSpPr>
          <p:cNvPr id="56" name="Текст заголовка"/>
          <p:cNvSpPr txBox="1">
            <a:spLocks noGrp="1"/>
          </p:cNvSpPr>
          <p:nvPr>
            <p:ph type="title"/>
          </p:nvPr>
        </p:nvSpPr>
        <p:spPr>
          <a:prstGeom prst="rect">
            <a:avLst/>
          </a:prstGeom>
        </p:spPr>
        <p:txBody>
          <a:bodyPr/>
          <a:lstStyle/>
          <a:p>
            <a:r>
              <a:t>Текст заголовка</a:t>
            </a:r>
          </a:p>
        </p:txBody>
      </p:sp>
      <p:sp>
        <p:nvSpPr>
          <p:cNvPr id="57"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7530328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97D4BD4-9C89-46F8-8E31-9CFC74762445}" type="datetimeFigureOut">
              <a:rPr lang="ru-RU" smtClean="0"/>
              <a:t>20.08.2019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0CD93A-3D9F-4131-94CE-1D14255C50EF}"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1"/>
            <a:ext cx="8420100" cy="1362075"/>
          </a:xfrm>
        </p:spPr>
        <p:txBody>
          <a:bodyPr anchor="t"/>
          <a:lstStyle>
            <a:lvl1pPr algn="l">
              <a:defRPr sz="4333" b="1" cap="all"/>
            </a:lvl1pPr>
          </a:lstStyle>
          <a:p>
            <a:r>
              <a:rPr lang="ru-RU"/>
              <a:t>Образец заголовка</a:t>
            </a:r>
          </a:p>
        </p:txBody>
      </p:sp>
      <p:sp>
        <p:nvSpPr>
          <p:cNvPr id="3" name="Текст 2"/>
          <p:cNvSpPr>
            <a:spLocks noGrp="1"/>
          </p:cNvSpPr>
          <p:nvPr>
            <p:ph type="body" idx="1"/>
          </p:nvPr>
        </p:nvSpPr>
        <p:spPr>
          <a:xfrm>
            <a:off x="782506" y="2906713"/>
            <a:ext cx="8420100" cy="1500187"/>
          </a:xfrm>
        </p:spPr>
        <p:txBody>
          <a:bodyPr anchor="b"/>
          <a:lstStyle>
            <a:lvl1pPr marL="0" indent="0">
              <a:buNone/>
              <a:defRPr sz="2167">
                <a:solidFill>
                  <a:schemeClr val="tx1">
                    <a:tint val="75000"/>
                  </a:schemeClr>
                </a:solidFill>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97D4BD4-9C89-46F8-8E31-9CFC74762445}" type="datetimeFigureOut">
              <a:rPr lang="ru-RU" smtClean="0"/>
              <a:t>20.08.2019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0CD93A-3D9F-4131-94CE-1D14255C50EF}"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95300" y="1200153"/>
            <a:ext cx="4375150" cy="3394075"/>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5035550" y="1200153"/>
            <a:ext cx="4375150" cy="3394075"/>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97D4BD4-9C89-46F8-8E31-9CFC74762445}" type="datetimeFigureOut">
              <a:rPr lang="ru-RU" smtClean="0"/>
              <a:t>20.08.2019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90CD93A-3D9F-4131-94CE-1D14255C50EF}"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7"/>
            <a:ext cx="89154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95300" y="1535113"/>
            <a:ext cx="4376870" cy="639763"/>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ru-RU"/>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032115" y="1535113"/>
            <a:ext cx="4378590" cy="639763"/>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ru-RU"/>
              <a:t>Образец текста</a:t>
            </a:r>
          </a:p>
        </p:txBody>
      </p:sp>
      <p:sp>
        <p:nvSpPr>
          <p:cNvPr id="6" name="Содержимое 5"/>
          <p:cNvSpPr>
            <a:spLocks noGrp="1"/>
          </p:cNvSpPr>
          <p:nvPr>
            <p:ph sz="quarter" idx="4"/>
          </p:nvPr>
        </p:nvSpPr>
        <p:spPr>
          <a:xfrm>
            <a:off x="5032115" y="2174875"/>
            <a:ext cx="437859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97D4BD4-9C89-46F8-8E31-9CFC74762445}" type="datetimeFigureOut">
              <a:rPr lang="ru-RU" smtClean="0"/>
              <a:t>20.08.2019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90CD93A-3D9F-4131-94CE-1D14255C50EF}"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97D4BD4-9C89-46F8-8E31-9CFC74762445}" type="datetimeFigureOut">
              <a:rPr lang="ru-RU" smtClean="0"/>
              <a:t>20.08.2019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90CD93A-3D9F-4131-94CE-1D14255C50E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97D4BD4-9C89-46F8-8E31-9CFC74762445}" type="datetimeFigureOut">
              <a:rPr lang="ru-RU" smtClean="0"/>
              <a:t>20.08.2019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90CD93A-3D9F-4131-94CE-1D14255C50E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4" y="273049"/>
            <a:ext cx="3259006" cy="1162051"/>
          </a:xfrm>
        </p:spPr>
        <p:txBody>
          <a:bodyPr anchor="b"/>
          <a:lstStyle>
            <a:lvl1pPr algn="l">
              <a:defRPr sz="2167" b="1"/>
            </a:lvl1pPr>
          </a:lstStyle>
          <a:p>
            <a:r>
              <a:rPr lang="ru-RU"/>
              <a:t>Образец заголовка</a:t>
            </a:r>
          </a:p>
        </p:txBody>
      </p:sp>
      <p:sp>
        <p:nvSpPr>
          <p:cNvPr id="3" name="Содержимое 2"/>
          <p:cNvSpPr>
            <a:spLocks noGrp="1"/>
          </p:cNvSpPr>
          <p:nvPr>
            <p:ph idx="1"/>
          </p:nvPr>
        </p:nvSpPr>
        <p:spPr>
          <a:xfrm>
            <a:off x="3872972" y="273054"/>
            <a:ext cx="5537729" cy="5853113"/>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95304" y="1435104"/>
            <a:ext cx="3259006" cy="46910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ru-RU"/>
              <a:t>Образец текста</a:t>
            </a:r>
          </a:p>
        </p:txBody>
      </p:sp>
      <p:sp>
        <p:nvSpPr>
          <p:cNvPr id="5" name="Дата 4"/>
          <p:cNvSpPr>
            <a:spLocks noGrp="1"/>
          </p:cNvSpPr>
          <p:nvPr>
            <p:ph type="dt" sz="half" idx="10"/>
          </p:nvPr>
        </p:nvSpPr>
        <p:spPr/>
        <p:txBody>
          <a:bodyPr/>
          <a:lstStyle/>
          <a:p>
            <a:fld id="{697D4BD4-9C89-46F8-8E31-9CFC74762445}" type="datetimeFigureOut">
              <a:rPr lang="ru-RU" smtClean="0"/>
              <a:t>20.08.2019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90CD93A-3D9F-4131-94CE-1D14255C50EF}"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1"/>
            <a:ext cx="5943600" cy="566739"/>
          </a:xfrm>
        </p:spPr>
        <p:txBody>
          <a:bodyPr anchor="b"/>
          <a:lstStyle>
            <a:lvl1pPr algn="l">
              <a:defRPr sz="2167" b="1"/>
            </a:lvl1pPr>
          </a:lstStyle>
          <a:p>
            <a:r>
              <a:rPr lang="ru-RU"/>
              <a:t>Образец заголовка</a:t>
            </a:r>
          </a:p>
        </p:txBody>
      </p:sp>
      <p:sp>
        <p:nvSpPr>
          <p:cNvPr id="3" name="Рисунок 2"/>
          <p:cNvSpPr>
            <a:spLocks noGrp="1"/>
          </p:cNvSpPr>
          <p:nvPr>
            <p:ph type="pic" idx="1"/>
          </p:nvPr>
        </p:nvSpPr>
        <p:spPr>
          <a:xfrm>
            <a:off x="1941645" y="612775"/>
            <a:ext cx="5943600" cy="4114800"/>
          </a:xfrm>
        </p:spPr>
        <p:txBody>
          <a:bodyPr/>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endParaRPr lang="ru-RU"/>
          </a:p>
        </p:txBody>
      </p:sp>
      <p:sp>
        <p:nvSpPr>
          <p:cNvPr id="4" name="Текст 3"/>
          <p:cNvSpPr>
            <a:spLocks noGrp="1"/>
          </p:cNvSpPr>
          <p:nvPr>
            <p:ph type="body" sz="half" idx="2"/>
          </p:nvPr>
        </p:nvSpPr>
        <p:spPr>
          <a:xfrm>
            <a:off x="1941645" y="5367341"/>
            <a:ext cx="5943600" cy="8048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ru-RU"/>
              <a:t>Образец текста</a:t>
            </a:r>
          </a:p>
        </p:txBody>
      </p:sp>
      <p:sp>
        <p:nvSpPr>
          <p:cNvPr id="5" name="Дата 4"/>
          <p:cNvSpPr>
            <a:spLocks noGrp="1"/>
          </p:cNvSpPr>
          <p:nvPr>
            <p:ph type="dt" sz="half" idx="10"/>
          </p:nvPr>
        </p:nvSpPr>
        <p:spPr/>
        <p:txBody>
          <a:bodyPr/>
          <a:lstStyle/>
          <a:p>
            <a:fld id="{697D4BD4-9C89-46F8-8E31-9CFC74762445}" type="datetimeFigureOut">
              <a:rPr lang="ru-RU" smtClean="0"/>
              <a:t>20.08.2019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90CD93A-3D9F-4131-94CE-1D14255C50EF}"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7"/>
            <a:ext cx="89154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300">
                <a:solidFill>
                  <a:schemeClr val="tx1">
                    <a:tint val="75000"/>
                  </a:schemeClr>
                </a:solidFill>
              </a:defRPr>
            </a:lvl1pPr>
          </a:lstStyle>
          <a:p>
            <a:fld id="{697D4BD4-9C89-46F8-8E31-9CFC74762445}" type="datetimeFigureOut">
              <a:rPr lang="ru-RU" smtClean="0"/>
              <a:t>20.08.2019</a:t>
            </a:fld>
            <a:endParaRPr lang="ru-RU"/>
          </a:p>
        </p:txBody>
      </p:sp>
      <p:sp>
        <p:nvSpPr>
          <p:cNvPr id="5" name="Нижний колонтитул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300">
                <a:solidFill>
                  <a:schemeClr val="tx1">
                    <a:tint val="75000"/>
                  </a:schemeClr>
                </a:solidFill>
              </a:defRPr>
            </a:lvl1pPr>
          </a:lstStyle>
          <a:p>
            <a:fld id="{D90CD93A-3D9F-4131-94CE-1D14255C50EF}"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90570" rtl="0" eaLnBrk="1" latinLnBrk="0" hangingPunct="1">
        <a:spcBef>
          <a:spcPct val="0"/>
        </a:spcBef>
        <a:buNone/>
        <a:defRPr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itchFamily="34" charset="0"/>
        <a:buChar char="•"/>
        <a:defRPr sz="3467" kern="1200">
          <a:solidFill>
            <a:schemeClr val="tx1"/>
          </a:solidFill>
          <a:latin typeface="+mn-lt"/>
          <a:ea typeface="+mn-ea"/>
          <a:cs typeface="+mn-cs"/>
        </a:defRPr>
      </a:lvl1pPr>
      <a:lvl2pPr marL="804838" indent="-309553" algn="l" defTabSz="990570" rtl="0" eaLnBrk="1" latinLnBrk="0" hangingPunct="1">
        <a:spcBef>
          <a:spcPct val="20000"/>
        </a:spcBef>
        <a:buFont typeface="Arial" pitchFamily="34" charset="0"/>
        <a:buChar char="–"/>
        <a:defRPr sz="3033" kern="1200">
          <a:solidFill>
            <a:schemeClr val="tx1"/>
          </a:solidFill>
          <a:latin typeface="+mn-lt"/>
          <a:ea typeface="+mn-ea"/>
          <a:cs typeface="+mn-cs"/>
        </a:defRPr>
      </a:lvl2pPr>
      <a:lvl3pPr marL="1238212" indent="-247642" algn="l" defTabSz="99057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33497"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4pPr>
      <a:lvl5pPr marL="2228781"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5pPr>
      <a:lvl6pPr marL="2724066"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9pPr>
    </p:bodyStyle>
    <p:otherStyle>
      <a:defPPr>
        <a:defRPr lang="ru-RU"/>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18.sv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tiff"/><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80BE5DB0-2042-8348-9F67-23C59BA4CF2C}"/>
              </a:ext>
            </a:extLst>
          </p:cNvPr>
          <p:cNvPicPr>
            <a:picLocks noChangeAspect="1"/>
          </p:cNvPicPr>
          <p:nvPr/>
        </p:nvPicPr>
        <p:blipFill>
          <a:blip r:embed="rId2"/>
          <a:stretch>
            <a:fillRect/>
          </a:stretch>
        </p:blipFill>
        <p:spPr>
          <a:xfrm>
            <a:off x="8307373" y="4923547"/>
            <a:ext cx="1059392" cy="908050"/>
          </a:xfrm>
          <a:prstGeom prst="rect">
            <a:avLst/>
          </a:prstGeom>
        </p:spPr>
      </p:pic>
      <p:sp>
        <p:nvSpPr>
          <p:cNvPr id="3" name="Заголовок 2">
            <a:extLst>
              <a:ext uri="{FF2B5EF4-FFF2-40B4-BE49-F238E27FC236}">
                <a16:creationId xmlns:a16="http://schemas.microsoft.com/office/drawing/2014/main" id="{BC38AAA8-6C54-774E-8768-D55200B03E64}"/>
              </a:ext>
            </a:extLst>
          </p:cNvPr>
          <p:cNvSpPr>
            <a:spLocks noGrp="1"/>
          </p:cNvSpPr>
          <p:nvPr>
            <p:ph type="ctrTitle"/>
          </p:nvPr>
        </p:nvSpPr>
        <p:spPr>
          <a:xfrm>
            <a:off x="272480" y="1751813"/>
            <a:ext cx="9505055" cy="3354373"/>
          </a:xfrm>
        </p:spPr>
        <p:txBody>
          <a:bodyPr>
            <a:noAutofit/>
          </a:bodyPr>
          <a:lstStyle/>
          <a:p>
            <a:pPr>
              <a:lnSpc>
                <a:spcPct val="150000"/>
              </a:lnSpc>
            </a:pPr>
            <a:r>
              <a:rPr lang="ru-RU" sz="3800" b="1" cap="all" spc="108" dirty="0"/>
              <a:t>Персонифицированное финансирование и Навигатор – </a:t>
            </a:r>
            <a:br>
              <a:rPr lang="ru-RU" sz="3200" b="1" cap="all" spc="108" dirty="0"/>
            </a:br>
            <a:r>
              <a:rPr lang="ru-RU" sz="3200" b="1" cap="all" spc="108" dirty="0"/>
              <a:t>инструменты цифровизации образования</a:t>
            </a:r>
            <a:br>
              <a:rPr lang="ru-RU" sz="3200" b="1" cap="all" spc="108" dirty="0"/>
            </a:br>
            <a:r>
              <a:rPr lang="ru-RU" sz="3200" b="1" cap="all" spc="108" dirty="0"/>
              <a:t>КОСТРОМСКОЙ ОБЛАСТИ</a:t>
            </a:r>
            <a:br>
              <a:rPr lang="ru-RU" sz="3200" b="1" cap="all" spc="108" dirty="0"/>
            </a:br>
            <a:br>
              <a:rPr lang="ru-RU" sz="3200" b="1" cap="all" spc="108" dirty="0"/>
            </a:br>
            <a:endParaRPr lang="ru-RU" sz="3200" spc="108" dirty="0"/>
          </a:p>
        </p:txBody>
      </p:sp>
    </p:spTree>
    <p:extLst>
      <p:ext uri="{BB962C8B-B14F-4D97-AF65-F5344CB8AC3E}">
        <p14:creationId xmlns:p14="http://schemas.microsoft.com/office/powerpoint/2010/main" val="20195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AA33763C-7740-6945-AB3F-CB3BCAD7639A}"/>
              </a:ext>
            </a:extLst>
          </p:cNvPr>
          <p:cNvSpPr/>
          <p:nvPr/>
        </p:nvSpPr>
        <p:spPr>
          <a:xfrm>
            <a:off x="3098371" y="2468112"/>
            <a:ext cx="3627437" cy="1169551"/>
          </a:xfrm>
          <a:prstGeom prst="rect">
            <a:avLst/>
          </a:prstGeom>
        </p:spPr>
        <p:txBody>
          <a:bodyPr wrap="square">
            <a:spAutoFit/>
          </a:bodyPr>
          <a:lstStyle/>
          <a:p>
            <a:pPr>
              <a:spcAft>
                <a:spcPts val="600"/>
              </a:spcAft>
            </a:pPr>
            <a:r>
              <a:rPr lang="ru-RU" sz="2000" dirty="0">
                <a:solidFill>
                  <a:srgbClr val="963F90"/>
                </a:solidFill>
                <a:latin typeface="PT_Russia Text" panose="02000503000000020004" pitchFamily="2" charset="0"/>
                <a:ea typeface="PT_Russia Text" panose="02000503000000020004" pitchFamily="2" charset="0"/>
                <a:cs typeface="Open Sans" panose="020B0606030504020204" pitchFamily="34" charset="0"/>
              </a:rPr>
              <a:t>Только </a:t>
            </a:r>
          </a:p>
          <a:p>
            <a:pPr>
              <a:spcAft>
                <a:spcPts val="600"/>
              </a:spcAft>
            </a:pPr>
            <a:r>
              <a:rPr lang="ru-RU" sz="2000" dirty="0">
                <a:solidFill>
                  <a:srgbClr val="963F90"/>
                </a:solidFill>
                <a:latin typeface="PT_Russia Text" panose="02000503000000020004" pitchFamily="2" charset="0"/>
                <a:ea typeface="PT_Russia Text" panose="02000503000000020004" pitchFamily="2" charset="0"/>
                <a:cs typeface="Open Sans" panose="020B0606030504020204" pitchFamily="34" charset="0"/>
              </a:rPr>
              <a:t>          востребованные </a:t>
            </a:r>
          </a:p>
          <a:p>
            <a:pPr>
              <a:spcAft>
                <a:spcPts val="600"/>
              </a:spcAft>
            </a:pPr>
            <a:r>
              <a:rPr lang="ru-RU" sz="2000" dirty="0">
                <a:solidFill>
                  <a:srgbClr val="963F90"/>
                </a:solidFill>
                <a:latin typeface="PT_Russia Text" panose="02000503000000020004" pitchFamily="2" charset="0"/>
                <a:ea typeface="PT_Russia Text" panose="02000503000000020004" pitchFamily="2" charset="0"/>
                <a:cs typeface="Open Sans" panose="020B0606030504020204" pitchFamily="34" charset="0"/>
              </a:rPr>
              <a:t>                             программы!</a:t>
            </a:r>
          </a:p>
        </p:txBody>
      </p:sp>
      <p:sp>
        <p:nvSpPr>
          <p:cNvPr id="6" name="Прямоугольник 5">
            <a:extLst>
              <a:ext uri="{FF2B5EF4-FFF2-40B4-BE49-F238E27FC236}">
                <a16:creationId xmlns:a16="http://schemas.microsoft.com/office/drawing/2014/main" id="{3C2D52CA-6A7F-48FB-9EAC-743B21A974F5}"/>
              </a:ext>
            </a:extLst>
          </p:cNvPr>
          <p:cNvSpPr/>
          <p:nvPr/>
        </p:nvSpPr>
        <p:spPr>
          <a:xfrm>
            <a:off x="749141" y="1368180"/>
            <a:ext cx="8236307" cy="491481"/>
          </a:xfrm>
          <a:prstGeom prst="rect">
            <a:avLst/>
          </a:prstGeom>
        </p:spPr>
        <p:txBody>
          <a:bodyPr wrap="square">
            <a:spAutoFit/>
          </a:bodyPr>
          <a:lstStyle/>
          <a:p>
            <a:pPr defTabSz="309777">
              <a:lnSpc>
                <a:spcPct val="120000"/>
              </a:lnSpc>
              <a:spcBef>
                <a:spcPts val="422"/>
              </a:spcBef>
              <a:defRPr sz="4704">
                <a:uFill>
                  <a:solidFill>
                    <a:srgbClr val="000000"/>
                  </a:solidFill>
                </a:uFill>
                <a:latin typeface="Calibri"/>
                <a:ea typeface="Calibri"/>
                <a:cs typeface="Calibri"/>
                <a:sym typeface="Calibri"/>
              </a:defRPr>
            </a:pPr>
            <a:r>
              <a:rPr lang="ru-RU" sz="2400" dirty="0">
                <a:latin typeface="PT_Russia Text" panose="02000503000000020004" pitchFamily="2" charset="0"/>
                <a:ea typeface="PT_Russia Text" panose="02000503000000020004" pitchFamily="2" charset="0"/>
                <a:cs typeface="Open Sans" panose="020B0606030504020204" pitchFamily="34" charset="0"/>
              </a:rPr>
              <a:t>Повышение качества дополнительного образования</a:t>
            </a:r>
            <a:endParaRPr lang="ru-RU" sz="2400" dirty="0">
              <a:solidFill>
                <a:srgbClr val="963F90"/>
              </a:solidFill>
              <a:latin typeface="PT_Russia Text" panose="02000503000000020004" pitchFamily="2" charset="0"/>
              <a:ea typeface="PT_Russia Text" panose="02000503000000020004" pitchFamily="2" charset="0"/>
              <a:cs typeface="Open Sans" panose="020B0606030504020204" pitchFamily="34" charset="0"/>
            </a:endParaRPr>
          </a:p>
        </p:txBody>
      </p:sp>
      <p:pic>
        <p:nvPicPr>
          <p:cNvPr id="10" name="Рисунок 9">
            <a:extLst>
              <a:ext uri="{FF2B5EF4-FFF2-40B4-BE49-F238E27FC236}">
                <a16:creationId xmlns:a16="http://schemas.microsoft.com/office/drawing/2014/main" id="{03A34237-4060-45FE-AE2F-2033C14780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2864" y="4811938"/>
            <a:ext cx="1306836" cy="1306836"/>
          </a:xfrm>
          <a:prstGeom prst="rect">
            <a:avLst/>
          </a:prstGeom>
        </p:spPr>
      </p:pic>
      <p:sp>
        <p:nvSpPr>
          <p:cNvPr id="3" name="Прямоугольник 2">
            <a:extLst>
              <a:ext uri="{FF2B5EF4-FFF2-40B4-BE49-F238E27FC236}">
                <a16:creationId xmlns:a16="http://schemas.microsoft.com/office/drawing/2014/main" id="{971D0162-D82F-4858-B65B-1ED18792FCD1}"/>
              </a:ext>
            </a:extLst>
          </p:cNvPr>
          <p:cNvSpPr/>
          <p:nvPr/>
        </p:nvSpPr>
        <p:spPr>
          <a:xfrm>
            <a:off x="2857229" y="5049858"/>
            <a:ext cx="6029924" cy="830997"/>
          </a:xfrm>
          <a:prstGeom prst="rect">
            <a:avLst/>
          </a:prstGeom>
        </p:spPr>
        <p:txBody>
          <a:bodyPr wrap="square">
            <a:spAutoFit/>
          </a:bodyPr>
          <a:lstStyle/>
          <a:p>
            <a:pPr defTabSz="309777">
              <a:defRPr sz="4704">
                <a:uFill>
                  <a:solidFill>
                    <a:srgbClr val="000000"/>
                  </a:solidFill>
                </a:uFill>
                <a:latin typeface="Calibri"/>
                <a:ea typeface="Calibri"/>
                <a:cs typeface="Calibri"/>
                <a:sym typeface="Calibri"/>
              </a:defRPr>
            </a:pPr>
            <a:r>
              <a:rPr lang="ru-RU" sz="2400" i="1" dirty="0">
                <a:solidFill>
                  <a:srgbClr val="963F90"/>
                </a:solidFill>
                <a:latin typeface="PT_Russia Text" panose="02000503000000020004" pitchFamily="2" charset="0"/>
                <a:ea typeface="PT_Russia Text" panose="02000503000000020004" pitchFamily="2" charset="0"/>
                <a:cs typeface="Open Sans" panose="020B0606030504020204" pitchFamily="34" charset="0"/>
              </a:rPr>
              <a:t>Как увеличить доходы учреждения?</a:t>
            </a:r>
          </a:p>
          <a:p>
            <a:pPr defTabSz="309777">
              <a:defRPr sz="4704">
                <a:uFill>
                  <a:solidFill>
                    <a:srgbClr val="000000"/>
                  </a:solidFill>
                </a:uFill>
                <a:latin typeface="Calibri"/>
                <a:ea typeface="Calibri"/>
                <a:cs typeface="Calibri"/>
                <a:sym typeface="Calibri"/>
              </a:defRPr>
            </a:pPr>
            <a:r>
              <a:rPr lang="ru-RU" sz="2400" i="1" dirty="0">
                <a:solidFill>
                  <a:srgbClr val="963F90"/>
                </a:solidFill>
                <a:latin typeface="PT_Russia Text" panose="02000503000000020004" pitchFamily="2" charset="0"/>
                <a:ea typeface="PT_Russia Text" panose="02000503000000020004" pitchFamily="2" charset="0"/>
                <a:cs typeface="Open Sans" panose="020B0606030504020204" pitchFamily="34" charset="0"/>
              </a:rPr>
              <a:t>ПФ помогает и в этом!</a:t>
            </a:r>
          </a:p>
        </p:txBody>
      </p:sp>
      <p:sp>
        <p:nvSpPr>
          <p:cNvPr id="11" name="Прямоугольник 10">
            <a:extLst>
              <a:ext uri="{FF2B5EF4-FFF2-40B4-BE49-F238E27FC236}">
                <a16:creationId xmlns:a16="http://schemas.microsoft.com/office/drawing/2014/main" id="{9227E226-E675-894F-85B9-5C498C1BE80C}"/>
              </a:ext>
            </a:extLst>
          </p:cNvPr>
          <p:cNvSpPr/>
          <p:nvPr/>
        </p:nvSpPr>
        <p:spPr>
          <a:xfrm>
            <a:off x="324271" y="210744"/>
            <a:ext cx="8959889" cy="892552"/>
          </a:xfrm>
          <a:prstGeom prst="rect">
            <a:avLst/>
          </a:prstGeom>
        </p:spPr>
        <p:txBody>
          <a:bodyPr wrap="none">
            <a:spAutoFit/>
          </a:bodyPr>
          <a:lstStyle/>
          <a:p>
            <a:pPr algn="ctr"/>
            <a:r>
              <a:rPr lang="ru-RU" sz="2600" b="1" dirty="0">
                <a:latin typeface="+mj-lt"/>
                <a:ea typeface="PT_Russia Text" panose="02000503000000020004" pitchFamily="2" charset="0"/>
                <a:cs typeface="Open Sans" panose="020B0606030504020204" pitchFamily="34" charset="0"/>
              </a:rPr>
              <a:t>… И ДРУГИЕ  ПОЛОЖИТЕЛЬНЫЕ ЭФФЕКТЫ </a:t>
            </a:r>
          </a:p>
          <a:p>
            <a:pPr algn="ctr"/>
            <a:r>
              <a:rPr lang="ru-RU" sz="2600" b="1" dirty="0">
                <a:latin typeface="+mj-lt"/>
                <a:ea typeface="PT_Russia Text" panose="02000503000000020004" pitchFamily="2" charset="0"/>
                <a:cs typeface="Open Sans" panose="020B0606030504020204" pitchFamily="34" charset="0"/>
              </a:rPr>
              <a:t>ВНЕДРЕНИЯ ПЕРСОНИФИЦИРОВАННОГО ФИНАНСИРОВАНИЯ</a:t>
            </a:r>
          </a:p>
        </p:txBody>
      </p:sp>
      <p:pic>
        <p:nvPicPr>
          <p:cNvPr id="12" name="Рисунок 11">
            <a:extLst>
              <a:ext uri="{FF2B5EF4-FFF2-40B4-BE49-F238E27FC236}">
                <a16:creationId xmlns:a16="http://schemas.microsoft.com/office/drawing/2014/main" id="{7601E9DE-D3F1-7E4E-B138-53D50071AC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9004" y="984805"/>
            <a:ext cx="3043736" cy="3938952"/>
          </a:xfrm>
          <a:prstGeom prst="rect">
            <a:avLst/>
          </a:prstGeom>
        </p:spPr>
      </p:pic>
      <p:pic>
        <p:nvPicPr>
          <p:cNvPr id="13" name="Рисунок 12">
            <a:extLst>
              <a:ext uri="{FF2B5EF4-FFF2-40B4-BE49-F238E27FC236}">
                <a16:creationId xmlns:a16="http://schemas.microsoft.com/office/drawing/2014/main" id="{EF667390-C74B-9E41-8419-FB3A53D0FD2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09184" y="2160604"/>
            <a:ext cx="1894612" cy="1708866"/>
          </a:xfrm>
          <a:prstGeom prst="rect">
            <a:avLst/>
          </a:prstGeom>
        </p:spPr>
      </p:pic>
      <p:pic>
        <p:nvPicPr>
          <p:cNvPr id="14" name="Рисунок 13">
            <a:extLst>
              <a:ext uri="{FF2B5EF4-FFF2-40B4-BE49-F238E27FC236}">
                <a16:creationId xmlns:a16="http://schemas.microsoft.com/office/drawing/2014/main" id="{B0016B9E-8B52-6749-9395-FBDCAB091F6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75516" y="2468112"/>
            <a:ext cx="1175840" cy="1521676"/>
          </a:xfrm>
          <a:prstGeom prst="rect">
            <a:avLst/>
          </a:prstGeom>
        </p:spPr>
      </p:pic>
      <p:cxnSp>
        <p:nvCxnSpPr>
          <p:cNvPr id="15" name="Прямая со стрелкой 14">
            <a:extLst>
              <a:ext uri="{FF2B5EF4-FFF2-40B4-BE49-F238E27FC236}">
                <a16:creationId xmlns:a16="http://schemas.microsoft.com/office/drawing/2014/main" id="{1E9AD057-B9F8-2E44-9198-75072D4A893B}"/>
              </a:ext>
            </a:extLst>
          </p:cNvPr>
          <p:cNvCxnSpPr>
            <a:cxnSpLocks/>
          </p:cNvCxnSpPr>
          <p:nvPr/>
        </p:nvCxnSpPr>
        <p:spPr>
          <a:xfrm flipH="1">
            <a:off x="3440832" y="3228950"/>
            <a:ext cx="2431359" cy="0"/>
          </a:xfrm>
          <a:prstGeom prst="straightConnector1">
            <a:avLst/>
          </a:prstGeom>
          <a:noFill/>
          <a:ln w="57150" cap="flat">
            <a:solidFill>
              <a:srgbClr val="F24A49"/>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86480522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276">
            <a:extLst>
              <a:ext uri="{FF2B5EF4-FFF2-40B4-BE49-F238E27FC236}">
                <a16:creationId xmlns:a16="http://schemas.microsoft.com/office/drawing/2014/main" id="{87CB5C2C-CF03-8948-9A0D-7542E8C74D1A}"/>
              </a:ext>
            </a:extLst>
          </p:cNvPr>
          <p:cNvSpPr/>
          <p:nvPr/>
        </p:nvSpPr>
        <p:spPr>
          <a:xfrm>
            <a:off x="4475849" y="2178494"/>
            <a:ext cx="2024424" cy="1218282"/>
          </a:xfrm>
          <a:prstGeom prst="rect">
            <a:avLst/>
          </a:prstGeom>
          <a:ln w="12700">
            <a:miter lim="400000"/>
          </a:ln>
          <a:extLst>
            <a:ext uri="{C572A759-6A51-4108-AA02-DFA0A04FC94B}">
              <ma14:wrappingTextBoxFlag xmlns="" xmlns:ma14="http://schemas.microsoft.com/office/mac/drawingml/2011/main" val="1"/>
            </a:ext>
          </a:extLst>
        </p:spPr>
        <p:txBody>
          <a:bodyPr lIns="13931" rIns="13931">
            <a:spAutoFit/>
          </a:bodyPr>
          <a:lstStyle/>
          <a:p>
            <a:pPr defTabSz="139299">
              <a:spcBef>
                <a:spcPts val="183"/>
              </a:spcBef>
              <a:defRPr sz="6000">
                <a:latin typeface="PT Sans"/>
                <a:ea typeface="PT Sans"/>
                <a:cs typeface="PT Sans"/>
                <a:sym typeface="PT Sans"/>
              </a:defRPr>
            </a:pPr>
            <a:r>
              <a:rPr sz="2275" dirty="0">
                <a:latin typeface="+mj-lt"/>
              </a:rPr>
              <a:t>Александр </a:t>
            </a:r>
            <a:r>
              <a:rPr sz="2275" dirty="0" err="1">
                <a:latin typeface="+mj-lt"/>
              </a:rPr>
              <a:t>Костин</a:t>
            </a:r>
            <a:r>
              <a:rPr sz="2275" dirty="0">
                <a:latin typeface="+mj-lt"/>
              </a:rPr>
              <a:t> </a:t>
            </a:r>
            <a:endParaRPr lang="ru-RU" sz="2275" dirty="0">
              <a:latin typeface="+mj-lt"/>
            </a:endParaRPr>
          </a:p>
          <a:p>
            <a:pPr defTabSz="139299">
              <a:spcBef>
                <a:spcPts val="183"/>
              </a:spcBef>
              <a:defRPr sz="3300">
                <a:latin typeface="PT Sans"/>
                <a:ea typeface="PT Sans"/>
                <a:cs typeface="PT Sans"/>
                <a:sym typeface="PT Sans"/>
              </a:defRPr>
            </a:pPr>
            <a:br>
              <a:rPr lang="ru-RU" sz="1300" dirty="0">
                <a:latin typeface="+mj-lt"/>
              </a:rPr>
            </a:br>
            <a:r>
              <a:rPr lang="ru-RU" sz="1300" dirty="0">
                <a:latin typeface="+mj-lt"/>
              </a:rPr>
              <a:t>ООО «Государство детей»</a:t>
            </a:r>
          </a:p>
        </p:txBody>
      </p:sp>
      <p:pic>
        <p:nvPicPr>
          <p:cNvPr id="21" name="image25.png">
            <a:extLst>
              <a:ext uri="{FF2B5EF4-FFF2-40B4-BE49-F238E27FC236}">
                <a16:creationId xmlns:a16="http://schemas.microsoft.com/office/drawing/2014/main" id="{07F5249F-6AA2-FC46-A51F-A3D2B9E1D08D}"/>
              </a:ext>
            </a:extLst>
          </p:cNvPr>
          <p:cNvPicPr>
            <a:picLocks noChangeAspect="1"/>
          </p:cNvPicPr>
          <p:nvPr/>
        </p:nvPicPr>
        <p:blipFill>
          <a:blip r:embed="rId3"/>
          <a:stretch>
            <a:fillRect/>
          </a:stretch>
        </p:blipFill>
        <p:spPr>
          <a:xfrm>
            <a:off x="2707635" y="2273662"/>
            <a:ext cx="1410640" cy="1420681"/>
          </a:xfrm>
          <a:prstGeom prst="rect">
            <a:avLst/>
          </a:prstGeom>
          <a:ln w="12700">
            <a:miter lim="400000"/>
          </a:ln>
        </p:spPr>
      </p:pic>
      <p:pic>
        <p:nvPicPr>
          <p:cNvPr id="23" name="pasted-image.pdf">
            <a:extLst>
              <a:ext uri="{FF2B5EF4-FFF2-40B4-BE49-F238E27FC236}">
                <a16:creationId xmlns:a16="http://schemas.microsoft.com/office/drawing/2014/main" id="{BFCAD163-B787-814A-9A72-0D9E7EBF0CB8}"/>
              </a:ext>
            </a:extLst>
          </p:cNvPr>
          <p:cNvPicPr>
            <a:picLocks noChangeAspect="1"/>
          </p:cNvPicPr>
          <p:nvPr/>
        </p:nvPicPr>
        <p:blipFill>
          <a:blip r:embed="rId4"/>
          <a:stretch>
            <a:fillRect/>
          </a:stretch>
        </p:blipFill>
        <p:spPr>
          <a:xfrm>
            <a:off x="4530438" y="3676586"/>
            <a:ext cx="152387" cy="145482"/>
          </a:xfrm>
          <a:prstGeom prst="rect">
            <a:avLst/>
          </a:prstGeom>
          <a:ln w="12700">
            <a:miter lim="400000"/>
          </a:ln>
        </p:spPr>
      </p:pic>
      <p:pic>
        <p:nvPicPr>
          <p:cNvPr id="24" name="pasted-image.pdf">
            <a:extLst>
              <a:ext uri="{FF2B5EF4-FFF2-40B4-BE49-F238E27FC236}">
                <a16:creationId xmlns:a16="http://schemas.microsoft.com/office/drawing/2014/main" id="{827BE3E6-4109-9846-8EF3-167F67571C7C}"/>
              </a:ext>
            </a:extLst>
          </p:cNvPr>
          <p:cNvPicPr>
            <a:picLocks noChangeAspect="1"/>
          </p:cNvPicPr>
          <p:nvPr/>
        </p:nvPicPr>
        <p:blipFill>
          <a:blip r:embed="rId5"/>
          <a:stretch>
            <a:fillRect/>
          </a:stretch>
        </p:blipFill>
        <p:spPr>
          <a:xfrm>
            <a:off x="5916214" y="3695989"/>
            <a:ext cx="152387" cy="106675"/>
          </a:xfrm>
          <a:prstGeom prst="rect">
            <a:avLst/>
          </a:prstGeom>
          <a:ln w="12700">
            <a:miter lim="400000"/>
          </a:ln>
        </p:spPr>
      </p:pic>
      <p:sp>
        <p:nvSpPr>
          <p:cNvPr id="25" name="Shape 281">
            <a:extLst>
              <a:ext uri="{FF2B5EF4-FFF2-40B4-BE49-F238E27FC236}">
                <a16:creationId xmlns:a16="http://schemas.microsoft.com/office/drawing/2014/main" id="{B0B271CE-E14C-0E48-BACD-2F45D6539C62}"/>
              </a:ext>
            </a:extLst>
          </p:cNvPr>
          <p:cNvSpPr/>
          <p:nvPr/>
        </p:nvSpPr>
        <p:spPr>
          <a:xfrm>
            <a:off x="4739770" y="3622336"/>
            <a:ext cx="1124588" cy="267317"/>
          </a:xfrm>
          <a:prstGeom prst="rect">
            <a:avLst/>
          </a:prstGeom>
          <a:ln w="12700">
            <a:miter lim="400000"/>
          </a:ln>
          <a:extLst>
            <a:ext uri="{C572A759-6A51-4108-AA02-DFA0A04FC94B}">
              <ma14:wrappingTextBoxFlag xmlns="" xmlns:ma14="http://schemas.microsoft.com/office/mac/drawingml/2011/main" val="1"/>
            </a:ext>
          </a:extLst>
        </p:spPr>
        <p:txBody>
          <a:bodyPr wrap="none" lIns="13931" rIns="13931">
            <a:spAutoFit/>
          </a:bodyPr>
          <a:lstStyle>
            <a:lvl1pPr defTabSz="457200">
              <a:defRPr sz="3000">
                <a:latin typeface="PT Sans"/>
                <a:ea typeface="PT Sans"/>
                <a:cs typeface="PT Sans"/>
                <a:sym typeface="PT Sans"/>
              </a:defRPr>
            </a:lvl1pPr>
          </a:lstStyle>
          <a:p>
            <a:r>
              <a:rPr sz="1137">
                <a:latin typeface="+mj-lt"/>
              </a:rPr>
              <a:t>+7(925) 740-58-82</a:t>
            </a:r>
          </a:p>
        </p:txBody>
      </p:sp>
      <p:sp>
        <p:nvSpPr>
          <p:cNvPr id="26" name="Shape 282">
            <a:extLst>
              <a:ext uri="{FF2B5EF4-FFF2-40B4-BE49-F238E27FC236}">
                <a16:creationId xmlns:a16="http://schemas.microsoft.com/office/drawing/2014/main" id="{5D06B9E2-E7E1-EF4C-AB24-651C94CE294D}"/>
              </a:ext>
            </a:extLst>
          </p:cNvPr>
          <p:cNvSpPr/>
          <p:nvPr/>
        </p:nvSpPr>
        <p:spPr>
          <a:xfrm>
            <a:off x="6118852" y="3599860"/>
            <a:ext cx="951464" cy="267317"/>
          </a:xfrm>
          <a:prstGeom prst="rect">
            <a:avLst/>
          </a:prstGeom>
          <a:ln w="12700">
            <a:miter lim="400000"/>
          </a:ln>
          <a:extLst>
            <a:ext uri="{C572A759-6A51-4108-AA02-DFA0A04FC94B}">
              <ma14:wrappingTextBoxFlag xmlns="" xmlns:ma14="http://schemas.microsoft.com/office/mac/drawingml/2011/main" val="1"/>
            </a:ext>
          </a:extLst>
        </p:spPr>
        <p:txBody>
          <a:bodyPr wrap="none" lIns="13931" rIns="13931">
            <a:spAutoFit/>
          </a:bodyPr>
          <a:lstStyle>
            <a:lvl1pPr defTabSz="457200">
              <a:defRPr sz="3000" u="sng">
                <a:latin typeface="PT Sans"/>
                <a:ea typeface="PT Sans"/>
                <a:cs typeface="PT Sans"/>
                <a:sym typeface="PT Sans"/>
                <a:hlinkClick r:id="" action="ppaction://noaction"/>
              </a:defRPr>
            </a:lvl1pPr>
          </a:lstStyle>
          <a:p>
            <a:pPr>
              <a:defRPr u="none"/>
            </a:pPr>
            <a:r>
              <a:rPr lang="en-US" sz="1137" dirty="0" err="1">
                <a:latin typeface="+mj-lt"/>
              </a:rPr>
              <a:t>ak@inlearno.ru</a:t>
            </a:r>
            <a:endParaRPr sz="1137" dirty="0">
              <a:latin typeface="+mj-lt"/>
            </a:endParaRPr>
          </a:p>
        </p:txBody>
      </p:sp>
      <p:sp>
        <p:nvSpPr>
          <p:cNvPr id="27" name="Shape 283">
            <a:extLst>
              <a:ext uri="{FF2B5EF4-FFF2-40B4-BE49-F238E27FC236}">
                <a16:creationId xmlns:a16="http://schemas.microsoft.com/office/drawing/2014/main" id="{D132FC82-76D8-9F47-8F65-A97A4A3C0C85}"/>
              </a:ext>
            </a:extLst>
          </p:cNvPr>
          <p:cNvSpPr/>
          <p:nvPr/>
        </p:nvSpPr>
        <p:spPr>
          <a:xfrm>
            <a:off x="4421841" y="3473007"/>
            <a:ext cx="3228086" cy="0"/>
          </a:xfrm>
          <a:prstGeom prst="line">
            <a:avLst/>
          </a:prstGeom>
          <a:ln w="25400">
            <a:solidFill>
              <a:srgbClr val="000000"/>
            </a:solidFill>
            <a:miter lim="400000"/>
          </a:ln>
        </p:spPr>
        <p:txBody>
          <a:bodyPr lIns="21766" tIns="21766" rIns="21766" bIns="21766" anchor="ctr"/>
          <a:lstStyle/>
          <a:p>
            <a:pPr>
              <a:defRPr sz="3200"/>
            </a:pPr>
            <a:endParaRPr sz="1300">
              <a:latin typeface="+mj-lt"/>
            </a:endParaRPr>
          </a:p>
        </p:txBody>
      </p:sp>
      <p:sp>
        <p:nvSpPr>
          <p:cNvPr id="28" name="TextBox 27">
            <a:extLst>
              <a:ext uri="{FF2B5EF4-FFF2-40B4-BE49-F238E27FC236}">
                <a16:creationId xmlns:a16="http://schemas.microsoft.com/office/drawing/2014/main" id="{D7382357-9206-9246-803D-8A846EE28B37}"/>
              </a:ext>
            </a:extLst>
          </p:cNvPr>
          <p:cNvSpPr txBox="1"/>
          <p:nvPr/>
        </p:nvSpPr>
        <p:spPr>
          <a:xfrm>
            <a:off x="4388016" y="3907938"/>
            <a:ext cx="2114267" cy="3960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1766" tIns="21766" rIns="21766" bIns="21766" numCol="1" spcCol="38100" rtlCol="0" anchor="ctr">
            <a:spAutoFit/>
          </a:bodyPr>
          <a:lstStyle/>
          <a:p>
            <a:pPr algn="ctr" defTabSz="250303" hangingPunct="0"/>
            <a:r>
              <a:rPr lang="en-US" sz="2288" b="1" dirty="0" err="1">
                <a:solidFill>
                  <a:srgbClr val="000000"/>
                </a:solidFill>
                <a:latin typeface="+mj-lt"/>
                <a:sym typeface="Helvetica Light"/>
              </a:rPr>
              <a:t>www.inlearno.ru</a:t>
            </a:r>
            <a:endParaRPr lang="ru-RU" sz="2288" b="1" dirty="0">
              <a:solidFill>
                <a:srgbClr val="000000"/>
              </a:solidFill>
              <a:latin typeface="+mj-lt"/>
              <a:sym typeface="Helvetica Light"/>
            </a:endParaRPr>
          </a:p>
        </p:txBody>
      </p:sp>
      <p:pic>
        <p:nvPicPr>
          <p:cNvPr id="12" name="Рисунок 11">
            <a:extLst>
              <a:ext uri="{FF2B5EF4-FFF2-40B4-BE49-F238E27FC236}">
                <a16:creationId xmlns:a16="http://schemas.microsoft.com/office/drawing/2014/main" id="{3D9BB6A3-F97F-F545-B88C-C2596026C758}"/>
              </a:ext>
            </a:extLst>
          </p:cNvPr>
          <p:cNvPicPr>
            <a:picLocks noChangeAspect="1"/>
          </p:cNvPicPr>
          <p:nvPr/>
        </p:nvPicPr>
        <p:blipFill>
          <a:blip r:embed="rId6"/>
          <a:stretch>
            <a:fillRect/>
          </a:stretch>
        </p:blipFill>
        <p:spPr>
          <a:xfrm>
            <a:off x="8307373" y="4923547"/>
            <a:ext cx="1059392" cy="908050"/>
          </a:xfrm>
          <a:prstGeom prst="rect">
            <a:avLst/>
          </a:prstGeom>
        </p:spPr>
      </p:pic>
    </p:spTree>
    <p:extLst>
      <p:ext uri="{BB962C8B-B14F-4D97-AF65-F5344CB8AC3E}">
        <p14:creationId xmlns:p14="http://schemas.microsoft.com/office/powerpoint/2010/main" val="1237258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Прямоугольник 387"/>
          <p:cNvSpPr/>
          <p:nvPr/>
        </p:nvSpPr>
        <p:spPr>
          <a:xfrm>
            <a:off x="5590587" y="3014855"/>
            <a:ext cx="3016261" cy="2590783"/>
          </a:xfrm>
          <a:prstGeom prst="rect">
            <a:avLst/>
          </a:prstGeom>
          <a:solidFill>
            <a:srgbClr val="F7F7F7"/>
          </a:solidFill>
          <a:ln w="12700">
            <a:miter lim="400000"/>
          </a:ln>
        </p:spPr>
        <p:txBody>
          <a:bodyPr lIns="32145" tIns="32145" rIns="32145" bIns="32145" anchor="ctr"/>
          <a:lstStyle/>
          <a:p>
            <a:pPr defTabSz="642915">
              <a:defRPr sz="1800" b="0">
                <a:solidFill>
                  <a:srgbClr val="FFFFFF"/>
                </a:solidFill>
                <a:latin typeface="Calibri"/>
                <a:ea typeface="Calibri"/>
                <a:cs typeface="Calibri"/>
                <a:sym typeface="Calibri"/>
              </a:defRPr>
            </a:pPr>
            <a:endParaRPr sz="1266"/>
          </a:p>
        </p:txBody>
      </p:sp>
      <p:sp>
        <p:nvSpPr>
          <p:cNvPr id="136" name="Прямоугольник 387"/>
          <p:cNvSpPr/>
          <p:nvPr/>
        </p:nvSpPr>
        <p:spPr>
          <a:xfrm>
            <a:off x="550664" y="3014855"/>
            <a:ext cx="3016261" cy="2590783"/>
          </a:xfrm>
          <a:prstGeom prst="rect">
            <a:avLst/>
          </a:prstGeom>
          <a:solidFill>
            <a:srgbClr val="F7F7F7"/>
          </a:solidFill>
          <a:ln w="12700">
            <a:miter lim="400000"/>
          </a:ln>
        </p:spPr>
        <p:txBody>
          <a:bodyPr lIns="32145" tIns="32145" rIns="32145" bIns="32145" anchor="ctr"/>
          <a:lstStyle/>
          <a:p>
            <a:pPr defTabSz="642915">
              <a:defRPr sz="1800" b="0">
                <a:solidFill>
                  <a:srgbClr val="FFFFFF"/>
                </a:solidFill>
                <a:latin typeface="Calibri"/>
                <a:ea typeface="Calibri"/>
                <a:cs typeface="Calibri"/>
                <a:sym typeface="Calibri"/>
              </a:defRPr>
            </a:pPr>
            <a:endParaRPr sz="1266"/>
          </a:p>
        </p:txBody>
      </p:sp>
      <p:sp>
        <p:nvSpPr>
          <p:cNvPr id="137" name="Прямоугольник 5"/>
          <p:cNvSpPr/>
          <p:nvPr/>
        </p:nvSpPr>
        <p:spPr>
          <a:xfrm>
            <a:off x="3668428" y="3276133"/>
            <a:ext cx="1748831" cy="1037630"/>
          </a:xfrm>
          <a:prstGeom prst="rect">
            <a:avLst/>
          </a:prstGeom>
          <a:solidFill>
            <a:srgbClr val="FFFFFF"/>
          </a:solidFill>
          <a:ln w="12700">
            <a:miter lim="400000"/>
          </a:ln>
        </p:spPr>
        <p:txBody>
          <a:bodyPr lIns="32145" tIns="32145" rIns="32145" bIns="32145" anchor="ctr"/>
          <a:lstStyle/>
          <a:p>
            <a:pPr defTabSz="642915">
              <a:defRPr sz="1800" b="0">
                <a:solidFill>
                  <a:srgbClr val="FFFFFF"/>
                </a:solidFill>
                <a:latin typeface="Calibri"/>
                <a:ea typeface="Calibri"/>
                <a:cs typeface="Calibri"/>
                <a:sym typeface="Calibri"/>
              </a:defRPr>
            </a:pPr>
            <a:endParaRPr sz="1266"/>
          </a:p>
        </p:txBody>
      </p:sp>
      <p:sp>
        <p:nvSpPr>
          <p:cNvPr id="138" name="Прямоугольник 10"/>
          <p:cNvSpPr txBox="1"/>
          <p:nvPr/>
        </p:nvSpPr>
        <p:spPr>
          <a:xfrm>
            <a:off x="1123736" y="909203"/>
            <a:ext cx="1498004" cy="222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2146" rIns="32146">
            <a:spAutoFit/>
          </a:bodyPr>
          <a:lstStyle>
            <a:lvl1pPr algn="l" defTabSz="914400">
              <a:defRPr sz="1200" cap="all">
                <a:solidFill>
                  <a:srgbClr val="0C0C0C"/>
                </a:solidFill>
                <a:latin typeface="Calibri"/>
                <a:ea typeface="Calibri"/>
                <a:cs typeface="Calibri"/>
                <a:sym typeface="Calibri"/>
              </a:defRPr>
            </a:lvl1pPr>
          </a:lstStyle>
          <a:p>
            <a:r>
              <a:rPr sz="844"/>
              <a:t>Краткое описание решения</a:t>
            </a:r>
          </a:p>
        </p:txBody>
      </p:sp>
      <p:sp>
        <p:nvSpPr>
          <p:cNvPr id="139" name="Прямоугольник 11"/>
          <p:cNvSpPr txBox="1"/>
          <p:nvPr/>
        </p:nvSpPr>
        <p:spPr>
          <a:xfrm>
            <a:off x="934480" y="1053835"/>
            <a:ext cx="2710039" cy="1876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146" rIns="32146">
            <a:spAutoFit/>
          </a:bodyPr>
          <a:lstStyle/>
          <a:p>
            <a:pPr defTabSz="642915">
              <a:defRPr sz="1100" b="0">
                <a:solidFill>
                  <a:srgbClr val="0C0C0C"/>
                </a:solidFill>
                <a:latin typeface="Calibri Light"/>
                <a:ea typeface="Calibri Light"/>
                <a:cs typeface="Calibri Light"/>
                <a:sym typeface="Calibri Light"/>
              </a:defRPr>
            </a:pPr>
            <a:r>
              <a:rPr sz="773"/>
              <a:t>Навигатор дает родителям возможность выбора подходящих программ дополнительного образования для детей по территориальной доступности, возрасту, интересам ребенка, отзывам и оценкам других родителей. Учреждения получают инструмент обработки заявок в электронном виде, аналитику загрузки педагогов и обратную связь в консолидированном виде. Муниципальные и региональные власти получают инструмент для принятия управленческих решений на основе данных о востребованности программ - перепрофилируя наименее востребованные и дооснащая наиболее популярные программы. </a:t>
            </a:r>
          </a:p>
          <a:p>
            <a:pPr defTabSz="642915">
              <a:defRPr sz="1100" b="0">
                <a:solidFill>
                  <a:srgbClr val="0C0C0C"/>
                </a:solidFill>
                <a:latin typeface="Calibri Light"/>
                <a:ea typeface="Calibri Light"/>
                <a:cs typeface="Calibri Light"/>
                <a:sym typeface="Calibri Light"/>
              </a:defRPr>
            </a:pPr>
            <a:r>
              <a:rPr sz="773"/>
              <a:t>Дополнительные модули позволяет внедрить перс. финансирование в регионе, организовать независимую оценку качества программ, дать родителям инструмент профориентации и другие.</a:t>
            </a:r>
          </a:p>
        </p:txBody>
      </p:sp>
      <p:sp>
        <p:nvSpPr>
          <p:cNvPr id="140" name="Прямоугольник 12"/>
          <p:cNvSpPr/>
          <p:nvPr/>
        </p:nvSpPr>
        <p:spPr>
          <a:xfrm>
            <a:off x="1002150" y="972430"/>
            <a:ext cx="129481" cy="66973"/>
          </a:xfrm>
          <a:prstGeom prst="rect">
            <a:avLst/>
          </a:prstGeom>
          <a:solidFill>
            <a:srgbClr val="242424"/>
          </a:solidFill>
          <a:ln w="12700">
            <a:miter lim="400000"/>
          </a:ln>
        </p:spPr>
        <p:txBody>
          <a:bodyPr lIns="32145" tIns="32145" rIns="32145" bIns="32145" anchor="ctr"/>
          <a:lstStyle/>
          <a:p>
            <a:pPr defTabSz="642915">
              <a:defRPr sz="1800" b="0">
                <a:solidFill>
                  <a:srgbClr val="273171"/>
                </a:solidFill>
                <a:latin typeface="Calibri"/>
                <a:ea typeface="Calibri"/>
                <a:cs typeface="Calibri"/>
                <a:sym typeface="Calibri"/>
              </a:defRPr>
            </a:pPr>
            <a:endParaRPr sz="1266"/>
          </a:p>
        </p:txBody>
      </p:sp>
      <p:sp>
        <p:nvSpPr>
          <p:cNvPr id="141" name="Прямоугольник 4"/>
          <p:cNvSpPr txBox="1"/>
          <p:nvPr/>
        </p:nvSpPr>
        <p:spPr>
          <a:xfrm>
            <a:off x="5469062" y="1123088"/>
            <a:ext cx="2936449" cy="13651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146" rIns="32146">
            <a:spAutoFit/>
          </a:bodyPr>
          <a:lstStyle/>
          <a:p>
            <a:pPr defTabSz="642915">
              <a:lnSpc>
                <a:spcPct val="90000"/>
              </a:lnSpc>
              <a:spcBef>
                <a:spcPts val="352"/>
              </a:spcBef>
              <a:defRPr sz="1100" b="0">
                <a:solidFill>
                  <a:srgbClr val="0C0C0C"/>
                </a:solidFill>
                <a:latin typeface="Calibri Light"/>
                <a:ea typeface="Calibri Light"/>
                <a:cs typeface="Calibri Light"/>
                <a:sym typeface="Calibri Light"/>
              </a:defRPr>
            </a:pPr>
            <a:r>
              <a:rPr sz="773"/>
              <a:t>Принятие локального нормативного акта об использовании системы в управлении дополнительным образованием региона и муниципалитетов</a:t>
            </a:r>
          </a:p>
          <a:p>
            <a:pPr defTabSz="642915">
              <a:defRPr sz="1100" b="0">
                <a:solidFill>
                  <a:srgbClr val="0C0C0C"/>
                </a:solidFill>
                <a:latin typeface="Calibri Light"/>
                <a:ea typeface="Calibri Light"/>
                <a:cs typeface="Calibri Light"/>
                <a:sym typeface="Calibri Light"/>
              </a:defRPr>
            </a:pPr>
            <a:r>
              <a:rPr sz="773" b="1"/>
              <a:t>Финансово-экономическая модель:</a:t>
            </a:r>
            <a:r>
              <a:rPr sz="773"/>
              <a:t> приобретение лицензий на дополнительные модули, индивидуальная разработка и доработка системы</a:t>
            </a:r>
          </a:p>
          <a:p>
            <a:pPr defTabSz="642915">
              <a:defRPr sz="1100" b="0">
                <a:solidFill>
                  <a:srgbClr val="0C0C0C"/>
                </a:solidFill>
                <a:latin typeface="Calibri Light"/>
                <a:ea typeface="Calibri Light"/>
                <a:cs typeface="Calibri Light"/>
                <a:sym typeface="Calibri Light"/>
              </a:defRPr>
            </a:pPr>
            <a:r>
              <a:rPr sz="773" b="1"/>
              <a:t>Данные:</a:t>
            </a:r>
            <a:r>
              <a:rPr sz="773"/>
              <a:t> данные об учреждениях, программах и мероприятиях дополнительного образования, обучающихся и их законных представителях, заявках на обучение, учет сертификатов персонифицированного финансирования, независимая оценка качества программ</a:t>
            </a:r>
          </a:p>
        </p:txBody>
      </p:sp>
      <p:sp>
        <p:nvSpPr>
          <p:cNvPr id="142" name="Прямоугольник 203"/>
          <p:cNvSpPr txBox="1"/>
          <p:nvPr/>
        </p:nvSpPr>
        <p:spPr>
          <a:xfrm>
            <a:off x="1138328" y="3011542"/>
            <a:ext cx="1239922" cy="222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2146" rIns="32146">
            <a:spAutoFit/>
          </a:bodyPr>
          <a:lstStyle>
            <a:lvl1pPr algn="l" defTabSz="914400">
              <a:defRPr sz="1200" cap="all">
                <a:solidFill>
                  <a:srgbClr val="0C0C0C"/>
                </a:solidFill>
                <a:latin typeface="Calibri"/>
                <a:ea typeface="Calibri"/>
                <a:cs typeface="Calibri"/>
                <a:sym typeface="Calibri"/>
              </a:defRPr>
            </a:lvl1pPr>
          </a:lstStyle>
          <a:p>
            <a:r>
              <a:rPr sz="844"/>
              <a:t>Проблемная ситуация</a:t>
            </a:r>
          </a:p>
        </p:txBody>
      </p:sp>
      <p:sp>
        <p:nvSpPr>
          <p:cNvPr id="143" name="Прямоугольник 204"/>
          <p:cNvSpPr/>
          <p:nvPr/>
        </p:nvSpPr>
        <p:spPr>
          <a:xfrm>
            <a:off x="1002150" y="3048378"/>
            <a:ext cx="129481" cy="68090"/>
          </a:xfrm>
          <a:prstGeom prst="rect">
            <a:avLst/>
          </a:prstGeom>
          <a:solidFill>
            <a:srgbClr val="F30060"/>
          </a:solidFill>
          <a:ln w="12700">
            <a:miter lim="400000"/>
          </a:ln>
        </p:spPr>
        <p:txBody>
          <a:bodyPr lIns="32145" tIns="32145" rIns="32145" bIns="32145" anchor="ctr"/>
          <a:lstStyle/>
          <a:p>
            <a:pPr defTabSz="642915">
              <a:defRPr sz="1800" b="0">
                <a:solidFill>
                  <a:srgbClr val="FFFFFF"/>
                </a:solidFill>
                <a:latin typeface="Calibri"/>
                <a:ea typeface="Calibri"/>
                <a:cs typeface="Calibri"/>
                <a:sym typeface="Calibri"/>
              </a:defRPr>
            </a:pPr>
            <a:endParaRPr sz="1266"/>
          </a:p>
        </p:txBody>
      </p:sp>
      <p:sp>
        <p:nvSpPr>
          <p:cNvPr id="144" name="Прямоугольник 205"/>
          <p:cNvSpPr txBox="1"/>
          <p:nvPr/>
        </p:nvSpPr>
        <p:spPr>
          <a:xfrm>
            <a:off x="5943694" y="3007980"/>
            <a:ext cx="1470754" cy="222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2146" rIns="32146">
            <a:spAutoFit/>
          </a:bodyPr>
          <a:lstStyle>
            <a:lvl1pPr algn="l" defTabSz="914400">
              <a:defRPr sz="1200" cap="all">
                <a:solidFill>
                  <a:srgbClr val="0C0C0C"/>
                </a:solidFill>
                <a:latin typeface="Calibri"/>
                <a:ea typeface="Calibri"/>
                <a:cs typeface="Calibri"/>
                <a:sym typeface="Calibri"/>
              </a:defRPr>
            </a:lvl1pPr>
          </a:lstStyle>
          <a:p>
            <a:r>
              <a:rPr sz="844"/>
              <a:t>Результаты цифровизации</a:t>
            </a:r>
          </a:p>
        </p:txBody>
      </p:sp>
      <p:sp>
        <p:nvSpPr>
          <p:cNvPr id="145" name="Прямоугольник 206"/>
          <p:cNvSpPr/>
          <p:nvPr/>
        </p:nvSpPr>
        <p:spPr>
          <a:xfrm>
            <a:off x="5808413" y="3071605"/>
            <a:ext cx="129481" cy="68090"/>
          </a:xfrm>
          <a:prstGeom prst="rect">
            <a:avLst/>
          </a:prstGeom>
          <a:solidFill>
            <a:srgbClr val="00B0F0"/>
          </a:solidFill>
          <a:ln w="12700">
            <a:miter lim="400000"/>
          </a:ln>
        </p:spPr>
        <p:txBody>
          <a:bodyPr lIns="32145" tIns="32145" rIns="32145" bIns="32145" anchor="ctr"/>
          <a:lstStyle/>
          <a:p>
            <a:pPr defTabSz="642915">
              <a:defRPr sz="1800" b="0">
                <a:solidFill>
                  <a:srgbClr val="FFFFFF"/>
                </a:solidFill>
                <a:latin typeface="Calibri"/>
                <a:ea typeface="Calibri"/>
                <a:cs typeface="Calibri"/>
                <a:sym typeface="Calibri"/>
              </a:defRPr>
            </a:pPr>
            <a:endParaRPr sz="1266"/>
          </a:p>
        </p:txBody>
      </p:sp>
      <p:sp>
        <p:nvSpPr>
          <p:cNvPr id="146" name="Прямоугольник 17"/>
          <p:cNvSpPr txBox="1"/>
          <p:nvPr/>
        </p:nvSpPr>
        <p:spPr>
          <a:xfrm>
            <a:off x="5590587" y="3230146"/>
            <a:ext cx="3016261" cy="1377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146" rIns="32146">
            <a:spAutoFit/>
          </a:bodyPr>
          <a:lstStyle/>
          <a:p>
            <a:pPr marL="126126" indent="-126126" defTabSz="642915">
              <a:lnSpc>
                <a:spcPct val="90000"/>
              </a:lnSpc>
              <a:buSzPct val="100000"/>
              <a:buFont typeface="Arial"/>
              <a:buChar char="•"/>
              <a:defRPr sz="1100" b="0">
                <a:solidFill>
                  <a:srgbClr val="0C0C0C"/>
                </a:solidFill>
                <a:latin typeface="Calibri Light"/>
                <a:ea typeface="Calibri Light"/>
                <a:cs typeface="Calibri Light"/>
                <a:sym typeface="Calibri Light"/>
              </a:defRPr>
            </a:pPr>
            <a:r>
              <a:rPr sz="773"/>
              <a:t>Увеличение вовлеченности детей в дополнительное образование на 4% за счет увеличения его доступности.</a:t>
            </a:r>
          </a:p>
          <a:p>
            <a:pPr marL="126126" indent="-126126" defTabSz="642915">
              <a:lnSpc>
                <a:spcPct val="90000"/>
              </a:lnSpc>
              <a:buSzPct val="100000"/>
              <a:buFont typeface="Arial"/>
              <a:buChar char="•"/>
              <a:defRPr sz="1100" b="0">
                <a:solidFill>
                  <a:srgbClr val="0C0C0C"/>
                </a:solidFill>
                <a:latin typeface="Calibri Light"/>
                <a:ea typeface="Calibri Light"/>
                <a:cs typeface="Calibri Light"/>
                <a:sym typeface="Calibri Light"/>
              </a:defRPr>
            </a:pPr>
            <a:r>
              <a:rPr sz="773"/>
              <a:t>Повышение доверия к органам власти со стороны населения.</a:t>
            </a:r>
          </a:p>
          <a:p>
            <a:pPr marL="126126" indent="-126126" defTabSz="642915">
              <a:lnSpc>
                <a:spcPct val="90000"/>
              </a:lnSpc>
              <a:buSzPct val="100000"/>
              <a:buFont typeface="Arial"/>
              <a:buChar char="•"/>
              <a:defRPr sz="1100" b="0">
                <a:solidFill>
                  <a:srgbClr val="0C0C0C"/>
                </a:solidFill>
                <a:latin typeface="Calibri Light"/>
                <a:ea typeface="Calibri Light"/>
                <a:cs typeface="Calibri Light"/>
                <a:sym typeface="Calibri Light"/>
              </a:defRPr>
            </a:pPr>
            <a:r>
              <a:rPr sz="773"/>
              <a:t>Короткий срок освоения и внедрения решения в регионе за счет удобного интерфейса, подробных методических рекомендаций и регламента разделения обязанностей. Есть примеры внедрения системы и запуска заявочной кампании за 1 месяц.</a:t>
            </a:r>
          </a:p>
          <a:p>
            <a:pPr marL="126126" indent="-126126" defTabSz="642915">
              <a:lnSpc>
                <a:spcPct val="90000"/>
              </a:lnSpc>
              <a:buSzPct val="100000"/>
              <a:buFont typeface="Arial"/>
              <a:buChar char="•"/>
              <a:defRPr sz="1100" b="0">
                <a:solidFill>
                  <a:srgbClr val="0C0C0C"/>
                </a:solidFill>
                <a:latin typeface="Calibri Light"/>
                <a:ea typeface="Calibri Light"/>
                <a:cs typeface="Calibri Light"/>
                <a:sym typeface="Calibri Light"/>
              </a:defRPr>
            </a:pPr>
            <a:r>
              <a:rPr sz="773"/>
              <a:t>Снижение нагрузки на административный персонал начиная со второго года использования решения за счет автоматизации рутинных операций и модуля генерации отчетов.</a:t>
            </a:r>
          </a:p>
          <a:p>
            <a:pPr marL="126126" indent="-126126" defTabSz="642915">
              <a:lnSpc>
                <a:spcPct val="90000"/>
              </a:lnSpc>
              <a:buSzPct val="100000"/>
              <a:buFont typeface="Arial"/>
              <a:buChar char="•"/>
              <a:defRPr sz="1100" b="0">
                <a:solidFill>
                  <a:srgbClr val="0C0C0C"/>
                </a:solidFill>
                <a:latin typeface="Calibri Light"/>
                <a:ea typeface="Calibri Light"/>
                <a:cs typeface="Calibri Light"/>
                <a:sym typeface="Calibri Light"/>
              </a:defRPr>
            </a:pPr>
            <a:r>
              <a:rPr sz="773"/>
              <a:t>Выход на качественно новый уровень управления дополнительным образованием на регионального и муниципальном уровне.</a:t>
            </a:r>
          </a:p>
        </p:txBody>
      </p:sp>
      <p:sp>
        <p:nvSpPr>
          <p:cNvPr id="147" name="Прямоугольник 17"/>
          <p:cNvSpPr txBox="1"/>
          <p:nvPr/>
        </p:nvSpPr>
        <p:spPr>
          <a:xfrm>
            <a:off x="803374" y="3261827"/>
            <a:ext cx="2627805" cy="2352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146" rIns="32146">
            <a:spAutoFit/>
          </a:bodyPr>
          <a:lstStyle/>
          <a:p>
            <a:pPr marL="126126" indent="-126126" defTabSz="642915">
              <a:buSzPct val="100000"/>
              <a:buFont typeface="Arial"/>
              <a:buChar char="•"/>
              <a:defRPr sz="1100" b="0">
                <a:solidFill>
                  <a:srgbClr val="0C0C0C"/>
                </a:solidFill>
                <a:latin typeface="Calibri Light"/>
                <a:ea typeface="Calibri Light"/>
                <a:cs typeface="Calibri Light"/>
                <a:sym typeface="Calibri Light"/>
              </a:defRPr>
            </a:pPr>
            <a:r>
              <a:rPr sz="773"/>
              <a:t>Отсутствие единой базы данных о программах дополнительного образования реализуемых учреждениями подведомственными органам власти в сфере образования, культуры, спорта, здравоохранения, социального развития.</a:t>
            </a:r>
          </a:p>
          <a:p>
            <a:pPr marL="126126" indent="-126126" defTabSz="642915">
              <a:buSzPct val="100000"/>
              <a:buFont typeface="Arial"/>
              <a:buChar char="•"/>
              <a:defRPr sz="1100" b="0">
                <a:solidFill>
                  <a:srgbClr val="0C0C0C"/>
                </a:solidFill>
                <a:latin typeface="Calibri Light"/>
                <a:ea typeface="Calibri Light"/>
                <a:cs typeface="Calibri Light"/>
                <a:sym typeface="Calibri Light"/>
              </a:defRPr>
            </a:pPr>
            <a:r>
              <a:rPr sz="773"/>
              <a:t>Отсутствие стандарта представления данных о программах на сайтах учреждений, отсутствие отзывов и оценок.</a:t>
            </a:r>
          </a:p>
          <a:p>
            <a:pPr marL="126126" indent="-126126" defTabSz="642915">
              <a:buSzPct val="100000"/>
              <a:buFont typeface="Arial"/>
              <a:buChar char="•"/>
              <a:defRPr sz="1100" b="0">
                <a:solidFill>
                  <a:srgbClr val="0C0C0C"/>
                </a:solidFill>
                <a:latin typeface="Calibri Light"/>
                <a:ea typeface="Calibri Light"/>
                <a:cs typeface="Calibri Light"/>
                <a:sym typeface="Calibri Light"/>
              </a:defRPr>
            </a:pPr>
            <a:r>
              <a:rPr sz="773"/>
              <a:t>Отсутствие доступной актуальной информации о наличии свободных мест в группах, расписании, педагогах и обеспечении программ.</a:t>
            </a:r>
          </a:p>
          <a:p>
            <a:pPr marL="126126" indent="-126126" defTabSz="642915">
              <a:buSzPct val="100000"/>
              <a:buFont typeface="Arial"/>
              <a:buChar char="•"/>
              <a:defRPr sz="1100" b="0">
                <a:solidFill>
                  <a:srgbClr val="0C0C0C"/>
                </a:solidFill>
                <a:latin typeface="Calibri Light"/>
                <a:ea typeface="Calibri Light"/>
                <a:cs typeface="Calibri Light"/>
                <a:sym typeface="Calibri Light"/>
              </a:defRPr>
            </a:pPr>
            <a:r>
              <a:rPr sz="773"/>
              <a:t>Отсутствие системы учета детей вовлеченных в дополнительного образование.</a:t>
            </a:r>
          </a:p>
          <a:p>
            <a:pPr marL="126126" indent="-126126" defTabSz="642915">
              <a:buSzPct val="100000"/>
              <a:buFont typeface="Arial"/>
              <a:buChar char="•"/>
              <a:defRPr sz="1100" b="0">
                <a:solidFill>
                  <a:srgbClr val="0C0C0C"/>
                </a:solidFill>
                <a:latin typeface="Calibri Light"/>
                <a:ea typeface="Calibri Light"/>
                <a:cs typeface="Calibri Light"/>
                <a:sym typeface="Calibri Light"/>
              </a:defRPr>
            </a:pPr>
            <a:r>
              <a:rPr sz="773"/>
              <a:t>Отсутствие возможности получения услуги записи на обучение по программам дополнительного образования в электронном виде.</a:t>
            </a:r>
          </a:p>
          <a:p>
            <a:pPr marL="126126" indent="-126126" defTabSz="642915">
              <a:buSzPct val="100000"/>
              <a:buFont typeface="Arial"/>
              <a:buChar char="•"/>
              <a:defRPr sz="1100" b="0">
                <a:solidFill>
                  <a:srgbClr val="0C0C0C"/>
                </a:solidFill>
                <a:latin typeface="Calibri Light"/>
                <a:ea typeface="Calibri Light"/>
                <a:cs typeface="Calibri Light"/>
                <a:sym typeface="Calibri Light"/>
              </a:defRPr>
            </a:pPr>
            <a:r>
              <a:rPr sz="773"/>
              <a:t>Отсутствие инструмента сбора данных для принятия управленческих решений в сфере дополнительного образования.</a:t>
            </a:r>
          </a:p>
        </p:txBody>
      </p:sp>
      <p:sp>
        <p:nvSpPr>
          <p:cNvPr id="148" name="Прямоугольник 188"/>
          <p:cNvSpPr txBox="1"/>
          <p:nvPr/>
        </p:nvSpPr>
        <p:spPr>
          <a:xfrm>
            <a:off x="5649015" y="909203"/>
            <a:ext cx="2477440" cy="222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2146" rIns="32146">
            <a:spAutoFit/>
          </a:bodyPr>
          <a:lstStyle>
            <a:lvl1pPr algn="l" defTabSz="914400">
              <a:defRPr sz="1200" cap="all">
                <a:solidFill>
                  <a:srgbClr val="0C0C0C"/>
                </a:solidFill>
                <a:latin typeface="Calibri"/>
                <a:ea typeface="Calibri"/>
                <a:cs typeface="Calibri"/>
                <a:sym typeface="Calibri"/>
              </a:defRPr>
            </a:lvl1pPr>
          </a:lstStyle>
          <a:p>
            <a:r>
              <a:rPr sz="844"/>
              <a:t>условия реализации И Используемые Данные</a:t>
            </a:r>
          </a:p>
        </p:txBody>
      </p:sp>
      <p:sp>
        <p:nvSpPr>
          <p:cNvPr id="149" name="Прямоугольник 189"/>
          <p:cNvSpPr/>
          <p:nvPr/>
        </p:nvSpPr>
        <p:spPr>
          <a:xfrm>
            <a:off x="5527428" y="972430"/>
            <a:ext cx="129481" cy="66973"/>
          </a:xfrm>
          <a:prstGeom prst="rect">
            <a:avLst/>
          </a:prstGeom>
          <a:solidFill>
            <a:srgbClr val="242424"/>
          </a:solidFill>
          <a:ln w="12700">
            <a:miter lim="400000"/>
          </a:ln>
        </p:spPr>
        <p:txBody>
          <a:bodyPr lIns="32145" tIns="32145" rIns="32145" bIns="32145" anchor="ctr"/>
          <a:lstStyle/>
          <a:p>
            <a:pPr defTabSz="642915">
              <a:defRPr sz="1800" b="0">
                <a:solidFill>
                  <a:srgbClr val="273171"/>
                </a:solidFill>
                <a:latin typeface="Calibri"/>
                <a:ea typeface="Calibri"/>
                <a:cs typeface="Calibri"/>
                <a:sym typeface="Calibri"/>
              </a:defRPr>
            </a:pPr>
            <a:endParaRPr sz="1266"/>
          </a:p>
        </p:txBody>
      </p:sp>
      <p:sp>
        <p:nvSpPr>
          <p:cNvPr id="150" name="Прямоугольник 192"/>
          <p:cNvSpPr txBox="1"/>
          <p:nvPr/>
        </p:nvSpPr>
        <p:spPr>
          <a:xfrm>
            <a:off x="3918956" y="3011542"/>
            <a:ext cx="1050767" cy="222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2146" rIns="32146">
            <a:spAutoFit/>
          </a:bodyPr>
          <a:lstStyle>
            <a:lvl1pPr algn="l" defTabSz="914400">
              <a:defRPr sz="1200" cap="all">
                <a:solidFill>
                  <a:srgbClr val="0C0C0C"/>
                </a:solidFill>
                <a:latin typeface="Calibri"/>
                <a:ea typeface="Calibri"/>
                <a:cs typeface="Calibri"/>
                <a:sym typeface="Calibri"/>
              </a:defRPr>
            </a:lvl1pPr>
          </a:lstStyle>
          <a:p>
            <a:r>
              <a:rPr sz="844"/>
              <a:t>Первые результаты</a:t>
            </a:r>
          </a:p>
        </p:txBody>
      </p:sp>
      <p:sp>
        <p:nvSpPr>
          <p:cNvPr id="151" name="Прямоугольник 196"/>
          <p:cNvSpPr/>
          <p:nvPr/>
        </p:nvSpPr>
        <p:spPr>
          <a:xfrm>
            <a:off x="3789476" y="3075167"/>
            <a:ext cx="129481" cy="68090"/>
          </a:xfrm>
          <a:prstGeom prst="rect">
            <a:avLst/>
          </a:prstGeom>
          <a:solidFill>
            <a:srgbClr val="242424"/>
          </a:solidFill>
          <a:ln w="12700">
            <a:miter lim="400000"/>
          </a:ln>
        </p:spPr>
        <p:txBody>
          <a:bodyPr lIns="32145" tIns="32145" rIns="32145" bIns="32145" anchor="ctr"/>
          <a:lstStyle/>
          <a:p>
            <a:pPr defTabSz="642915">
              <a:defRPr sz="1800" b="0">
                <a:solidFill>
                  <a:srgbClr val="FFFFFF"/>
                </a:solidFill>
                <a:latin typeface="Calibri"/>
                <a:ea typeface="Calibri"/>
                <a:cs typeface="Calibri"/>
                <a:sym typeface="Calibri"/>
              </a:defRPr>
            </a:pPr>
            <a:endParaRPr sz="1266"/>
          </a:p>
        </p:txBody>
      </p:sp>
      <p:grpSp>
        <p:nvGrpSpPr>
          <p:cNvPr id="180" name="Группа 372"/>
          <p:cNvGrpSpPr/>
          <p:nvPr/>
        </p:nvGrpSpPr>
        <p:grpSpPr>
          <a:xfrm>
            <a:off x="2616978" y="3055065"/>
            <a:ext cx="941311" cy="102675"/>
            <a:chOff x="0" y="0"/>
            <a:chExt cx="1338752" cy="146026"/>
          </a:xfrm>
        </p:grpSpPr>
        <p:grpSp>
          <p:nvGrpSpPr>
            <p:cNvPr id="154" name="Фигура, имеющая форму буквы L 373"/>
            <p:cNvGrpSpPr/>
            <p:nvPr/>
          </p:nvGrpSpPr>
          <p:grpSpPr>
            <a:xfrm>
              <a:off x="-1" y="-1"/>
              <a:ext cx="146028" cy="146028"/>
              <a:chOff x="0" y="0"/>
              <a:chExt cx="146026" cy="146026"/>
            </a:xfrm>
          </p:grpSpPr>
          <p:sp>
            <p:nvSpPr>
              <p:cNvPr id="152" name="Линия"/>
              <p:cNvSpPr/>
              <p:nvPr/>
            </p:nvSpPr>
            <p:spPr>
              <a:xfrm rot="13500000">
                <a:off x="21385" y="21385"/>
                <a:ext cx="103257" cy="103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3175" cap="flat">
                <a:solidFill>
                  <a:srgbClr val="C2C2C2"/>
                </a:solidFill>
                <a:prstDash val="solid"/>
                <a:round/>
              </a:ln>
              <a:effectLst/>
            </p:spPr>
            <p:txBody>
              <a:bodyPr wrap="square" lIns="32145" tIns="32145" rIns="32145" bIns="32145" numCol="1" anchor="ctr">
                <a:noAutofit/>
              </a:bodyPr>
              <a:lstStyle/>
              <a:p>
                <a:pPr defTabSz="642915">
                  <a:defRPr sz="1800" b="0">
                    <a:solidFill>
                      <a:srgbClr val="FFFFFF"/>
                    </a:solidFill>
                    <a:latin typeface="Calibri"/>
                    <a:ea typeface="Calibri"/>
                    <a:cs typeface="Calibri"/>
                    <a:sym typeface="Calibri"/>
                  </a:defRPr>
                </a:pPr>
                <a:endParaRPr sz="1266"/>
              </a:p>
            </p:txBody>
          </p:sp>
          <p:sp>
            <p:nvSpPr>
              <p:cNvPr id="153" name="Линия"/>
              <p:cNvSpPr/>
              <p:nvPr/>
            </p:nvSpPr>
            <p:spPr>
              <a:xfrm rot="13500000">
                <a:off x="21385" y="21385"/>
                <a:ext cx="103257" cy="10325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path>
                </a:pathLst>
              </a:custGeom>
              <a:noFill/>
              <a:ln w="3175" cap="flat">
                <a:solidFill>
                  <a:srgbClr val="C2C2C2"/>
                </a:solidFill>
                <a:prstDash val="solid"/>
                <a:round/>
              </a:ln>
              <a:effectLst/>
            </p:spPr>
            <p:txBody>
              <a:bodyPr wrap="square" lIns="32145" tIns="32145" rIns="32145" bIns="32145" numCol="1" anchor="ctr">
                <a:noAutofit/>
              </a:bodyPr>
              <a:lstStyle/>
              <a:p>
                <a:pPr defTabSz="642915">
                  <a:defRPr sz="1800" b="0">
                    <a:solidFill>
                      <a:srgbClr val="FFFFFF"/>
                    </a:solidFill>
                    <a:latin typeface="Calibri"/>
                    <a:ea typeface="Calibri"/>
                    <a:cs typeface="Calibri"/>
                    <a:sym typeface="Calibri"/>
                  </a:defRPr>
                </a:pPr>
                <a:endParaRPr sz="1266"/>
              </a:p>
            </p:txBody>
          </p:sp>
        </p:grpSp>
        <p:grpSp>
          <p:nvGrpSpPr>
            <p:cNvPr id="157" name="Фигура, имеющая форму буквы L 374"/>
            <p:cNvGrpSpPr/>
            <p:nvPr/>
          </p:nvGrpSpPr>
          <p:grpSpPr>
            <a:xfrm>
              <a:off x="149090" y="-1"/>
              <a:ext cx="146028" cy="146028"/>
              <a:chOff x="0" y="0"/>
              <a:chExt cx="146026" cy="146026"/>
            </a:xfrm>
          </p:grpSpPr>
          <p:sp>
            <p:nvSpPr>
              <p:cNvPr id="155" name="Линия"/>
              <p:cNvSpPr/>
              <p:nvPr/>
            </p:nvSpPr>
            <p:spPr>
              <a:xfrm rot="13500000">
                <a:off x="21385" y="21385"/>
                <a:ext cx="103257" cy="103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3175" cap="flat">
                <a:solidFill>
                  <a:srgbClr val="C2C2C2"/>
                </a:solidFill>
                <a:prstDash val="solid"/>
                <a:round/>
              </a:ln>
              <a:effectLst/>
            </p:spPr>
            <p:txBody>
              <a:bodyPr wrap="square" lIns="32145" tIns="32145" rIns="32145" bIns="32145" numCol="1" anchor="ctr">
                <a:noAutofit/>
              </a:bodyPr>
              <a:lstStyle/>
              <a:p>
                <a:pPr defTabSz="642915">
                  <a:defRPr sz="1800" b="0">
                    <a:solidFill>
                      <a:srgbClr val="FFFFFF"/>
                    </a:solidFill>
                    <a:latin typeface="Calibri"/>
                    <a:ea typeface="Calibri"/>
                    <a:cs typeface="Calibri"/>
                    <a:sym typeface="Calibri"/>
                  </a:defRPr>
                </a:pPr>
                <a:endParaRPr sz="1266"/>
              </a:p>
            </p:txBody>
          </p:sp>
          <p:sp>
            <p:nvSpPr>
              <p:cNvPr id="156" name="Линия"/>
              <p:cNvSpPr/>
              <p:nvPr/>
            </p:nvSpPr>
            <p:spPr>
              <a:xfrm rot="13500000">
                <a:off x="21385" y="21385"/>
                <a:ext cx="103257" cy="10325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path>
                </a:pathLst>
              </a:custGeom>
              <a:noFill/>
              <a:ln w="3175" cap="flat">
                <a:solidFill>
                  <a:srgbClr val="C2C2C2"/>
                </a:solidFill>
                <a:prstDash val="solid"/>
                <a:round/>
              </a:ln>
              <a:effectLst/>
            </p:spPr>
            <p:txBody>
              <a:bodyPr wrap="square" lIns="32145" tIns="32145" rIns="32145" bIns="32145" numCol="1" anchor="ctr">
                <a:noAutofit/>
              </a:bodyPr>
              <a:lstStyle/>
              <a:p>
                <a:pPr defTabSz="642915">
                  <a:defRPr sz="1800" b="0">
                    <a:solidFill>
                      <a:srgbClr val="FFFFFF"/>
                    </a:solidFill>
                    <a:latin typeface="Calibri"/>
                    <a:ea typeface="Calibri"/>
                    <a:cs typeface="Calibri"/>
                    <a:sym typeface="Calibri"/>
                  </a:defRPr>
                </a:pPr>
                <a:endParaRPr sz="1266"/>
              </a:p>
            </p:txBody>
          </p:sp>
        </p:grpSp>
        <p:grpSp>
          <p:nvGrpSpPr>
            <p:cNvPr id="160" name="Фигура, имеющая форму буквы L 375"/>
            <p:cNvGrpSpPr/>
            <p:nvPr/>
          </p:nvGrpSpPr>
          <p:grpSpPr>
            <a:xfrm>
              <a:off x="298181" y="-1"/>
              <a:ext cx="146028" cy="146028"/>
              <a:chOff x="0" y="0"/>
              <a:chExt cx="146026" cy="146026"/>
            </a:xfrm>
          </p:grpSpPr>
          <p:sp>
            <p:nvSpPr>
              <p:cNvPr id="158" name="Линия"/>
              <p:cNvSpPr/>
              <p:nvPr/>
            </p:nvSpPr>
            <p:spPr>
              <a:xfrm rot="13500000">
                <a:off x="21385" y="21385"/>
                <a:ext cx="103257" cy="103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3175" cap="flat">
                <a:solidFill>
                  <a:srgbClr val="C2C2C2"/>
                </a:solidFill>
                <a:prstDash val="solid"/>
                <a:round/>
              </a:ln>
              <a:effectLst/>
            </p:spPr>
            <p:txBody>
              <a:bodyPr wrap="square" lIns="32145" tIns="32145" rIns="32145" bIns="32145" numCol="1" anchor="ctr">
                <a:noAutofit/>
              </a:bodyPr>
              <a:lstStyle/>
              <a:p>
                <a:pPr defTabSz="642915">
                  <a:defRPr sz="1800" b="0">
                    <a:solidFill>
                      <a:srgbClr val="FFFFFF"/>
                    </a:solidFill>
                    <a:latin typeface="Calibri"/>
                    <a:ea typeface="Calibri"/>
                    <a:cs typeface="Calibri"/>
                    <a:sym typeface="Calibri"/>
                  </a:defRPr>
                </a:pPr>
                <a:endParaRPr sz="1266"/>
              </a:p>
            </p:txBody>
          </p:sp>
          <p:sp>
            <p:nvSpPr>
              <p:cNvPr id="159" name="Линия"/>
              <p:cNvSpPr/>
              <p:nvPr/>
            </p:nvSpPr>
            <p:spPr>
              <a:xfrm rot="13500000">
                <a:off x="21385" y="21385"/>
                <a:ext cx="103257" cy="10325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path>
                </a:pathLst>
              </a:custGeom>
              <a:noFill/>
              <a:ln w="3175" cap="flat">
                <a:solidFill>
                  <a:srgbClr val="C2C2C2"/>
                </a:solidFill>
                <a:prstDash val="solid"/>
                <a:round/>
              </a:ln>
              <a:effectLst/>
            </p:spPr>
            <p:txBody>
              <a:bodyPr wrap="square" lIns="32145" tIns="32145" rIns="32145" bIns="32145" numCol="1" anchor="ctr">
                <a:noAutofit/>
              </a:bodyPr>
              <a:lstStyle/>
              <a:p>
                <a:pPr defTabSz="642915">
                  <a:defRPr sz="1800" b="0">
                    <a:solidFill>
                      <a:srgbClr val="FFFFFF"/>
                    </a:solidFill>
                    <a:latin typeface="Calibri"/>
                    <a:ea typeface="Calibri"/>
                    <a:cs typeface="Calibri"/>
                    <a:sym typeface="Calibri"/>
                  </a:defRPr>
                </a:pPr>
                <a:endParaRPr sz="1266"/>
              </a:p>
            </p:txBody>
          </p:sp>
        </p:grpSp>
        <p:grpSp>
          <p:nvGrpSpPr>
            <p:cNvPr id="163" name="Фигура, имеющая форму буквы L 376"/>
            <p:cNvGrpSpPr/>
            <p:nvPr/>
          </p:nvGrpSpPr>
          <p:grpSpPr>
            <a:xfrm>
              <a:off x="447272" y="-1"/>
              <a:ext cx="146028" cy="146028"/>
              <a:chOff x="0" y="0"/>
              <a:chExt cx="146026" cy="146026"/>
            </a:xfrm>
          </p:grpSpPr>
          <p:sp>
            <p:nvSpPr>
              <p:cNvPr id="161" name="Линия"/>
              <p:cNvSpPr/>
              <p:nvPr/>
            </p:nvSpPr>
            <p:spPr>
              <a:xfrm rot="13500000">
                <a:off x="21385" y="21385"/>
                <a:ext cx="103257" cy="103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3175" cap="flat">
                <a:solidFill>
                  <a:srgbClr val="868686"/>
                </a:solidFill>
                <a:prstDash val="solid"/>
                <a:round/>
              </a:ln>
              <a:effectLst/>
            </p:spPr>
            <p:txBody>
              <a:bodyPr wrap="square" lIns="32145" tIns="32145" rIns="32145" bIns="32145" numCol="1" anchor="ctr">
                <a:noAutofit/>
              </a:bodyPr>
              <a:lstStyle/>
              <a:p>
                <a:pPr defTabSz="642915">
                  <a:defRPr sz="1800" b="0">
                    <a:solidFill>
                      <a:srgbClr val="FFFFFF"/>
                    </a:solidFill>
                    <a:latin typeface="Calibri"/>
                    <a:ea typeface="Calibri"/>
                    <a:cs typeface="Calibri"/>
                    <a:sym typeface="Calibri"/>
                  </a:defRPr>
                </a:pPr>
                <a:endParaRPr sz="1266"/>
              </a:p>
            </p:txBody>
          </p:sp>
          <p:sp>
            <p:nvSpPr>
              <p:cNvPr id="162" name="Линия"/>
              <p:cNvSpPr/>
              <p:nvPr/>
            </p:nvSpPr>
            <p:spPr>
              <a:xfrm rot="13500000">
                <a:off x="21385" y="21385"/>
                <a:ext cx="103257" cy="10325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path>
                </a:pathLst>
              </a:custGeom>
              <a:noFill/>
              <a:ln w="3175" cap="flat">
                <a:solidFill>
                  <a:srgbClr val="868686"/>
                </a:solidFill>
                <a:prstDash val="solid"/>
                <a:round/>
              </a:ln>
              <a:effectLst/>
            </p:spPr>
            <p:txBody>
              <a:bodyPr wrap="square" lIns="32145" tIns="32145" rIns="32145" bIns="32145" numCol="1" anchor="ctr">
                <a:noAutofit/>
              </a:bodyPr>
              <a:lstStyle/>
              <a:p>
                <a:pPr defTabSz="642915">
                  <a:defRPr sz="1800" b="0">
                    <a:solidFill>
                      <a:srgbClr val="FFFFFF"/>
                    </a:solidFill>
                    <a:latin typeface="Calibri"/>
                    <a:ea typeface="Calibri"/>
                    <a:cs typeface="Calibri"/>
                    <a:sym typeface="Calibri"/>
                  </a:defRPr>
                </a:pPr>
                <a:endParaRPr sz="1266"/>
              </a:p>
            </p:txBody>
          </p:sp>
        </p:grpSp>
        <p:grpSp>
          <p:nvGrpSpPr>
            <p:cNvPr id="166" name="Фигура, имеющая форму буквы L 377"/>
            <p:cNvGrpSpPr/>
            <p:nvPr/>
          </p:nvGrpSpPr>
          <p:grpSpPr>
            <a:xfrm>
              <a:off x="596363" y="-1"/>
              <a:ext cx="146028" cy="146028"/>
              <a:chOff x="0" y="0"/>
              <a:chExt cx="146026" cy="146026"/>
            </a:xfrm>
          </p:grpSpPr>
          <p:sp>
            <p:nvSpPr>
              <p:cNvPr id="164" name="Линия"/>
              <p:cNvSpPr/>
              <p:nvPr/>
            </p:nvSpPr>
            <p:spPr>
              <a:xfrm rot="13500000">
                <a:off x="21385" y="21385"/>
                <a:ext cx="103257" cy="103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3175" cap="flat">
                <a:solidFill>
                  <a:srgbClr val="868686"/>
                </a:solidFill>
                <a:prstDash val="solid"/>
                <a:round/>
              </a:ln>
              <a:effectLst/>
            </p:spPr>
            <p:txBody>
              <a:bodyPr wrap="square" lIns="32145" tIns="32145" rIns="32145" bIns="32145" numCol="1" anchor="ctr">
                <a:noAutofit/>
              </a:bodyPr>
              <a:lstStyle/>
              <a:p>
                <a:pPr defTabSz="642915">
                  <a:defRPr sz="1800" b="0">
                    <a:solidFill>
                      <a:srgbClr val="FFFFFF"/>
                    </a:solidFill>
                    <a:latin typeface="Calibri"/>
                    <a:ea typeface="Calibri"/>
                    <a:cs typeface="Calibri"/>
                    <a:sym typeface="Calibri"/>
                  </a:defRPr>
                </a:pPr>
                <a:endParaRPr sz="1266"/>
              </a:p>
            </p:txBody>
          </p:sp>
          <p:sp>
            <p:nvSpPr>
              <p:cNvPr id="165" name="Линия"/>
              <p:cNvSpPr/>
              <p:nvPr/>
            </p:nvSpPr>
            <p:spPr>
              <a:xfrm rot="13500000">
                <a:off x="21385" y="21385"/>
                <a:ext cx="103257" cy="10325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path>
                </a:pathLst>
              </a:custGeom>
              <a:noFill/>
              <a:ln w="3175" cap="flat">
                <a:solidFill>
                  <a:srgbClr val="868686"/>
                </a:solidFill>
                <a:prstDash val="solid"/>
                <a:round/>
              </a:ln>
              <a:effectLst/>
            </p:spPr>
            <p:txBody>
              <a:bodyPr wrap="square" lIns="32145" tIns="32145" rIns="32145" bIns="32145" numCol="1" anchor="ctr">
                <a:noAutofit/>
              </a:bodyPr>
              <a:lstStyle/>
              <a:p>
                <a:pPr defTabSz="642915">
                  <a:defRPr sz="1800" b="0">
                    <a:solidFill>
                      <a:srgbClr val="FFFFFF"/>
                    </a:solidFill>
                    <a:latin typeface="Calibri"/>
                    <a:ea typeface="Calibri"/>
                    <a:cs typeface="Calibri"/>
                    <a:sym typeface="Calibri"/>
                  </a:defRPr>
                </a:pPr>
                <a:endParaRPr sz="1266"/>
              </a:p>
            </p:txBody>
          </p:sp>
        </p:grpSp>
        <p:grpSp>
          <p:nvGrpSpPr>
            <p:cNvPr id="169" name="Фигура, имеющая форму буквы L 378"/>
            <p:cNvGrpSpPr/>
            <p:nvPr/>
          </p:nvGrpSpPr>
          <p:grpSpPr>
            <a:xfrm>
              <a:off x="745455" y="-1"/>
              <a:ext cx="146027" cy="146028"/>
              <a:chOff x="0" y="0"/>
              <a:chExt cx="146026" cy="146026"/>
            </a:xfrm>
          </p:grpSpPr>
          <p:sp>
            <p:nvSpPr>
              <p:cNvPr id="167" name="Линия"/>
              <p:cNvSpPr/>
              <p:nvPr/>
            </p:nvSpPr>
            <p:spPr>
              <a:xfrm rot="13500000">
                <a:off x="21385" y="21385"/>
                <a:ext cx="103257" cy="103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3175" cap="flat">
                <a:solidFill>
                  <a:srgbClr val="868686"/>
                </a:solidFill>
                <a:prstDash val="solid"/>
                <a:round/>
              </a:ln>
              <a:effectLst/>
            </p:spPr>
            <p:txBody>
              <a:bodyPr wrap="square" lIns="32145" tIns="32145" rIns="32145" bIns="32145" numCol="1" anchor="ctr">
                <a:noAutofit/>
              </a:bodyPr>
              <a:lstStyle/>
              <a:p>
                <a:pPr defTabSz="642915">
                  <a:defRPr sz="1800" b="0">
                    <a:solidFill>
                      <a:srgbClr val="FFFFFF"/>
                    </a:solidFill>
                    <a:latin typeface="Calibri"/>
                    <a:ea typeface="Calibri"/>
                    <a:cs typeface="Calibri"/>
                    <a:sym typeface="Calibri"/>
                  </a:defRPr>
                </a:pPr>
                <a:endParaRPr sz="1266"/>
              </a:p>
            </p:txBody>
          </p:sp>
          <p:sp>
            <p:nvSpPr>
              <p:cNvPr id="168" name="Линия"/>
              <p:cNvSpPr/>
              <p:nvPr/>
            </p:nvSpPr>
            <p:spPr>
              <a:xfrm rot="13500000">
                <a:off x="21385" y="21385"/>
                <a:ext cx="103257" cy="10325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path>
                </a:pathLst>
              </a:custGeom>
              <a:noFill/>
              <a:ln w="3175" cap="flat">
                <a:solidFill>
                  <a:srgbClr val="868686"/>
                </a:solidFill>
                <a:prstDash val="solid"/>
                <a:round/>
              </a:ln>
              <a:effectLst/>
            </p:spPr>
            <p:txBody>
              <a:bodyPr wrap="square" lIns="32145" tIns="32145" rIns="32145" bIns="32145" numCol="1" anchor="ctr">
                <a:noAutofit/>
              </a:bodyPr>
              <a:lstStyle/>
              <a:p>
                <a:pPr defTabSz="642915">
                  <a:defRPr sz="1800" b="0">
                    <a:solidFill>
                      <a:srgbClr val="FFFFFF"/>
                    </a:solidFill>
                    <a:latin typeface="Calibri"/>
                    <a:ea typeface="Calibri"/>
                    <a:cs typeface="Calibri"/>
                    <a:sym typeface="Calibri"/>
                  </a:defRPr>
                </a:pPr>
                <a:endParaRPr sz="1266"/>
              </a:p>
            </p:txBody>
          </p:sp>
        </p:grpSp>
        <p:grpSp>
          <p:nvGrpSpPr>
            <p:cNvPr id="179" name="Группа 379"/>
            <p:cNvGrpSpPr/>
            <p:nvPr/>
          </p:nvGrpSpPr>
          <p:grpSpPr>
            <a:xfrm>
              <a:off x="894545" y="-1"/>
              <a:ext cx="444208" cy="146028"/>
              <a:chOff x="0" y="0"/>
              <a:chExt cx="444206" cy="146026"/>
            </a:xfrm>
          </p:grpSpPr>
          <p:grpSp>
            <p:nvGrpSpPr>
              <p:cNvPr id="172" name="Фигура, имеющая форму буквы L 380"/>
              <p:cNvGrpSpPr/>
              <p:nvPr/>
            </p:nvGrpSpPr>
            <p:grpSpPr>
              <a:xfrm>
                <a:off x="-1" y="-1"/>
                <a:ext cx="146028" cy="146028"/>
                <a:chOff x="0" y="0"/>
                <a:chExt cx="146026" cy="146026"/>
              </a:xfrm>
            </p:grpSpPr>
            <p:sp>
              <p:nvSpPr>
                <p:cNvPr id="170" name="Линия"/>
                <p:cNvSpPr/>
                <p:nvPr/>
              </p:nvSpPr>
              <p:spPr>
                <a:xfrm rot="13500000">
                  <a:off x="21385" y="21385"/>
                  <a:ext cx="103257" cy="103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3175" cap="flat">
                  <a:solidFill>
                    <a:srgbClr val="242424"/>
                  </a:solidFill>
                  <a:prstDash val="solid"/>
                  <a:round/>
                </a:ln>
                <a:effectLst/>
              </p:spPr>
              <p:txBody>
                <a:bodyPr wrap="square" lIns="32145" tIns="32145" rIns="32145" bIns="32145" numCol="1" anchor="ctr">
                  <a:noAutofit/>
                </a:bodyPr>
                <a:lstStyle/>
                <a:p>
                  <a:pPr defTabSz="642915">
                    <a:defRPr sz="1800" b="0">
                      <a:solidFill>
                        <a:srgbClr val="FFFFFF"/>
                      </a:solidFill>
                      <a:latin typeface="Calibri"/>
                      <a:ea typeface="Calibri"/>
                      <a:cs typeface="Calibri"/>
                      <a:sym typeface="Calibri"/>
                    </a:defRPr>
                  </a:pPr>
                  <a:endParaRPr sz="1266"/>
                </a:p>
              </p:txBody>
            </p:sp>
            <p:sp>
              <p:nvSpPr>
                <p:cNvPr id="171" name="Линия"/>
                <p:cNvSpPr/>
                <p:nvPr/>
              </p:nvSpPr>
              <p:spPr>
                <a:xfrm rot="13500000">
                  <a:off x="21385" y="21385"/>
                  <a:ext cx="103257" cy="10325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path>
                  </a:pathLst>
                </a:custGeom>
                <a:noFill/>
                <a:ln w="3175" cap="flat">
                  <a:solidFill>
                    <a:srgbClr val="242424"/>
                  </a:solidFill>
                  <a:prstDash val="solid"/>
                  <a:round/>
                </a:ln>
                <a:effectLst/>
              </p:spPr>
              <p:txBody>
                <a:bodyPr wrap="square" lIns="32145" tIns="32145" rIns="32145" bIns="32145" numCol="1" anchor="ctr">
                  <a:noAutofit/>
                </a:bodyPr>
                <a:lstStyle/>
                <a:p>
                  <a:pPr defTabSz="642915">
                    <a:defRPr sz="1800" b="0">
                      <a:solidFill>
                        <a:srgbClr val="FFFFFF"/>
                      </a:solidFill>
                      <a:latin typeface="Calibri"/>
                      <a:ea typeface="Calibri"/>
                      <a:cs typeface="Calibri"/>
                      <a:sym typeface="Calibri"/>
                    </a:defRPr>
                  </a:pPr>
                  <a:endParaRPr sz="1266"/>
                </a:p>
              </p:txBody>
            </p:sp>
          </p:grpSp>
          <p:grpSp>
            <p:nvGrpSpPr>
              <p:cNvPr id="175" name="Фигура, имеющая форму буквы L 381"/>
              <p:cNvGrpSpPr/>
              <p:nvPr/>
            </p:nvGrpSpPr>
            <p:grpSpPr>
              <a:xfrm>
                <a:off x="149090" y="-1"/>
                <a:ext cx="146028" cy="146028"/>
                <a:chOff x="0" y="0"/>
                <a:chExt cx="146026" cy="146026"/>
              </a:xfrm>
            </p:grpSpPr>
            <p:sp>
              <p:nvSpPr>
                <p:cNvPr id="173" name="Линия"/>
                <p:cNvSpPr/>
                <p:nvPr/>
              </p:nvSpPr>
              <p:spPr>
                <a:xfrm rot="13500000">
                  <a:off x="21385" y="21385"/>
                  <a:ext cx="103257" cy="103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3175" cap="flat">
                  <a:solidFill>
                    <a:srgbClr val="242424"/>
                  </a:solidFill>
                  <a:prstDash val="solid"/>
                  <a:round/>
                </a:ln>
                <a:effectLst/>
              </p:spPr>
              <p:txBody>
                <a:bodyPr wrap="square" lIns="32145" tIns="32145" rIns="32145" bIns="32145" numCol="1" anchor="ctr">
                  <a:noAutofit/>
                </a:bodyPr>
                <a:lstStyle/>
                <a:p>
                  <a:pPr defTabSz="642915">
                    <a:defRPr sz="1800" b="0">
                      <a:solidFill>
                        <a:srgbClr val="FFFFFF"/>
                      </a:solidFill>
                      <a:latin typeface="Calibri"/>
                      <a:ea typeface="Calibri"/>
                      <a:cs typeface="Calibri"/>
                      <a:sym typeface="Calibri"/>
                    </a:defRPr>
                  </a:pPr>
                  <a:endParaRPr sz="1266"/>
                </a:p>
              </p:txBody>
            </p:sp>
            <p:sp>
              <p:nvSpPr>
                <p:cNvPr id="174" name="Линия"/>
                <p:cNvSpPr/>
                <p:nvPr/>
              </p:nvSpPr>
              <p:spPr>
                <a:xfrm rot="13500000">
                  <a:off x="21385" y="21385"/>
                  <a:ext cx="103257" cy="10325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path>
                  </a:pathLst>
                </a:custGeom>
                <a:noFill/>
                <a:ln w="3175" cap="flat">
                  <a:solidFill>
                    <a:srgbClr val="242424"/>
                  </a:solidFill>
                  <a:prstDash val="solid"/>
                  <a:round/>
                </a:ln>
                <a:effectLst/>
              </p:spPr>
              <p:txBody>
                <a:bodyPr wrap="square" lIns="32145" tIns="32145" rIns="32145" bIns="32145" numCol="1" anchor="ctr">
                  <a:noAutofit/>
                </a:bodyPr>
                <a:lstStyle/>
                <a:p>
                  <a:pPr defTabSz="642915">
                    <a:defRPr sz="1800" b="0">
                      <a:solidFill>
                        <a:srgbClr val="FFFFFF"/>
                      </a:solidFill>
                      <a:latin typeface="Calibri"/>
                      <a:ea typeface="Calibri"/>
                      <a:cs typeface="Calibri"/>
                      <a:sym typeface="Calibri"/>
                    </a:defRPr>
                  </a:pPr>
                  <a:endParaRPr sz="1266"/>
                </a:p>
              </p:txBody>
            </p:sp>
          </p:grpSp>
          <p:grpSp>
            <p:nvGrpSpPr>
              <p:cNvPr id="178" name="Фигура, имеющая форму буквы L 382"/>
              <p:cNvGrpSpPr/>
              <p:nvPr/>
            </p:nvGrpSpPr>
            <p:grpSpPr>
              <a:xfrm>
                <a:off x="298180" y="-1"/>
                <a:ext cx="146027" cy="146028"/>
                <a:chOff x="0" y="0"/>
                <a:chExt cx="146026" cy="146026"/>
              </a:xfrm>
            </p:grpSpPr>
            <p:sp>
              <p:nvSpPr>
                <p:cNvPr id="176" name="Линия"/>
                <p:cNvSpPr/>
                <p:nvPr/>
              </p:nvSpPr>
              <p:spPr>
                <a:xfrm rot="13500000">
                  <a:off x="21385" y="21385"/>
                  <a:ext cx="103257" cy="103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3175" cap="flat">
                  <a:solidFill>
                    <a:srgbClr val="242424"/>
                  </a:solidFill>
                  <a:prstDash val="solid"/>
                  <a:round/>
                </a:ln>
                <a:effectLst/>
              </p:spPr>
              <p:txBody>
                <a:bodyPr wrap="square" lIns="32145" tIns="32145" rIns="32145" bIns="32145" numCol="1" anchor="ctr">
                  <a:noAutofit/>
                </a:bodyPr>
                <a:lstStyle/>
                <a:p>
                  <a:pPr defTabSz="642915">
                    <a:defRPr sz="1800" b="0">
                      <a:solidFill>
                        <a:srgbClr val="FFFFFF"/>
                      </a:solidFill>
                      <a:latin typeface="Calibri"/>
                      <a:ea typeface="Calibri"/>
                      <a:cs typeface="Calibri"/>
                      <a:sym typeface="Calibri"/>
                    </a:defRPr>
                  </a:pPr>
                  <a:endParaRPr sz="1266"/>
                </a:p>
              </p:txBody>
            </p:sp>
            <p:sp>
              <p:nvSpPr>
                <p:cNvPr id="177" name="Линия"/>
                <p:cNvSpPr/>
                <p:nvPr/>
              </p:nvSpPr>
              <p:spPr>
                <a:xfrm rot="13500000">
                  <a:off x="21385" y="21385"/>
                  <a:ext cx="103257" cy="10325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path>
                  </a:pathLst>
                </a:custGeom>
                <a:noFill/>
                <a:ln w="3175" cap="flat">
                  <a:solidFill>
                    <a:srgbClr val="242424"/>
                  </a:solidFill>
                  <a:prstDash val="solid"/>
                  <a:round/>
                </a:ln>
                <a:effectLst/>
              </p:spPr>
              <p:txBody>
                <a:bodyPr wrap="square" lIns="32145" tIns="32145" rIns="32145" bIns="32145" numCol="1" anchor="ctr">
                  <a:noAutofit/>
                </a:bodyPr>
                <a:lstStyle/>
                <a:p>
                  <a:pPr defTabSz="642915">
                    <a:defRPr sz="1800" b="0">
                      <a:solidFill>
                        <a:srgbClr val="FFFFFF"/>
                      </a:solidFill>
                      <a:latin typeface="Calibri"/>
                      <a:ea typeface="Calibri"/>
                      <a:cs typeface="Calibri"/>
                      <a:sym typeface="Calibri"/>
                    </a:defRPr>
                  </a:pPr>
                  <a:endParaRPr sz="1266"/>
                </a:p>
              </p:txBody>
            </p:sp>
          </p:grpSp>
        </p:grpSp>
      </p:grpSp>
      <p:grpSp>
        <p:nvGrpSpPr>
          <p:cNvPr id="190" name="Группа 383"/>
          <p:cNvGrpSpPr/>
          <p:nvPr/>
        </p:nvGrpSpPr>
        <p:grpSpPr>
          <a:xfrm>
            <a:off x="5073842" y="3055065"/>
            <a:ext cx="312333" cy="102675"/>
            <a:chOff x="0" y="0"/>
            <a:chExt cx="444206" cy="146026"/>
          </a:xfrm>
        </p:grpSpPr>
        <p:grpSp>
          <p:nvGrpSpPr>
            <p:cNvPr id="183" name="Фигура, имеющая форму буквы L 384"/>
            <p:cNvGrpSpPr/>
            <p:nvPr/>
          </p:nvGrpSpPr>
          <p:grpSpPr>
            <a:xfrm>
              <a:off x="-1" y="-1"/>
              <a:ext cx="146028" cy="146028"/>
              <a:chOff x="0" y="0"/>
              <a:chExt cx="146026" cy="146026"/>
            </a:xfrm>
          </p:grpSpPr>
          <p:sp>
            <p:nvSpPr>
              <p:cNvPr id="181" name="Линия"/>
              <p:cNvSpPr/>
              <p:nvPr/>
            </p:nvSpPr>
            <p:spPr>
              <a:xfrm rot="13500000">
                <a:off x="21385" y="21385"/>
                <a:ext cx="103257" cy="103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3175" cap="flat">
                <a:solidFill>
                  <a:srgbClr val="00B0F0"/>
                </a:solidFill>
                <a:prstDash val="solid"/>
                <a:round/>
              </a:ln>
              <a:effectLst/>
            </p:spPr>
            <p:txBody>
              <a:bodyPr wrap="square" lIns="32145" tIns="32145" rIns="32145" bIns="32145" numCol="1" anchor="ctr">
                <a:noAutofit/>
              </a:bodyPr>
              <a:lstStyle/>
              <a:p>
                <a:pPr defTabSz="642915">
                  <a:defRPr sz="1800" b="0">
                    <a:solidFill>
                      <a:srgbClr val="FFFFFF"/>
                    </a:solidFill>
                    <a:latin typeface="Calibri"/>
                    <a:ea typeface="Calibri"/>
                    <a:cs typeface="Calibri"/>
                    <a:sym typeface="Calibri"/>
                  </a:defRPr>
                </a:pPr>
                <a:endParaRPr sz="1266"/>
              </a:p>
            </p:txBody>
          </p:sp>
          <p:sp>
            <p:nvSpPr>
              <p:cNvPr id="182" name="Линия"/>
              <p:cNvSpPr/>
              <p:nvPr/>
            </p:nvSpPr>
            <p:spPr>
              <a:xfrm rot="13500000">
                <a:off x="21385" y="21385"/>
                <a:ext cx="103257" cy="10325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path>
                </a:pathLst>
              </a:custGeom>
              <a:noFill/>
              <a:ln w="3175" cap="flat">
                <a:solidFill>
                  <a:srgbClr val="00B0F0"/>
                </a:solidFill>
                <a:prstDash val="solid"/>
                <a:round/>
              </a:ln>
              <a:effectLst/>
            </p:spPr>
            <p:txBody>
              <a:bodyPr wrap="square" lIns="32145" tIns="32145" rIns="32145" bIns="32145" numCol="1" anchor="ctr">
                <a:noAutofit/>
              </a:bodyPr>
              <a:lstStyle/>
              <a:p>
                <a:pPr defTabSz="642915">
                  <a:defRPr sz="1800" b="0">
                    <a:solidFill>
                      <a:srgbClr val="FFFFFF"/>
                    </a:solidFill>
                    <a:latin typeface="Calibri"/>
                    <a:ea typeface="Calibri"/>
                    <a:cs typeface="Calibri"/>
                    <a:sym typeface="Calibri"/>
                  </a:defRPr>
                </a:pPr>
                <a:endParaRPr sz="1266"/>
              </a:p>
            </p:txBody>
          </p:sp>
        </p:grpSp>
        <p:grpSp>
          <p:nvGrpSpPr>
            <p:cNvPr id="186" name="Фигура, имеющая форму буквы L 385"/>
            <p:cNvGrpSpPr/>
            <p:nvPr/>
          </p:nvGrpSpPr>
          <p:grpSpPr>
            <a:xfrm>
              <a:off x="149090" y="-1"/>
              <a:ext cx="146028" cy="146028"/>
              <a:chOff x="0" y="0"/>
              <a:chExt cx="146026" cy="146026"/>
            </a:xfrm>
          </p:grpSpPr>
          <p:sp>
            <p:nvSpPr>
              <p:cNvPr id="184" name="Линия"/>
              <p:cNvSpPr/>
              <p:nvPr/>
            </p:nvSpPr>
            <p:spPr>
              <a:xfrm rot="13500000">
                <a:off x="21385" y="21385"/>
                <a:ext cx="103257" cy="103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3175" cap="flat">
                <a:solidFill>
                  <a:srgbClr val="00B0F0"/>
                </a:solidFill>
                <a:prstDash val="solid"/>
                <a:round/>
              </a:ln>
              <a:effectLst/>
            </p:spPr>
            <p:txBody>
              <a:bodyPr wrap="square" lIns="32145" tIns="32145" rIns="32145" bIns="32145" numCol="1" anchor="ctr">
                <a:noAutofit/>
              </a:bodyPr>
              <a:lstStyle/>
              <a:p>
                <a:pPr defTabSz="642915">
                  <a:defRPr sz="1800" b="0">
                    <a:solidFill>
                      <a:srgbClr val="FFFFFF"/>
                    </a:solidFill>
                    <a:latin typeface="Calibri"/>
                    <a:ea typeface="Calibri"/>
                    <a:cs typeface="Calibri"/>
                    <a:sym typeface="Calibri"/>
                  </a:defRPr>
                </a:pPr>
                <a:endParaRPr sz="1266"/>
              </a:p>
            </p:txBody>
          </p:sp>
          <p:sp>
            <p:nvSpPr>
              <p:cNvPr id="185" name="Линия"/>
              <p:cNvSpPr/>
              <p:nvPr/>
            </p:nvSpPr>
            <p:spPr>
              <a:xfrm rot="13500000">
                <a:off x="21385" y="21385"/>
                <a:ext cx="103257" cy="10325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path>
                </a:pathLst>
              </a:custGeom>
              <a:noFill/>
              <a:ln w="3175" cap="flat">
                <a:solidFill>
                  <a:srgbClr val="00B0F0"/>
                </a:solidFill>
                <a:prstDash val="solid"/>
                <a:round/>
              </a:ln>
              <a:effectLst/>
            </p:spPr>
            <p:txBody>
              <a:bodyPr wrap="square" lIns="32145" tIns="32145" rIns="32145" bIns="32145" numCol="1" anchor="ctr">
                <a:noAutofit/>
              </a:bodyPr>
              <a:lstStyle/>
              <a:p>
                <a:pPr defTabSz="642915">
                  <a:defRPr sz="1800" b="0">
                    <a:solidFill>
                      <a:srgbClr val="FFFFFF"/>
                    </a:solidFill>
                    <a:latin typeface="Calibri"/>
                    <a:ea typeface="Calibri"/>
                    <a:cs typeface="Calibri"/>
                    <a:sym typeface="Calibri"/>
                  </a:defRPr>
                </a:pPr>
                <a:endParaRPr sz="1266"/>
              </a:p>
            </p:txBody>
          </p:sp>
        </p:grpSp>
        <p:grpSp>
          <p:nvGrpSpPr>
            <p:cNvPr id="189" name="Фигура, имеющая форму буквы L 386"/>
            <p:cNvGrpSpPr/>
            <p:nvPr/>
          </p:nvGrpSpPr>
          <p:grpSpPr>
            <a:xfrm>
              <a:off x="298180" y="-1"/>
              <a:ext cx="146027" cy="146028"/>
              <a:chOff x="0" y="0"/>
              <a:chExt cx="146026" cy="146026"/>
            </a:xfrm>
          </p:grpSpPr>
          <p:sp>
            <p:nvSpPr>
              <p:cNvPr id="187" name="Линия"/>
              <p:cNvSpPr/>
              <p:nvPr/>
            </p:nvSpPr>
            <p:spPr>
              <a:xfrm rot="13500000">
                <a:off x="21385" y="21385"/>
                <a:ext cx="103257" cy="1032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3175" cap="flat">
                <a:solidFill>
                  <a:srgbClr val="00B0F0"/>
                </a:solidFill>
                <a:prstDash val="solid"/>
                <a:round/>
              </a:ln>
              <a:effectLst/>
            </p:spPr>
            <p:txBody>
              <a:bodyPr wrap="square" lIns="32145" tIns="32145" rIns="32145" bIns="32145" numCol="1" anchor="ctr">
                <a:noAutofit/>
              </a:bodyPr>
              <a:lstStyle/>
              <a:p>
                <a:pPr defTabSz="642915">
                  <a:defRPr sz="1800" b="0">
                    <a:solidFill>
                      <a:srgbClr val="FFFFFF"/>
                    </a:solidFill>
                    <a:latin typeface="Calibri"/>
                    <a:ea typeface="Calibri"/>
                    <a:cs typeface="Calibri"/>
                    <a:sym typeface="Calibri"/>
                  </a:defRPr>
                </a:pPr>
                <a:endParaRPr sz="1266"/>
              </a:p>
            </p:txBody>
          </p:sp>
          <p:sp>
            <p:nvSpPr>
              <p:cNvPr id="188" name="Линия"/>
              <p:cNvSpPr/>
              <p:nvPr/>
            </p:nvSpPr>
            <p:spPr>
              <a:xfrm rot="13500000">
                <a:off x="21385" y="21385"/>
                <a:ext cx="103257" cy="10325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path>
                </a:pathLst>
              </a:custGeom>
              <a:noFill/>
              <a:ln w="3175" cap="flat">
                <a:solidFill>
                  <a:srgbClr val="00B0F0"/>
                </a:solidFill>
                <a:prstDash val="solid"/>
                <a:round/>
              </a:ln>
              <a:effectLst/>
            </p:spPr>
            <p:txBody>
              <a:bodyPr wrap="square" lIns="32145" tIns="32145" rIns="32145" bIns="32145" numCol="1" anchor="ctr">
                <a:noAutofit/>
              </a:bodyPr>
              <a:lstStyle/>
              <a:p>
                <a:pPr defTabSz="642915">
                  <a:defRPr sz="1800" b="0">
                    <a:solidFill>
                      <a:srgbClr val="FFFFFF"/>
                    </a:solidFill>
                    <a:latin typeface="Calibri"/>
                    <a:ea typeface="Calibri"/>
                    <a:cs typeface="Calibri"/>
                    <a:sym typeface="Calibri"/>
                  </a:defRPr>
                </a:pPr>
                <a:endParaRPr sz="1266"/>
              </a:p>
            </p:txBody>
          </p:sp>
        </p:grpSp>
      </p:grpSp>
      <p:grpSp>
        <p:nvGrpSpPr>
          <p:cNvPr id="341" name="Группа 13"/>
          <p:cNvGrpSpPr/>
          <p:nvPr/>
        </p:nvGrpSpPr>
        <p:grpSpPr>
          <a:xfrm>
            <a:off x="3269561" y="4906063"/>
            <a:ext cx="2710040" cy="1414654"/>
            <a:chOff x="0" y="0"/>
            <a:chExt cx="3854277" cy="2011951"/>
          </a:xfrm>
        </p:grpSpPr>
        <p:sp>
          <p:nvSpPr>
            <p:cNvPr id="191" name="Freeform 9"/>
            <p:cNvSpPr/>
            <p:nvPr/>
          </p:nvSpPr>
          <p:spPr>
            <a:xfrm>
              <a:off x="-2" y="0"/>
              <a:ext cx="3854280" cy="2011952"/>
            </a:xfrm>
            <a:custGeom>
              <a:avLst/>
              <a:gdLst/>
              <a:ahLst/>
              <a:cxnLst>
                <a:cxn ang="0">
                  <a:pos x="wd2" y="hd2"/>
                </a:cxn>
                <a:cxn ang="5400000">
                  <a:pos x="wd2" y="hd2"/>
                </a:cxn>
                <a:cxn ang="10800000">
                  <a:pos x="wd2" y="hd2"/>
                </a:cxn>
                <a:cxn ang="16200000">
                  <a:pos x="wd2" y="hd2"/>
                </a:cxn>
              </a:cxnLst>
              <a:rect l="0" t="0" r="r" b="b"/>
              <a:pathLst>
                <a:path w="21600" h="21600" extrusionOk="0">
                  <a:moveTo>
                    <a:pt x="10491" y="5787"/>
                  </a:moveTo>
                  <a:lnTo>
                    <a:pt x="10491" y="5803"/>
                  </a:lnTo>
                  <a:lnTo>
                    <a:pt x="10479" y="5869"/>
                  </a:lnTo>
                  <a:lnTo>
                    <a:pt x="10479" y="5891"/>
                  </a:lnTo>
                  <a:lnTo>
                    <a:pt x="10505" y="5957"/>
                  </a:lnTo>
                  <a:lnTo>
                    <a:pt x="10519" y="5984"/>
                  </a:lnTo>
                  <a:lnTo>
                    <a:pt x="10525" y="5957"/>
                  </a:lnTo>
                  <a:lnTo>
                    <a:pt x="10559" y="5907"/>
                  </a:lnTo>
                  <a:lnTo>
                    <a:pt x="10559" y="5803"/>
                  </a:lnTo>
                  <a:lnTo>
                    <a:pt x="10554" y="5787"/>
                  </a:lnTo>
                  <a:lnTo>
                    <a:pt x="10491" y="5787"/>
                  </a:lnTo>
                  <a:close/>
                  <a:moveTo>
                    <a:pt x="10554" y="6697"/>
                  </a:moveTo>
                  <a:lnTo>
                    <a:pt x="10554" y="6790"/>
                  </a:lnTo>
                  <a:lnTo>
                    <a:pt x="10559" y="6801"/>
                  </a:lnTo>
                  <a:lnTo>
                    <a:pt x="10588" y="6829"/>
                  </a:lnTo>
                  <a:lnTo>
                    <a:pt x="10600" y="6856"/>
                  </a:lnTo>
                  <a:lnTo>
                    <a:pt x="10608" y="6829"/>
                  </a:lnTo>
                  <a:lnTo>
                    <a:pt x="10620" y="6763"/>
                  </a:lnTo>
                  <a:lnTo>
                    <a:pt x="10628" y="6752"/>
                  </a:lnTo>
                  <a:lnTo>
                    <a:pt x="10614" y="6736"/>
                  </a:lnTo>
                  <a:lnTo>
                    <a:pt x="10574" y="6686"/>
                  </a:lnTo>
                  <a:lnTo>
                    <a:pt x="10554" y="6659"/>
                  </a:lnTo>
                  <a:lnTo>
                    <a:pt x="10554" y="6697"/>
                  </a:lnTo>
                  <a:close/>
                  <a:moveTo>
                    <a:pt x="10519" y="6917"/>
                  </a:moveTo>
                  <a:lnTo>
                    <a:pt x="10505" y="6895"/>
                  </a:lnTo>
                  <a:lnTo>
                    <a:pt x="10499" y="6933"/>
                  </a:lnTo>
                  <a:lnTo>
                    <a:pt x="10485" y="7021"/>
                  </a:lnTo>
                  <a:lnTo>
                    <a:pt x="10479" y="7048"/>
                  </a:lnTo>
                  <a:lnTo>
                    <a:pt x="10485" y="7048"/>
                  </a:lnTo>
                  <a:lnTo>
                    <a:pt x="10514" y="7087"/>
                  </a:lnTo>
                  <a:lnTo>
                    <a:pt x="10525" y="7114"/>
                  </a:lnTo>
                  <a:lnTo>
                    <a:pt x="10534" y="7087"/>
                  </a:lnTo>
                  <a:lnTo>
                    <a:pt x="10554" y="7021"/>
                  </a:lnTo>
                  <a:lnTo>
                    <a:pt x="10554" y="6982"/>
                  </a:lnTo>
                  <a:lnTo>
                    <a:pt x="10519" y="6917"/>
                  </a:lnTo>
                  <a:close/>
                  <a:moveTo>
                    <a:pt x="10600" y="6648"/>
                  </a:moveTo>
                  <a:lnTo>
                    <a:pt x="10608" y="6659"/>
                  </a:lnTo>
                  <a:lnTo>
                    <a:pt x="10643" y="6697"/>
                  </a:lnTo>
                  <a:lnTo>
                    <a:pt x="10648" y="6725"/>
                  </a:lnTo>
                  <a:lnTo>
                    <a:pt x="10654" y="6697"/>
                  </a:lnTo>
                  <a:lnTo>
                    <a:pt x="10688" y="6620"/>
                  </a:lnTo>
                  <a:lnTo>
                    <a:pt x="10694" y="6593"/>
                  </a:lnTo>
                  <a:lnTo>
                    <a:pt x="10683" y="6582"/>
                  </a:lnTo>
                  <a:lnTo>
                    <a:pt x="10634" y="6516"/>
                  </a:lnTo>
                  <a:lnTo>
                    <a:pt x="10628" y="6505"/>
                  </a:lnTo>
                  <a:lnTo>
                    <a:pt x="10620" y="6516"/>
                  </a:lnTo>
                  <a:lnTo>
                    <a:pt x="10594" y="6555"/>
                  </a:lnTo>
                  <a:lnTo>
                    <a:pt x="10588" y="6566"/>
                  </a:lnTo>
                  <a:lnTo>
                    <a:pt x="10588" y="6582"/>
                  </a:lnTo>
                  <a:lnTo>
                    <a:pt x="10600" y="6648"/>
                  </a:lnTo>
                  <a:close/>
                  <a:moveTo>
                    <a:pt x="11046" y="5244"/>
                  </a:moveTo>
                  <a:lnTo>
                    <a:pt x="11046" y="5255"/>
                  </a:lnTo>
                  <a:lnTo>
                    <a:pt x="11055" y="5255"/>
                  </a:lnTo>
                  <a:lnTo>
                    <a:pt x="11115" y="5337"/>
                  </a:lnTo>
                  <a:lnTo>
                    <a:pt x="11135" y="5348"/>
                  </a:lnTo>
                  <a:lnTo>
                    <a:pt x="11135" y="5309"/>
                  </a:lnTo>
                  <a:lnTo>
                    <a:pt x="11141" y="5216"/>
                  </a:lnTo>
                  <a:lnTo>
                    <a:pt x="11141" y="5205"/>
                  </a:lnTo>
                  <a:lnTo>
                    <a:pt x="11135" y="5194"/>
                  </a:lnTo>
                  <a:lnTo>
                    <a:pt x="11095" y="5101"/>
                  </a:lnTo>
                  <a:lnTo>
                    <a:pt x="11089" y="5074"/>
                  </a:lnTo>
                  <a:lnTo>
                    <a:pt x="11046" y="5156"/>
                  </a:lnTo>
                  <a:lnTo>
                    <a:pt x="11041" y="5156"/>
                  </a:lnTo>
                  <a:lnTo>
                    <a:pt x="11041" y="5167"/>
                  </a:lnTo>
                  <a:lnTo>
                    <a:pt x="11046" y="5244"/>
                  </a:lnTo>
                  <a:close/>
                  <a:moveTo>
                    <a:pt x="10674" y="2792"/>
                  </a:moveTo>
                  <a:lnTo>
                    <a:pt x="10674" y="2803"/>
                  </a:lnTo>
                  <a:lnTo>
                    <a:pt x="10683" y="2819"/>
                  </a:lnTo>
                  <a:lnTo>
                    <a:pt x="10743" y="2841"/>
                  </a:lnTo>
                  <a:lnTo>
                    <a:pt x="10748" y="2841"/>
                  </a:lnTo>
                  <a:lnTo>
                    <a:pt x="10811" y="2819"/>
                  </a:lnTo>
                  <a:lnTo>
                    <a:pt x="10823" y="2803"/>
                  </a:lnTo>
                  <a:lnTo>
                    <a:pt x="10817" y="2775"/>
                  </a:lnTo>
                  <a:lnTo>
                    <a:pt x="10783" y="2622"/>
                  </a:lnTo>
                  <a:lnTo>
                    <a:pt x="10777" y="2622"/>
                  </a:lnTo>
                  <a:lnTo>
                    <a:pt x="10737" y="2545"/>
                  </a:lnTo>
                  <a:lnTo>
                    <a:pt x="10723" y="2534"/>
                  </a:lnTo>
                  <a:lnTo>
                    <a:pt x="10683" y="2611"/>
                  </a:lnTo>
                  <a:lnTo>
                    <a:pt x="10683" y="2622"/>
                  </a:lnTo>
                  <a:lnTo>
                    <a:pt x="10674" y="2726"/>
                  </a:lnTo>
                  <a:lnTo>
                    <a:pt x="10674" y="2792"/>
                  </a:lnTo>
                  <a:close/>
                  <a:moveTo>
                    <a:pt x="10113" y="6412"/>
                  </a:moveTo>
                  <a:lnTo>
                    <a:pt x="10113" y="6423"/>
                  </a:lnTo>
                  <a:lnTo>
                    <a:pt x="10099" y="6489"/>
                  </a:lnTo>
                  <a:lnTo>
                    <a:pt x="10099" y="6505"/>
                  </a:lnTo>
                  <a:lnTo>
                    <a:pt x="10107" y="6516"/>
                  </a:lnTo>
                  <a:lnTo>
                    <a:pt x="10133" y="6593"/>
                  </a:lnTo>
                  <a:lnTo>
                    <a:pt x="10147" y="6620"/>
                  </a:lnTo>
                  <a:lnTo>
                    <a:pt x="10153" y="6593"/>
                  </a:lnTo>
                  <a:lnTo>
                    <a:pt x="10193" y="6516"/>
                  </a:lnTo>
                  <a:lnTo>
                    <a:pt x="10193" y="6505"/>
                  </a:lnTo>
                  <a:lnTo>
                    <a:pt x="10173" y="6401"/>
                  </a:lnTo>
                  <a:lnTo>
                    <a:pt x="10173" y="6374"/>
                  </a:lnTo>
                  <a:lnTo>
                    <a:pt x="10162" y="6385"/>
                  </a:lnTo>
                  <a:lnTo>
                    <a:pt x="10119" y="6412"/>
                  </a:lnTo>
                  <a:lnTo>
                    <a:pt x="10113" y="6412"/>
                  </a:lnTo>
                  <a:close/>
                  <a:moveTo>
                    <a:pt x="10053" y="7344"/>
                  </a:moveTo>
                  <a:lnTo>
                    <a:pt x="10044" y="7333"/>
                  </a:lnTo>
                  <a:lnTo>
                    <a:pt x="9998" y="7295"/>
                  </a:lnTo>
                  <a:lnTo>
                    <a:pt x="9993" y="7284"/>
                  </a:lnTo>
                  <a:lnTo>
                    <a:pt x="9984" y="7306"/>
                  </a:lnTo>
                  <a:lnTo>
                    <a:pt x="9938" y="7438"/>
                  </a:lnTo>
                  <a:lnTo>
                    <a:pt x="9930" y="7449"/>
                  </a:lnTo>
                  <a:lnTo>
                    <a:pt x="9938" y="7476"/>
                  </a:lnTo>
                  <a:lnTo>
                    <a:pt x="9998" y="7619"/>
                  </a:lnTo>
                  <a:lnTo>
                    <a:pt x="10004" y="7635"/>
                  </a:lnTo>
                  <a:lnTo>
                    <a:pt x="10013" y="7635"/>
                  </a:lnTo>
                  <a:lnTo>
                    <a:pt x="10053" y="7591"/>
                  </a:lnTo>
                  <a:lnTo>
                    <a:pt x="10067" y="7580"/>
                  </a:lnTo>
                  <a:lnTo>
                    <a:pt x="10067" y="7569"/>
                  </a:lnTo>
                  <a:lnTo>
                    <a:pt x="10053" y="7361"/>
                  </a:lnTo>
                  <a:lnTo>
                    <a:pt x="10053" y="7344"/>
                  </a:lnTo>
                  <a:close/>
                  <a:moveTo>
                    <a:pt x="9918" y="2479"/>
                  </a:moveTo>
                  <a:lnTo>
                    <a:pt x="9918" y="2468"/>
                  </a:lnTo>
                  <a:lnTo>
                    <a:pt x="9895" y="2337"/>
                  </a:lnTo>
                  <a:lnTo>
                    <a:pt x="9890" y="2326"/>
                  </a:lnTo>
                  <a:lnTo>
                    <a:pt x="9809" y="2260"/>
                  </a:lnTo>
                  <a:lnTo>
                    <a:pt x="9795" y="2260"/>
                  </a:lnTo>
                  <a:lnTo>
                    <a:pt x="9726" y="2375"/>
                  </a:lnTo>
                  <a:lnTo>
                    <a:pt x="9721" y="2375"/>
                  </a:lnTo>
                  <a:lnTo>
                    <a:pt x="9721" y="2507"/>
                  </a:lnTo>
                  <a:lnTo>
                    <a:pt x="9781" y="2594"/>
                  </a:lnTo>
                  <a:lnTo>
                    <a:pt x="9789" y="2611"/>
                  </a:lnTo>
                  <a:lnTo>
                    <a:pt x="9795" y="2611"/>
                  </a:lnTo>
                  <a:lnTo>
                    <a:pt x="9910" y="2490"/>
                  </a:lnTo>
                  <a:lnTo>
                    <a:pt x="9918" y="2479"/>
                  </a:lnTo>
                  <a:close/>
                  <a:moveTo>
                    <a:pt x="9849" y="7476"/>
                  </a:moveTo>
                  <a:lnTo>
                    <a:pt x="9835" y="7504"/>
                  </a:lnTo>
                  <a:lnTo>
                    <a:pt x="9769" y="7569"/>
                  </a:lnTo>
                  <a:lnTo>
                    <a:pt x="9761" y="7580"/>
                  </a:lnTo>
                  <a:lnTo>
                    <a:pt x="9741" y="7657"/>
                  </a:lnTo>
                  <a:lnTo>
                    <a:pt x="9735" y="7685"/>
                  </a:lnTo>
                  <a:lnTo>
                    <a:pt x="9746" y="7695"/>
                  </a:lnTo>
                  <a:lnTo>
                    <a:pt x="9801" y="7734"/>
                  </a:lnTo>
                  <a:lnTo>
                    <a:pt x="9809" y="7734"/>
                  </a:lnTo>
                  <a:lnTo>
                    <a:pt x="9869" y="7712"/>
                  </a:lnTo>
                  <a:lnTo>
                    <a:pt x="9884" y="7712"/>
                  </a:lnTo>
                  <a:lnTo>
                    <a:pt x="9884" y="7685"/>
                  </a:lnTo>
                  <a:lnTo>
                    <a:pt x="9855" y="7514"/>
                  </a:lnTo>
                  <a:lnTo>
                    <a:pt x="9849" y="7476"/>
                  </a:lnTo>
                  <a:close/>
                  <a:moveTo>
                    <a:pt x="9950" y="2375"/>
                  </a:moveTo>
                  <a:lnTo>
                    <a:pt x="9944" y="2391"/>
                  </a:lnTo>
                  <a:lnTo>
                    <a:pt x="9930" y="2441"/>
                  </a:lnTo>
                  <a:lnTo>
                    <a:pt x="9930" y="2468"/>
                  </a:lnTo>
                  <a:lnTo>
                    <a:pt x="9944" y="2583"/>
                  </a:lnTo>
                  <a:lnTo>
                    <a:pt x="9944" y="2594"/>
                  </a:lnTo>
                  <a:lnTo>
                    <a:pt x="10078" y="2594"/>
                  </a:lnTo>
                  <a:lnTo>
                    <a:pt x="10078" y="2583"/>
                  </a:lnTo>
                  <a:lnTo>
                    <a:pt x="10127" y="2430"/>
                  </a:lnTo>
                  <a:lnTo>
                    <a:pt x="10133" y="2413"/>
                  </a:lnTo>
                  <a:lnTo>
                    <a:pt x="10127" y="2402"/>
                  </a:lnTo>
                  <a:lnTo>
                    <a:pt x="10093" y="2287"/>
                  </a:lnTo>
                  <a:lnTo>
                    <a:pt x="10078" y="2260"/>
                  </a:lnTo>
                  <a:lnTo>
                    <a:pt x="10067" y="2287"/>
                  </a:lnTo>
                  <a:lnTo>
                    <a:pt x="10024" y="2402"/>
                  </a:lnTo>
                  <a:lnTo>
                    <a:pt x="9958" y="2375"/>
                  </a:lnTo>
                  <a:lnTo>
                    <a:pt x="9950" y="2375"/>
                  </a:lnTo>
                  <a:close/>
                  <a:moveTo>
                    <a:pt x="10385" y="6165"/>
                  </a:moveTo>
                  <a:lnTo>
                    <a:pt x="10385" y="6176"/>
                  </a:lnTo>
                  <a:lnTo>
                    <a:pt x="10425" y="6220"/>
                  </a:lnTo>
                  <a:lnTo>
                    <a:pt x="10431" y="6231"/>
                  </a:lnTo>
                  <a:lnTo>
                    <a:pt x="10439" y="6220"/>
                  </a:lnTo>
                  <a:lnTo>
                    <a:pt x="10485" y="6165"/>
                  </a:lnTo>
                  <a:lnTo>
                    <a:pt x="10499" y="6154"/>
                  </a:lnTo>
                  <a:lnTo>
                    <a:pt x="10491" y="6127"/>
                  </a:lnTo>
                  <a:lnTo>
                    <a:pt x="10465" y="6034"/>
                  </a:lnTo>
                  <a:lnTo>
                    <a:pt x="10459" y="6023"/>
                  </a:lnTo>
                  <a:lnTo>
                    <a:pt x="10451" y="6023"/>
                  </a:lnTo>
                  <a:lnTo>
                    <a:pt x="10411" y="5995"/>
                  </a:lnTo>
                  <a:lnTo>
                    <a:pt x="10396" y="5995"/>
                  </a:lnTo>
                  <a:lnTo>
                    <a:pt x="10356" y="6077"/>
                  </a:lnTo>
                  <a:lnTo>
                    <a:pt x="10350" y="6088"/>
                  </a:lnTo>
                  <a:lnTo>
                    <a:pt x="10356" y="6099"/>
                  </a:lnTo>
                  <a:lnTo>
                    <a:pt x="10385" y="6165"/>
                  </a:lnTo>
                  <a:close/>
                  <a:moveTo>
                    <a:pt x="10445" y="3582"/>
                  </a:moveTo>
                  <a:lnTo>
                    <a:pt x="10451" y="3598"/>
                  </a:lnTo>
                  <a:lnTo>
                    <a:pt x="10534" y="3598"/>
                  </a:lnTo>
                  <a:lnTo>
                    <a:pt x="10525" y="3571"/>
                  </a:lnTo>
                  <a:lnTo>
                    <a:pt x="10525" y="3456"/>
                  </a:lnTo>
                  <a:lnTo>
                    <a:pt x="10485" y="3351"/>
                  </a:lnTo>
                  <a:lnTo>
                    <a:pt x="10479" y="3335"/>
                  </a:lnTo>
                  <a:lnTo>
                    <a:pt x="10465" y="3335"/>
                  </a:lnTo>
                  <a:lnTo>
                    <a:pt x="10416" y="3390"/>
                  </a:lnTo>
                  <a:lnTo>
                    <a:pt x="10411" y="3390"/>
                  </a:lnTo>
                  <a:lnTo>
                    <a:pt x="10411" y="3401"/>
                  </a:lnTo>
                  <a:lnTo>
                    <a:pt x="10396" y="3478"/>
                  </a:lnTo>
                  <a:lnTo>
                    <a:pt x="10396" y="3494"/>
                  </a:lnTo>
                  <a:lnTo>
                    <a:pt x="10405" y="3505"/>
                  </a:lnTo>
                  <a:lnTo>
                    <a:pt x="10445" y="3582"/>
                  </a:lnTo>
                  <a:close/>
                  <a:moveTo>
                    <a:pt x="10459" y="6829"/>
                  </a:moveTo>
                  <a:lnTo>
                    <a:pt x="10451" y="6829"/>
                  </a:lnTo>
                  <a:lnTo>
                    <a:pt x="10405" y="6801"/>
                  </a:lnTo>
                  <a:lnTo>
                    <a:pt x="10396" y="6801"/>
                  </a:lnTo>
                  <a:lnTo>
                    <a:pt x="10391" y="6812"/>
                  </a:lnTo>
                  <a:lnTo>
                    <a:pt x="10365" y="6906"/>
                  </a:lnTo>
                  <a:lnTo>
                    <a:pt x="10356" y="6933"/>
                  </a:lnTo>
                  <a:lnTo>
                    <a:pt x="10371" y="6944"/>
                  </a:lnTo>
                  <a:lnTo>
                    <a:pt x="10416" y="7021"/>
                  </a:lnTo>
                  <a:lnTo>
                    <a:pt x="10425" y="7048"/>
                  </a:lnTo>
                  <a:lnTo>
                    <a:pt x="10465" y="6955"/>
                  </a:lnTo>
                  <a:lnTo>
                    <a:pt x="10471" y="6955"/>
                  </a:lnTo>
                  <a:lnTo>
                    <a:pt x="10471" y="6944"/>
                  </a:lnTo>
                  <a:lnTo>
                    <a:pt x="10459" y="6840"/>
                  </a:lnTo>
                  <a:lnTo>
                    <a:pt x="10459" y="6829"/>
                  </a:lnTo>
                  <a:close/>
                  <a:moveTo>
                    <a:pt x="10073" y="2090"/>
                  </a:moveTo>
                  <a:lnTo>
                    <a:pt x="10078" y="2117"/>
                  </a:lnTo>
                  <a:lnTo>
                    <a:pt x="10093" y="2101"/>
                  </a:lnTo>
                  <a:lnTo>
                    <a:pt x="10141" y="2079"/>
                  </a:lnTo>
                  <a:lnTo>
                    <a:pt x="10153" y="2062"/>
                  </a:lnTo>
                  <a:lnTo>
                    <a:pt x="10147" y="2040"/>
                  </a:lnTo>
                  <a:lnTo>
                    <a:pt x="10127" y="1920"/>
                  </a:lnTo>
                  <a:lnTo>
                    <a:pt x="10127" y="1881"/>
                  </a:lnTo>
                  <a:lnTo>
                    <a:pt x="10113" y="1909"/>
                  </a:lnTo>
                  <a:lnTo>
                    <a:pt x="10067" y="1958"/>
                  </a:lnTo>
                  <a:lnTo>
                    <a:pt x="10053" y="1975"/>
                  </a:lnTo>
                  <a:lnTo>
                    <a:pt x="10058" y="1986"/>
                  </a:lnTo>
                  <a:lnTo>
                    <a:pt x="10073" y="2090"/>
                  </a:lnTo>
                  <a:close/>
                  <a:moveTo>
                    <a:pt x="11739" y="3543"/>
                  </a:moveTo>
                  <a:lnTo>
                    <a:pt x="11731" y="3637"/>
                  </a:lnTo>
                  <a:lnTo>
                    <a:pt x="11705" y="3648"/>
                  </a:lnTo>
                  <a:lnTo>
                    <a:pt x="11676" y="3439"/>
                  </a:lnTo>
                  <a:lnTo>
                    <a:pt x="11676" y="3412"/>
                  </a:lnTo>
                  <a:lnTo>
                    <a:pt x="11665" y="3428"/>
                  </a:lnTo>
                  <a:lnTo>
                    <a:pt x="11493" y="3598"/>
                  </a:lnTo>
                  <a:lnTo>
                    <a:pt x="11487" y="3598"/>
                  </a:lnTo>
                  <a:lnTo>
                    <a:pt x="11487" y="3609"/>
                  </a:lnTo>
                  <a:lnTo>
                    <a:pt x="11427" y="3894"/>
                  </a:lnTo>
                  <a:lnTo>
                    <a:pt x="11418" y="3894"/>
                  </a:lnTo>
                  <a:lnTo>
                    <a:pt x="11418" y="4010"/>
                  </a:lnTo>
                  <a:lnTo>
                    <a:pt x="11427" y="4026"/>
                  </a:lnTo>
                  <a:lnTo>
                    <a:pt x="11487" y="4075"/>
                  </a:lnTo>
                  <a:lnTo>
                    <a:pt x="11602" y="4256"/>
                  </a:lnTo>
                  <a:lnTo>
                    <a:pt x="11731" y="4426"/>
                  </a:lnTo>
                  <a:lnTo>
                    <a:pt x="11745" y="4426"/>
                  </a:lnTo>
                  <a:lnTo>
                    <a:pt x="11805" y="4361"/>
                  </a:lnTo>
                  <a:lnTo>
                    <a:pt x="11814" y="4361"/>
                  </a:lnTo>
                  <a:lnTo>
                    <a:pt x="11814" y="4350"/>
                  </a:lnTo>
                  <a:lnTo>
                    <a:pt x="11825" y="4180"/>
                  </a:lnTo>
                  <a:lnTo>
                    <a:pt x="11825" y="4169"/>
                  </a:lnTo>
                  <a:lnTo>
                    <a:pt x="11819" y="4152"/>
                  </a:lnTo>
                  <a:lnTo>
                    <a:pt x="11779" y="4064"/>
                  </a:lnTo>
                  <a:lnTo>
                    <a:pt x="11834" y="3894"/>
                  </a:lnTo>
                  <a:lnTo>
                    <a:pt x="11839" y="3702"/>
                  </a:lnTo>
                  <a:lnTo>
                    <a:pt x="11839" y="3686"/>
                  </a:lnTo>
                  <a:lnTo>
                    <a:pt x="11759" y="3532"/>
                  </a:lnTo>
                  <a:lnTo>
                    <a:pt x="11739" y="3505"/>
                  </a:lnTo>
                  <a:lnTo>
                    <a:pt x="11739" y="3543"/>
                  </a:lnTo>
                  <a:close/>
                  <a:moveTo>
                    <a:pt x="14846" y="5644"/>
                  </a:moveTo>
                  <a:lnTo>
                    <a:pt x="14831" y="5633"/>
                  </a:lnTo>
                  <a:lnTo>
                    <a:pt x="14697" y="5606"/>
                  </a:lnTo>
                  <a:lnTo>
                    <a:pt x="14677" y="5595"/>
                  </a:lnTo>
                  <a:lnTo>
                    <a:pt x="14683" y="5633"/>
                  </a:lnTo>
                  <a:lnTo>
                    <a:pt x="14708" y="5765"/>
                  </a:lnTo>
                  <a:lnTo>
                    <a:pt x="14717" y="5776"/>
                  </a:lnTo>
                  <a:lnTo>
                    <a:pt x="14777" y="5842"/>
                  </a:lnTo>
                  <a:lnTo>
                    <a:pt x="14783" y="5853"/>
                  </a:lnTo>
                  <a:lnTo>
                    <a:pt x="14791" y="5853"/>
                  </a:lnTo>
                  <a:lnTo>
                    <a:pt x="14846" y="5814"/>
                  </a:lnTo>
                  <a:lnTo>
                    <a:pt x="14851" y="5814"/>
                  </a:lnTo>
                  <a:lnTo>
                    <a:pt x="14851" y="5787"/>
                  </a:lnTo>
                  <a:lnTo>
                    <a:pt x="14846" y="5661"/>
                  </a:lnTo>
                  <a:lnTo>
                    <a:pt x="14846" y="5644"/>
                  </a:lnTo>
                  <a:close/>
                  <a:moveTo>
                    <a:pt x="15158" y="3362"/>
                  </a:moveTo>
                  <a:lnTo>
                    <a:pt x="15164" y="3362"/>
                  </a:lnTo>
                  <a:lnTo>
                    <a:pt x="15169" y="3335"/>
                  </a:lnTo>
                  <a:lnTo>
                    <a:pt x="15189" y="3231"/>
                  </a:lnTo>
                  <a:lnTo>
                    <a:pt x="15198" y="3209"/>
                  </a:lnTo>
                  <a:lnTo>
                    <a:pt x="15184" y="3192"/>
                  </a:lnTo>
                  <a:lnTo>
                    <a:pt x="15123" y="3154"/>
                  </a:lnTo>
                  <a:lnTo>
                    <a:pt x="15109" y="3154"/>
                  </a:lnTo>
                  <a:lnTo>
                    <a:pt x="15109" y="3181"/>
                  </a:lnTo>
                  <a:lnTo>
                    <a:pt x="15089" y="3296"/>
                  </a:lnTo>
                  <a:lnTo>
                    <a:pt x="15089" y="3324"/>
                  </a:lnTo>
                  <a:lnTo>
                    <a:pt x="15103" y="3335"/>
                  </a:lnTo>
                  <a:lnTo>
                    <a:pt x="15158" y="3362"/>
                  </a:lnTo>
                  <a:close/>
                  <a:moveTo>
                    <a:pt x="11264" y="3659"/>
                  </a:moveTo>
                  <a:lnTo>
                    <a:pt x="11264" y="3675"/>
                  </a:lnTo>
                  <a:lnTo>
                    <a:pt x="11358" y="3801"/>
                  </a:lnTo>
                  <a:lnTo>
                    <a:pt x="11373" y="3801"/>
                  </a:lnTo>
                  <a:lnTo>
                    <a:pt x="11441" y="3724"/>
                  </a:lnTo>
                  <a:lnTo>
                    <a:pt x="11447" y="3713"/>
                  </a:lnTo>
                  <a:lnTo>
                    <a:pt x="11461" y="3598"/>
                  </a:lnTo>
                  <a:lnTo>
                    <a:pt x="11467" y="3571"/>
                  </a:lnTo>
                  <a:lnTo>
                    <a:pt x="11473" y="3571"/>
                  </a:lnTo>
                  <a:lnTo>
                    <a:pt x="11656" y="3412"/>
                  </a:lnTo>
                  <a:lnTo>
                    <a:pt x="11665" y="3401"/>
                  </a:lnTo>
                  <a:lnTo>
                    <a:pt x="11665" y="3269"/>
                  </a:lnTo>
                  <a:lnTo>
                    <a:pt x="11731" y="3209"/>
                  </a:lnTo>
                  <a:lnTo>
                    <a:pt x="11745" y="3192"/>
                  </a:lnTo>
                  <a:lnTo>
                    <a:pt x="11739" y="3165"/>
                  </a:lnTo>
                  <a:lnTo>
                    <a:pt x="11710" y="3066"/>
                  </a:lnTo>
                  <a:lnTo>
                    <a:pt x="11665" y="2830"/>
                  </a:lnTo>
                  <a:lnTo>
                    <a:pt x="11665" y="2819"/>
                  </a:lnTo>
                  <a:lnTo>
                    <a:pt x="11582" y="2677"/>
                  </a:lnTo>
                  <a:lnTo>
                    <a:pt x="11576" y="2660"/>
                  </a:lnTo>
                  <a:lnTo>
                    <a:pt x="11493" y="2819"/>
                  </a:lnTo>
                  <a:lnTo>
                    <a:pt x="11427" y="2907"/>
                  </a:lnTo>
                  <a:lnTo>
                    <a:pt x="11418" y="2907"/>
                  </a:lnTo>
                  <a:lnTo>
                    <a:pt x="11418" y="2934"/>
                  </a:lnTo>
                  <a:lnTo>
                    <a:pt x="11441" y="3077"/>
                  </a:lnTo>
                  <a:lnTo>
                    <a:pt x="11364" y="3258"/>
                  </a:lnTo>
                  <a:lnTo>
                    <a:pt x="11364" y="3401"/>
                  </a:lnTo>
                  <a:lnTo>
                    <a:pt x="11373" y="3401"/>
                  </a:lnTo>
                  <a:lnTo>
                    <a:pt x="11461" y="3554"/>
                  </a:lnTo>
                  <a:lnTo>
                    <a:pt x="11461" y="3571"/>
                  </a:lnTo>
                  <a:lnTo>
                    <a:pt x="11453" y="3554"/>
                  </a:lnTo>
                  <a:lnTo>
                    <a:pt x="11318" y="3456"/>
                  </a:lnTo>
                  <a:lnTo>
                    <a:pt x="11304" y="3456"/>
                  </a:lnTo>
                  <a:lnTo>
                    <a:pt x="11250" y="3516"/>
                  </a:lnTo>
                  <a:lnTo>
                    <a:pt x="11244" y="3516"/>
                  </a:lnTo>
                  <a:lnTo>
                    <a:pt x="11244" y="3543"/>
                  </a:lnTo>
                  <a:lnTo>
                    <a:pt x="11264" y="3659"/>
                  </a:lnTo>
                  <a:close/>
                  <a:moveTo>
                    <a:pt x="15089" y="5090"/>
                  </a:moveTo>
                  <a:lnTo>
                    <a:pt x="15083" y="5112"/>
                  </a:lnTo>
                  <a:lnTo>
                    <a:pt x="15040" y="5194"/>
                  </a:lnTo>
                  <a:lnTo>
                    <a:pt x="15040" y="5205"/>
                  </a:lnTo>
                  <a:lnTo>
                    <a:pt x="15069" y="5414"/>
                  </a:lnTo>
                  <a:lnTo>
                    <a:pt x="15069" y="5441"/>
                  </a:lnTo>
                  <a:lnTo>
                    <a:pt x="15149" y="5441"/>
                  </a:lnTo>
                  <a:lnTo>
                    <a:pt x="15149" y="5414"/>
                  </a:lnTo>
                  <a:lnTo>
                    <a:pt x="15164" y="5216"/>
                  </a:lnTo>
                  <a:lnTo>
                    <a:pt x="15164" y="5205"/>
                  </a:lnTo>
                  <a:lnTo>
                    <a:pt x="15158" y="5205"/>
                  </a:lnTo>
                  <a:lnTo>
                    <a:pt x="15103" y="5112"/>
                  </a:lnTo>
                  <a:lnTo>
                    <a:pt x="15089" y="5090"/>
                  </a:lnTo>
                  <a:close/>
                  <a:moveTo>
                    <a:pt x="15169" y="5359"/>
                  </a:moveTo>
                  <a:lnTo>
                    <a:pt x="15169" y="5644"/>
                  </a:lnTo>
                  <a:lnTo>
                    <a:pt x="15184" y="5633"/>
                  </a:lnTo>
                  <a:lnTo>
                    <a:pt x="15327" y="5584"/>
                  </a:lnTo>
                  <a:lnTo>
                    <a:pt x="15456" y="5452"/>
                  </a:lnTo>
                  <a:lnTo>
                    <a:pt x="15467" y="5441"/>
                  </a:lnTo>
                  <a:lnTo>
                    <a:pt x="15461" y="5414"/>
                  </a:lnTo>
                  <a:lnTo>
                    <a:pt x="15421" y="5216"/>
                  </a:lnTo>
                  <a:lnTo>
                    <a:pt x="15413" y="5205"/>
                  </a:lnTo>
                  <a:lnTo>
                    <a:pt x="15407" y="5205"/>
                  </a:lnTo>
                  <a:lnTo>
                    <a:pt x="15327" y="5178"/>
                  </a:lnTo>
                  <a:lnTo>
                    <a:pt x="15258" y="5156"/>
                  </a:lnTo>
                  <a:lnTo>
                    <a:pt x="15252" y="5156"/>
                  </a:lnTo>
                  <a:lnTo>
                    <a:pt x="15244" y="5167"/>
                  </a:lnTo>
                  <a:lnTo>
                    <a:pt x="15198" y="5299"/>
                  </a:lnTo>
                  <a:lnTo>
                    <a:pt x="15169" y="5359"/>
                  </a:lnTo>
                  <a:close/>
                  <a:moveTo>
                    <a:pt x="18041" y="1415"/>
                  </a:moveTo>
                  <a:lnTo>
                    <a:pt x="18047" y="1443"/>
                  </a:lnTo>
                  <a:lnTo>
                    <a:pt x="18095" y="1349"/>
                  </a:lnTo>
                  <a:lnTo>
                    <a:pt x="18095" y="1338"/>
                  </a:lnTo>
                  <a:lnTo>
                    <a:pt x="18136" y="949"/>
                  </a:lnTo>
                  <a:lnTo>
                    <a:pt x="18190" y="768"/>
                  </a:lnTo>
                  <a:lnTo>
                    <a:pt x="18190" y="740"/>
                  </a:lnTo>
                  <a:lnTo>
                    <a:pt x="18181" y="740"/>
                  </a:lnTo>
                  <a:lnTo>
                    <a:pt x="18127" y="587"/>
                  </a:lnTo>
                  <a:lnTo>
                    <a:pt x="18121" y="587"/>
                  </a:lnTo>
                  <a:lnTo>
                    <a:pt x="17978" y="598"/>
                  </a:lnTo>
                  <a:lnTo>
                    <a:pt x="17972" y="598"/>
                  </a:lnTo>
                  <a:lnTo>
                    <a:pt x="17972" y="609"/>
                  </a:lnTo>
                  <a:lnTo>
                    <a:pt x="17884" y="856"/>
                  </a:lnTo>
                  <a:lnTo>
                    <a:pt x="17884" y="1064"/>
                  </a:lnTo>
                  <a:lnTo>
                    <a:pt x="18041" y="1415"/>
                  </a:lnTo>
                  <a:close/>
                  <a:moveTo>
                    <a:pt x="17119" y="4465"/>
                  </a:moveTo>
                  <a:lnTo>
                    <a:pt x="17128" y="4476"/>
                  </a:lnTo>
                  <a:lnTo>
                    <a:pt x="17133" y="4465"/>
                  </a:lnTo>
                  <a:lnTo>
                    <a:pt x="17188" y="4415"/>
                  </a:lnTo>
                  <a:lnTo>
                    <a:pt x="17194" y="4399"/>
                  </a:lnTo>
                  <a:lnTo>
                    <a:pt x="17194" y="4377"/>
                  </a:lnTo>
                  <a:lnTo>
                    <a:pt x="17173" y="4256"/>
                  </a:lnTo>
                  <a:lnTo>
                    <a:pt x="17168" y="4234"/>
                  </a:lnTo>
                  <a:lnTo>
                    <a:pt x="17159" y="4245"/>
                  </a:lnTo>
                  <a:lnTo>
                    <a:pt x="17099" y="4273"/>
                  </a:lnTo>
                  <a:lnTo>
                    <a:pt x="17093" y="4273"/>
                  </a:lnTo>
                  <a:lnTo>
                    <a:pt x="17093" y="4284"/>
                  </a:lnTo>
                  <a:lnTo>
                    <a:pt x="17073" y="4377"/>
                  </a:lnTo>
                  <a:lnTo>
                    <a:pt x="17065" y="4399"/>
                  </a:lnTo>
                  <a:lnTo>
                    <a:pt x="17079" y="4415"/>
                  </a:lnTo>
                  <a:lnTo>
                    <a:pt x="17119" y="4465"/>
                  </a:lnTo>
                  <a:close/>
                  <a:moveTo>
                    <a:pt x="15258" y="4218"/>
                  </a:moveTo>
                  <a:lnTo>
                    <a:pt x="15258" y="4234"/>
                  </a:lnTo>
                  <a:lnTo>
                    <a:pt x="15264" y="4234"/>
                  </a:lnTo>
                  <a:lnTo>
                    <a:pt x="15536" y="4245"/>
                  </a:lnTo>
                  <a:lnTo>
                    <a:pt x="15541" y="4245"/>
                  </a:lnTo>
                  <a:lnTo>
                    <a:pt x="15550" y="4234"/>
                  </a:lnTo>
                  <a:lnTo>
                    <a:pt x="15624" y="3960"/>
                  </a:lnTo>
                  <a:lnTo>
                    <a:pt x="15624" y="3933"/>
                  </a:lnTo>
                  <a:lnTo>
                    <a:pt x="15576" y="3724"/>
                  </a:lnTo>
                  <a:lnTo>
                    <a:pt x="15562" y="3686"/>
                  </a:lnTo>
                  <a:lnTo>
                    <a:pt x="15550" y="3713"/>
                  </a:lnTo>
                  <a:lnTo>
                    <a:pt x="15501" y="3829"/>
                  </a:lnTo>
                  <a:lnTo>
                    <a:pt x="15393" y="3801"/>
                  </a:lnTo>
                  <a:lnTo>
                    <a:pt x="15387" y="3801"/>
                  </a:lnTo>
                  <a:lnTo>
                    <a:pt x="15381" y="3818"/>
                  </a:lnTo>
                  <a:lnTo>
                    <a:pt x="15358" y="3905"/>
                  </a:lnTo>
                  <a:lnTo>
                    <a:pt x="15292" y="3905"/>
                  </a:lnTo>
                  <a:lnTo>
                    <a:pt x="15292" y="3933"/>
                  </a:lnTo>
                  <a:lnTo>
                    <a:pt x="15284" y="4026"/>
                  </a:lnTo>
                  <a:lnTo>
                    <a:pt x="15224" y="4010"/>
                  </a:lnTo>
                  <a:lnTo>
                    <a:pt x="15204" y="4010"/>
                  </a:lnTo>
                  <a:lnTo>
                    <a:pt x="15209" y="4048"/>
                  </a:lnTo>
                  <a:lnTo>
                    <a:pt x="15258" y="4218"/>
                  </a:lnTo>
                  <a:close/>
                  <a:moveTo>
                    <a:pt x="14582" y="4788"/>
                  </a:moveTo>
                  <a:lnTo>
                    <a:pt x="14588" y="4788"/>
                  </a:lnTo>
                  <a:lnTo>
                    <a:pt x="14588" y="4805"/>
                  </a:lnTo>
                  <a:lnTo>
                    <a:pt x="14642" y="4931"/>
                  </a:lnTo>
                  <a:lnTo>
                    <a:pt x="14662" y="5090"/>
                  </a:lnTo>
                  <a:lnTo>
                    <a:pt x="14662" y="5101"/>
                  </a:lnTo>
                  <a:lnTo>
                    <a:pt x="14668" y="5101"/>
                  </a:lnTo>
                  <a:lnTo>
                    <a:pt x="14783" y="5167"/>
                  </a:lnTo>
                  <a:lnTo>
                    <a:pt x="14791" y="5167"/>
                  </a:lnTo>
                  <a:lnTo>
                    <a:pt x="14900" y="5156"/>
                  </a:lnTo>
                  <a:lnTo>
                    <a:pt x="14912" y="5139"/>
                  </a:lnTo>
                  <a:lnTo>
                    <a:pt x="14912" y="5112"/>
                  </a:lnTo>
                  <a:lnTo>
                    <a:pt x="14906" y="4931"/>
                  </a:lnTo>
                  <a:lnTo>
                    <a:pt x="14966" y="4947"/>
                  </a:lnTo>
                  <a:lnTo>
                    <a:pt x="14975" y="4947"/>
                  </a:lnTo>
                  <a:lnTo>
                    <a:pt x="14980" y="4931"/>
                  </a:lnTo>
                  <a:lnTo>
                    <a:pt x="15035" y="4766"/>
                  </a:lnTo>
                  <a:lnTo>
                    <a:pt x="15095" y="4788"/>
                  </a:lnTo>
                  <a:lnTo>
                    <a:pt x="15103" y="4788"/>
                  </a:lnTo>
                  <a:lnTo>
                    <a:pt x="15109" y="4777"/>
                  </a:lnTo>
                  <a:lnTo>
                    <a:pt x="15158" y="4673"/>
                  </a:lnTo>
                  <a:lnTo>
                    <a:pt x="15164" y="4662"/>
                  </a:lnTo>
                  <a:lnTo>
                    <a:pt x="15158" y="4646"/>
                  </a:lnTo>
                  <a:lnTo>
                    <a:pt x="15109" y="4558"/>
                  </a:lnTo>
                  <a:lnTo>
                    <a:pt x="15103" y="4542"/>
                  </a:lnTo>
                  <a:lnTo>
                    <a:pt x="15000" y="4492"/>
                  </a:lnTo>
                  <a:lnTo>
                    <a:pt x="14934" y="4333"/>
                  </a:lnTo>
                  <a:lnTo>
                    <a:pt x="14975" y="4322"/>
                  </a:lnTo>
                  <a:lnTo>
                    <a:pt x="15029" y="4492"/>
                  </a:lnTo>
                  <a:lnTo>
                    <a:pt x="15035" y="4492"/>
                  </a:lnTo>
                  <a:lnTo>
                    <a:pt x="15158" y="4542"/>
                  </a:lnTo>
                  <a:lnTo>
                    <a:pt x="15169" y="4542"/>
                  </a:lnTo>
                  <a:lnTo>
                    <a:pt x="15169" y="4245"/>
                  </a:lnTo>
                  <a:lnTo>
                    <a:pt x="15129" y="4130"/>
                  </a:lnTo>
                  <a:lnTo>
                    <a:pt x="15129" y="4114"/>
                  </a:lnTo>
                  <a:lnTo>
                    <a:pt x="15123" y="4114"/>
                  </a:lnTo>
                  <a:lnTo>
                    <a:pt x="14986" y="4086"/>
                  </a:lnTo>
                  <a:lnTo>
                    <a:pt x="14980" y="4086"/>
                  </a:lnTo>
                  <a:lnTo>
                    <a:pt x="14975" y="4103"/>
                  </a:lnTo>
                  <a:lnTo>
                    <a:pt x="14912" y="4191"/>
                  </a:lnTo>
                  <a:lnTo>
                    <a:pt x="14806" y="4152"/>
                  </a:lnTo>
                  <a:lnTo>
                    <a:pt x="14791" y="4152"/>
                  </a:lnTo>
                  <a:lnTo>
                    <a:pt x="14791" y="4180"/>
                  </a:lnTo>
                  <a:lnTo>
                    <a:pt x="14777" y="4322"/>
                  </a:lnTo>
                  <a:lnTo>
                    <a:pt x="14777" y="4333"/>
                  </a:lnTo>
                  <a:lnTo>
                    <a:pt x="14783" y="4333"/>
                  </a:lnTo>
                  <a:lnTo>
                    <a:pt x="14837" y="4454"/>
                  </a:lnTo>
                  <a:lnTo>
                    <a:pt x="14826" y="4503"/>
                  </a:lnTo>
                  <a:lnTo>
                    <a:pt x="14731" y="4350"/>
                  </a:lnTo>
                  <a:lnTo>
                    <a:pt x="14717" y="4350"/>
                  </a:lnTo>
                  <a:lnTo>
                    <a:pt x="14594" y="4361"/>
                  </a:lnTo>
                  <a:lnTo>
                    <a:pt x="14582" y="4377"/>
                  </a:lnTo>
                  <a:lnTo>
                    <a:pt x="14582" y="4388"/>
                  </a:lnTo>
                  <a:lnTo>
                    <a:pt x="14574" y="4580"/>
                  </a:lnTo>
                  <a:lnTo>
                    <a:pt x="14574" y="4596"/>
                  </a:lnTo>
                  <a:lnTo>
                    <a:pt x="14582" y="4788"/>
                  </a:lnTo>
                  <a:close/>
                  <a:moveTo>
                    <a:pt x="11556" y="5480"/>
                  </a:moveTo>
                  <a:lnTo>
                    <a:pt x="11562" y="5480"/>
                  </a:lnTo>
                  <a:lnTo>
                    <a:pt x="11610" y="5414"/>
                  </a:lnTo>
                  <a:lnTo>
                    <a:pt x="11610" y="5397"/>
                  </a:lnTo>
                  <a:lnTo>
                    <a:pt x="11582" y="5299"/>
                  </a:lnTo>
                  <a:lnTo>
                    <a:pt x="11576" y="5271"/>
                  </a:lnTo>
                  <a:lnTo>
                    <a:pt x="11562" y="5282"/>
                  </a:lnTo>
                  <a:lnTo>
                    <a:pt x="11501" y="5359"/>
                  </a:lnTo>
                  <a:lnTo>
                    <a:pt x="11481" y="5375"/>
                  </a:lnTo>
                  <a:lnTo>
                    <a:pt x="11501" y="5397"/>
                  </a:lnTo>
                  <a:lnTo>
                    <a:pt x="11547" y="5463"/>
                  </a:lnTo>
                  <a:lnTo>
                    <a:pt x="11556" y="5480"/>
                  </a:lnTo>
                  <a:close/>
                  <a:moveTo>
                    <a:pt x="11467" y="5529"/>
                  </a:moveTo>
                  <a:lnTo>
                    <a:pt x="11461" y="5556"/>
                  </a:lnTo>
                  <a:lnTo>
                    <a:pt x="11441" y="5644"/>
                  </a:lnTo>
                  <a:lnTo>
                    <a:pt x="11447" y="5661"/>
                  </a:lnTo>
                  <a:lnTo>
                    <a:pt x="11467" y="5710"/>
                  </a:lnTo>
                  <a:lnTo>
                    <a:pt x="11473" y="5737"/>
                  </a:lnTo>
                  <a:lnTo>
                    <a:pt x="11487" y="5710"/>
                  </a:lnTo>
                  <a:lnTo>
                    <a:pt x="11516" y="5661"/>
                  </a:lnTo>
                  <a:lnTo>
                    <a:pt x="11527" y="5644"/>
                  </a:lnTo>
                  <a:lnTo>
                    <a:pt x="11467" y="5529"/>
                  </a:lnTo>
                  <a:close/>
                  <a:moveTo>
                    <a:pt x="14459" y="4931"/>
                  </a:moveTo>
                  <a:lnTo>
                    <a:pt x="14534" y="5101"/>
                  </a:lnTo>
                  <a:lnTo>
                    <a:pt x="14539" y="5112"/>
                  </a:lnTo>
                  <a:lnTo>
                    <a:pt x="14548" y="5101"/>
                  </a:lnTo>
                  <a:lnTo>
                    <a:pt x="14594" y="5074"/>
                  </a:lnTo>
                  <a:lnTo>
                    <a:pt x="14608" y="5063"/>
                  </a:lnTo>
                  <a:lnTo>
                    <a:pt x="14602" y="5035"/>
                  </a:lnTo>
                  <a:lnTo>
                    <a:pt x="14548" y="4843"/>
                  </a:lnTo>
                  <a:lnTo>
                    <a:pt x="14539" y="4843"/>
                  </a:lnTo>
                  <a:lnTo>
                    <a:pt x="14459" y="4750"/>
                  </a:lnTo>
                  <a:lnTo>
                    <a:pt x="14433" y="4712"/>
                  </a:lnTo>
                  <a:lnTo>
                    <a:pt x="14439" y="4777"/>
                  </a:lnTo>
                  <a:lnTo>
                    <a:pt x="14459" y="4931"/>
                  </a:lnTo>
                  <a:close/>
                  <a:moveTo>
                    <a:pt x="11398" y="2869"/>
                  </a:moveTo>
                  <a:lnTo>
                    <a:pt x="11418" y="2869"/>
                  </a:lnTo>
                  <a:lnTo>
                    <a:pt x="11413" y="2830"/>
                  </a:lnTo>
                  <a:lnTo>
                    <a:pt x="11378" y="2649"/>
                  </a:lnTo>
                  <a:lnTo>
                    <a:pt x="11378" y="2622"/>
                  </a:lnTo>
                  <a:lnTo>
                    <a:pt x="11373" y="2622"/>
                  </a:lnTo>
                  <a:lnTo>
                    <a:pt x="11278" y="2633"/>
                  </a:lnTo>
                  <a:lnTo>
                    <a:pt x="11264" y="2633"/>
                  </a:lnTo>
                  <a:lnTo>
                    <a:pt x="11264" y="2649"/>
                  </a:lnTo>
                  <a:lnTo>
                    <a:pt x="11258" y="2792"/>
                  </a:lnTo>
                  <a:lnTo>
                    <a:pt x="11250" y="2819"/>
                  </a:lnTo>
                  <a:lnTo>
                    <a:pt x="11264" y="2819"/>
                  </a:lnTo>
                  <a:lnTo>
                    <a:pt x="11398" y="2869"/>
                  </a:lnTo>
                  <a:close/>
                  <a:moveTo>
                    <a:pt x="9958" y="2221"/>
                  </a:moveTo>
                  <a:lnTo>
                    <a:pt x="9944" y="2205"/>
                  </a:lnTo>
                  <a:lnTo>
                    <a:pt x="9904" y="2128"/>
                  </a:lnTo>
                  <a:lnTo>
                    <a:pt x="9895" y="2117"/>
                  </a:lnTo>
                  <a:lnTo>
                    <a:pt x="9884" y="2128"/>
                  </a:lnTo>
                  <a:lnTo>
                    <a:pt x="9844" y="2232"/>
                  </a:lnTo>
                  <a:lnTo>
                    <a:pt x="9835" y="2260"/>
                  </a:lnTo>
                  <a:lnTo>
                    <a:pt x="9849" y="2271"/>
                  </a:lnTo>
                  <a:lnTo>
                    <a:pt x="9895" y="2309"/>
                  </a:lnTo>
                  <a:lnTo>
                    <a:pt x="9910" y="2326"/>
                  </a:lnTo>
                  <a:lnTo>
                    <a:pt x="9918" y="2309"/>
                  </a:lnTo>
                  <a:lnTo>
                    <a:pt x="9944" y="2232"/>
                  </a:lnTo>
                  <a:lnTo>
                    <a:pt x="9958" y="2221"/>
                  </a:lnTo>
                  <a:close/>
                  <a:moveTo>
                    <a:pt x="12867" y="6697"/>
                  </a:moveTo>
                  <a:lnTo>
                    <a:pt x="12867" y="6725"/>
                  </a:lnTo>
                  <a:lnTo>
                    <a:pt x="12836" y="6867"/>
                  </a:lnTo>
                  <a:lnTo>
                    <a:pt x="12827" y="6895"/>
                  </a:lnTo>
                  <a:lnTo>
                    <a:pt x="12841" y="6895"/>
                  </a:lnTo>
                  <a:lnTo>
                    <a:pt x="12922" y="7021"/>
                  </a:lnTo>
                  <a:lnTo>
                    <a:pt x="12930" y="7037"/>
                  </a:lnTo>
                  <a:lnTo>
                    <a:pt x="12976" y="6906"/>
                  </a:lnTo>
                  <a:lnTo>
                    <a:pt x="12976" y="6895"/>
                  </a:lnTo>
                  <a:lnTo>
                    <a:pt x="12990" y="6801"/>
                  </a:lnTo>
                  <a:lnTo>
                    <a:pt x="12990" y="6790"/>
                  </a:lnTo>
                  <a:lnTo>
                    <a:pt x="12985" y="6774"/>
                  </a:lnTo>
                  <a:lnTo>
                    <a:pt x="12942" y="6725"/>
                  </a:lnTo>
                  <a:lnTo>
                    <a:pt x="12936" y="6725"/>
                  </a:lnTo>
                  <a:lnTo>
                    <a:pt x="12936" y="6708"/>
                  </a:lnTo>
                  <a:lnTo>
                    <a:pt x="12882" y="6697"/>
                  </a:lnTo>
                  <a:lnTo>
                    <a:pt x="12867" y="6697"/>
                  </a:lnTo>
                  <a:close/>
                  <a:moveTo>
                    <a:pt x="11771" y="4712"/>
                  </a:moveTo>
                  <a:lnTo>
                    <a:pt x="11779" y="4712"/>
                  </a:lnTo>
                  <a:lnTo>
                    <a:pt x="11805" y="4920"/>
                  </a:lnTo>
                  <a:lnTo>
                    <a:pt x="11814" y="4958"/>
                  </a:lnTo>
                  <a:lnTo>
                    <a:pt x="11825" y="4931"/>
                  </a:lnTo>
                  <a:lnTo>
                    <a:pt x="11948" y="4739"/>
                  </a:lnTo>
                  <a:lnTo>
                    <a:pt x="12068" y="4723"/>
                  </a:lnTo>
                  <a:lnTo>
                    <a:pt x="12077" y="4723"/>
                  </a:lnTo>
                  <a:lnTo>
                    <a:pt x="12151" y="4596"/>
                  </a:lnTo>
                  <a:lnTo>
                    <a:pt x="12151" y="4569"/>
                  </a:lnTo>
                  <a:lnTo>
                    <a:pt x="12157" y="4273"/>
                  </a:lnTo>
                  <a:lnTo>
                    <a:pt x="12157" y="4256"/>
                  </a:lnTo>
                  <a:lnTo>
                    <a:pt x="12083" y="4075"/>
                  </a:lnTo>
                  <a:lnTo>
                    <a:pt x="12077" y="4048"/>
                  </a:lnTo>
                  <a:lnTo>
                    <a:pt x="12014" y="4169"/>
                  </a:lnTo>
                  <a:lnTo>
                    <a:pt x="11994" y="4130"/>
                  </a:lnTo>
                  <a:lnTo>
                    <a:pt x="11994" y="3960"/>
                  </a:lnTo>
                  <a:lnTo>
                    <a:pt x="12003" y="3922"/>
                  </a:lnTo>
                  <a:lnTo>
                    <a:pt x="11974" y="3933"/>
                  </a:lnTo>
                  <a:lnTo>
                    <a:pt x="11874" y="4048"/>
                  </a:lnTo>
                  <a:lnTo>
                    <a:pt x="11865" y="4048"/>
                  </a:lnTo>
                  <a:lnTo>
                    <a:pt x="11865" y="4064"/>
                  </a:lnTo>
                  <a:lnTo>
                    <a:pt x="11854" y="4437"/>
                  </a:lnTo>
                  <a:lnTo>
                    <a:pt x="11779" y="4701"/>
                  </a:lnTo>
                  <a:lnTo>
                    <a:pt x="11771" y="4712"/>
                  </a:lnTo>
                  <a:close/>
                  <a:moveTo>
                    <a:pt x="12237" y="4723"/>
                  </a:moveTo>
                  <a:lnTo>
                    <a:pt x="12246" y="4739"/>
                  </a:lnTo>
                  <a:lnTo>
                    <a:pt x="12252" y="4739"/>
                  </a:lnTo>
                  <a:lnTo>
                    <a:pt x="12346" y="4788"/>
                  </a:lnTo>
                  <a:lnTo>
                    <a:pt x="12366" y="4788"/>
                  </a:lnTo>
                  <a:lnTo>
                    <a:pt x="12360" y="4766"/>
                  </a:lnTo>
                  <a:lnTo>
                    <a:pt x="12360" y="4673"/>
                  </a:lnTo>
                  <a:lnTo>
                    <a:pt x="12355" y="4673"/>
                  </a:lnTo>
                  <a:lnTo>
                    <a:pt x="12260" y="4558"/>
                  </a:lnTo>
                  <a:lnTo>
                    <a:pt x="12237" y="4542"/>
                  </a:lnTo>
                  <a:lnTo>
                    <a:pt x="12237" y="4569"/>
                  </a:lnTo>
                  <a:lnTo>
                    <a:pt x="12232" y="4607"/>
                  </a:lnTo>
                  <a:lnTo>
                    <a:pt x="12232" y="4624"/>
                  </a:lnTo>
                  <a:lnTo>
                    <a:pt x="12237" y="4723"/>
                  </a:lnTo>
                  <a:close/>
                  <a:moveTo>
                    <a:pt x="9220" y="2117"/>
                  </a:moveTo>
                  <a:lnTo>
                    <a:pt x="9220" y="2128"/>
                  </a:lnTo>
                  <a:lnTo>
                    <a:pt x="9205" y="2205"/>
                  </a:lnTo>
                  <a:lnTo>
                    <a:pt x="9199" y="2232"/>
                  </a:lnTo>
                  <a:lnTo>
                    <a:pt x="9214" y="2232"/>
                  </a:lnTo>
                  <a:lnTo>
                    <a:pt x="9254" y="2287"/>
                  </a:lnTo>
                  <a:lnTo>
                    <a:pt x="9274" y="2309"/>
                  </a:lnTo>
                  <a:lnTo>
                    <a:pt x="9274" y="2145"/>
                  </a:lnTo>
                  <a:lnTo>
                    <a:pt x="9268" y="2145"/>
                  </a:lnTo>
                  <a:lnTo>
                    <a:pt x="9234" y="2117"/>
                  </a:lnTo>
                  <a:lnTo>
                    <a:pt x="9220" y="2117"/>
                  </a:lnTo>
                  <a:close/>
                  <a:moveTo>
                    <a:pt x="21291" y="14782"/>
                  </a:moveTo>
                  <a:lnTo>
                    <a:pt x="21282" y="14799"/>
                  </a:lnTo>
                  <a:lnTo>
                    <a:pt x="21262" y="14903"/>
                  </a:lnTo>
                  <a:lnTo>
                    <a:pt x="21256" y="14914"/>
                  </a:lnTo>
                  <a:lnTo>
                    <a:pt x="21262" y="14925"/>
                  </a:lnTo>
                  <a:lnTo>
                    <a:pt x="21291" y="15018"/>
                  </a:lnTo>
                  <a:lnTo>
                    <a:pt x="21296" y="15029"/>
                  </a:lnTo>
                  <a:lnTo>
                    <a:pt x="21302" y="15029"/>
                  </a:lnTo>
                  <a:lnTo>
                    <a:pt x="21345" y="15007"/>
                  </a:lnTo>
                  <a:lnTo>
                    <a:pt x="21351" y="14991"/>
                  </a:lnTo>
                  <a:lnTo>
                    <a:pt x="21351" y="14980"/>
                  </a:lnTo>
                  <a:lnTo>
                    <a:pt x="21365" y="14837"/>
                  </a:lnTo>
                  <a:lnTo>
                    <a:pt x="21365" y="14810"/>
                  </a:lnTo>
                  <a:lnTo>
                    <a:pt x="21351" y="14810"/>
                  </a:lnTo>
                  <a:lnTo>
                    <a:pt x="21302" y="14782"/>
                  </a:lnTo>
                  <a:lnTo>
                    <a:pt x="21291" y="14782"/>
                  </a:lnTo>
                  <a:close/>
                  <a:moveTo>
                    <a:pt x="21148" y="12500"/>
                  </a:moveTo>
                  <a:lnTo>
                    <a:pt x="21142" y="12489"/>
                  </a:lnTo>
                  <a:lnTo>
                    <a:pt x="21128" y="12500"/>
                  </a:lnTo>
                  <a:lnTo>
                    <a:pt x="21108" y="12539"/>
                  </a:lnTo>
                  <a:lnTo>
                    <a:pt x="21099" y="12539"/>
                  </a:lnTo>
                  <a:lnTo>
                    <a:pt x="21099" y="12550"/>
                  </a:lnTo>
                  <a:lnTo>
                    <a:pt x="21093" y="12632"/>
                  </a:lnTo>
                  <a:lnTo>
                    <a:pt x="21093" y="12654"/>
                  </a:lnTo>
                  <a:lnTo>
                    <a:pt x="21099" y="12654"/>
                  </a:lnTo>
                  <a:lnTo>
                    <a:pt x="21162" y="12692"/>
                  </a:lnTo>
                  <a:lnTo>
                    <a:pt x="21168" y="12709"/>
                  </a:lnTo>
                  <a:lnTo>
                    <a:pt x="21173" y="12692"/>
                  </a:lnTo>
                  <a:lnTo>
                    <a:pt x="21208" y="12632"/>
                  </a:lnTo>
                  <a:lnTo>
                    <a:pt x="21216" y="12605"/>
                  </a:lnTo>
                  <a:lnTo>
                    <a:pt x="21202" y="12588"/>
                  </a:lnTo>
                  <a:lnTo>
                    <a:pt x="21148" y="12500"/>
                  </a:lnTo>
                  <a:close/>
                  <a:moveTo>
                    <a:pt x="21311" y="14332"/>
                  </a:moveTo>
                  <a:lnTo>
                    <a:pt x="21311" y="14316"/>
                  </a:lnTo>
                  <a:lnTo>
                    <a:pt x="21302" y="14316"/>
                  </a:lnTo>
                  <a:lnTo>
                    <a:pt x="21271" y="14305"/>
                  </a:lnTo>
                  <a:lnTo>
                    <a:pt x="21262" y="14305"/>
                  </a:lnTo>
                  <a:lnTo>
                    <a:pt x="21256" y="14316"/>
                  </a:lnTo>
                  <a:lnTo>
                    <a:pt x="21228" y="14420"/>
                  </a:lnTo>
                  <a:lnTo>
                    <a:pt x="21222" y="14431"/>
                  </a:lnTo>
                  <a:lnTo>
                    <a:pt x="21228" y="14448"/>
                  </a:lnTo>
                  <a:lnTo>
                    <a:pt x="21271" y="14563"/>
                  </a:lnTo>
                  <a:lnTo>
                    <a:pt x="21276" y="14590"/>
                  </a:lnTo>
                  <a:lnTo>
                    <a:pt x="21291" y="14574"/>
                  </a:lnTo>
                  <a:lnTo>
                    <a:pt x="21345" y="14475"/>
                  </a:lnTo>
                  <a:lnTo>
                    <a:pt x="21351" y="14459"/>
                  </a:lnTo>
                  <a:lnTo>
                    <a:pt x="21345" y="14448"/>
                  </a:lnTo>
                  <a:lnTo>
                    <a:pt x="21311" y="14332"/>
                  </a:lnTo>
                  <a:close/>
                  <a:moveTo>
                    <a:pt x="21202" y="13164"/>
                  </a:moveTo>
                  <a:lnTo>
                    <a:pt x="21202" y="13137"/>
                  </a:lnTo>
                  <a:lnTo>
                    <a:pt x="21188" y="12824"/>
                  </a:lnTo>
                  <a:lnTo>
                    <a:pt x="21182" y="12813"/>
                  </a:lnTo>
                  <a:lnTo>
                    <a:pt x="21133" y="12731"/>
                  </a:lnTo>
                  <a:lnTo>
                    <a:pt x="21133" y="12720"/>
                  </a:lnTo>
                  <a:lnTo>
                    <a:pt x="21079" y="12692"/>
                  </a:lnTo>
                  <a:lnTo>
                    <a:pt x="21067" y="12692"/>
                  </a:lnTo>
                  <a:lnTo>
                    <a:pt x="21067" y="12720"/>
                  </a:lnTo>
                  <a:lnTo>
                    <a:pt x="21053" y="13032"/>
                  </a:lnTo>
                  <a:lnTo>
                    <a:pt x="21053" y="13043"/>
                  </a:lnTo>
                  <a:lnTo>
                    <a:pt x="21122" y="13213"/>
                  </a:lnTo>
                  <a:lnTo>
                    <a:pt x="21128" y="13224"/>
                  </a:lnTo>
                  <a:lnTo>
                    <a:pt x="21133" y="13213"/>
                  </a:lnTo>
                  <a:lnTo>
                    <a:pt x="21196" y="13164"/>
                  </a:lnTo>
                  <a:lnTo>
                    <a:pt x="21202" y="13164"/>
                  </a:lnTo>
                  <a:close/>
                  <a:moveTo>
                    <a:pt x="21173" y="13394"/>
                  </a:moveTo>
                  <a:lnTo>
                    <a:pt x="21162" y="13383"/>
                  </a:lnTo>
                  <a:lnTo>
                    <a:pt x="21153" y="13411"/>
                  </a:lnTo>
                  <a:lnTo>
                    <a:pt x="21148" y="13526"/>
                  </a:lnTo>
                  <a:lnTo>
                    <a:pt x="21148" y="13537"/>
                  </a:lnTo>
                  <a:lnTo>
                    <a:pt x="21173" y="13652"/>
                  </a:lnTo>
                  <a:lnTo>
                    <a:pt x="21182" y="13680"/>
                  </a:lnTo>
                  <a:lnTo>
                    <a:pt x="21196" y="13669"/>
                  </a:lnTo>
                  <a:lnTo>
                    <a:pt x="21271" y="13603"/>
                  </a:lnTo>
                  <a:lnTo>
                    <a:pt x="21276" y="13603"/>
                  </a:lnTo>
                  <a:lnTo>
                    <a:pt x="21276" y="13592"/>
                  </a:lnTo>
                  <a:lnTo>
                    <a:pt x="21291" y="13510"/>
                  </a:lnTo>
                  <a:lnTo>
                    <a:pt x="21291" y="13488"/>
                  </a:lnTo>
                  <a:lnTo>
                    <a:pt x="21282" y="13488"/>
                  </a:lnTo>
                  <a:lnTo>
                    <a:pt x="21173" y="13394"/>
                  </a:lnTo>
                  <a:close/>
                  <a:moveTo>
                    <a:pt x="4996" y="6050"/>
                  </a:moveTo>
                  <a:lnTo>
                    <a:pt x="4988" y="6034"/>
                  </a:lnTo>
                  <a:lnTo>
                    <a:pt x="4962" y="5995"/>
                  </a:lnTo>
                  <a:lnTo>
                    <a:pt x="4953" y="5984"/>
                  </a:lnTo>
                  <a:lnTo>
                    <a:pt x="4948" y="5995"/>
                  </a:lnTo>
                  <a:lnTo>
                    <a:pt x="4922" y="6061"/>
                  </a:lnTo>
                  <a:lnTo>
                    <a:pt x="4922" y="6077"/>
                  </a:lnTo>
                  <a:lnTo>
                    <a:pt x="4913" y="6127"/>
                  </a:lnTo>
                  <a:lnTo>
                    <a:pt x="4913" y="6138"/>
                  </a:lnTo>
                  <a:lnTo>
                    <a:pt x="4948" y="6204"/>
                  </a:lnTo>
                  <a:lnTo>
                    <a:pt x="4953" y="6220"/>
                  </a:lnTo>
                  <a:lnTo>
                    <a:pt x="4962" y="6204"/>
                  </a:lnTo>
                  <a:lnTo>
                    <a:pt x="5002" y="6165"/>
                  </a:lnTo>
                  <a:lnTo>
                    <a:pt x="5008" y="6154"/>
                  </a:lnTo>
                  <a:lnTo>
                    <a:pt x="5008" y="6138"/>
                  </a:lnTo>
                  <a:lnTo>
                    <a:pt x="4996" y="6050"/>
                  </a:lnTo>
                  <a:close/>
                  <a:moveTo>
                    <a:pt x="12793" y="7076"/>
                  </a:moveTo>
                  <a:lnTo>
                    <a:pt x="12718" y="7076"/>
                  </a:lnTo>
                  <a:lnTo>
                    <a:pt x="12718" y="7087"/>
                  </a:lnTo>
                  <a:lnTo>
                    <a:pt x="12687" y="7180"/>
                  </a:lnTo>
                  <a:lnTo>
                    <a:pt x="12673" y="7246"/>
                  </a:lnTo>
                  <a:lnTo>
                    <a:pt x="12673" y="7257"/>
                  </a:lnTo>
                  <a:lnTo>
                    <a:pt x="12707" y="7322"/>
                  </a:lnTo>
                  <a:lnTo>
                    <a:pt x="12713" y="7344"/>
                  </a:lnTo>
                  <a:lnTo>
                    <a:pt x="12718" y="7333"/>
                  </a:lnTo>
                  <a:lnTo>
                    <a:pt x="12813" y="7229"/>
                  </a:lnTo>
                  <a:lnTo>
                    <a:pt x="12821" y="7218"/>
                  </a:lnTo>
                  <a:lnTo>
                    <a:pt x="12813" y="7191"/>
                  </a:lnTo>
                  <a:lnTo>
                    <a:pt x="12793" y="7087"/>
                  </a:lnTo>
                  <a:lnTo>
                    <a:pt x="12793" y="7076"/>
                  </a:lnTo>
                  <a:close/>
                  <a:moveTo>
                    <a:pt x="20160" y="7553"/>
                  </a:moveTo>
                  <a:lnTo>
                    <a:pt x="20105" y="7531"/>
                  </a:lnTo>
                  <a:lnTo>
                    <a:pt x="20091" y="7531"/>
                  </a:lnTo>
                  <a:lnTo>
                    <a:pt x="20091" y="7553"/>
                  </a:lnTo>
                  <a:lnTo>
                    <a:pt x="20051" y="7789"/>
                  </a:lnTo>
                  <a:lnTo>
                    <a:pt x="20051" y="7816"/>
                  </a:lnTo>
                  <a:lnTo>
                    <a:pt x="20206" y="8151"/>
                  </a:lnTo>
                  <a:lnTo>
                    <a:pt x="20226" y="8189"/>
                  </a:lnTo>
                  <a:lnTo>
                    <a:pt x="20234" y="8140"/>
                  </a:lnTo>
                  <a:lnTo>
                    <a:pt x="20254" y="7646"/>
                  </a:lnTo>
                  <a:lnTo>
                    <a:pt x="20254" y="7635"/>
                  </a:lnTo>
                  <a:lnTo>
                    <a:pt x="20249" y="7619"/>
                  </a:lnTo>
                  <a:lnTo>
                    <a:pt x="20160" y="7553"/>
                  </a:lnTo>
                  <a:close/>
                  <a:moveTo>
                    <a:pt x="21371" y="8409"/>
                  </a:moveTo>
                  <a:lnTo>
                    <a:pt x="21371" y="8398"/>
                  </a:lnTo>
                  <a:lnTo>
                    <a:pt x="21365" y="8398"/>
                  </a:lnTo>
                  <a:lnTo>
                    <a:pt x="21248" y="8370"/>
                  </a:lnTo>
                  <a:lnTo>
                    <a:pt x="21242" y="8370"/>
                  </a:lnTo>
                  <a:lnTo>
                    <a:pt x="21133" y="8425"/>
                  </a:lnTo>
                  <a:lnTo>
                    <a:pt x="21113" y="8425"/>
                  </a:lnTo>
                  <a:lnTo>
                    <a:pt x="21128" y="8463"/>
                  </a:lnTo>
                  <a:lnTo>
                    <a:pt x="21168" y="8579"/>
                  </a:lnTo>
                  <a:lnTo>
                    <a:pt x="21168" y="8595"/>
                  </a:lnTo>
                  <a:lnTo>
                    <a:pt x="21173" y="8595"/>
                  </a:lnTo>
                  <a:lnTo>
                    <a:pt x="21331" y="8633"/>
                  </a:lnTo>
                  <a:lnTo>
                    <a:pt x="21337" y="8644"/>
                  </a:lnTo>
                  <a:lnTo>
                    <a:pt x="21345" y="8633"/>
                  </a:lnTo>
                  <a:lnTo>
                    <a:pt x="21405" y="8568"/>
                  </a:lnTo>
                  <a:lnTo>
                    <a:pt x="21420" y="8557"/>
                  </a:lnTo>
                  <a:lnTo>
                    <a:pt x="21411" y="8540"/>
                  </a:lnTo>
                  <a:lnTo>
                    <a:pt x="21371" y="8409"/>
                  </a:lnTo>
                  <a:close/>
                  <a:moveTo>
                    <a:pt x="21013" y="12605"/>
                  </a:moveTo>
                  <a:lnTo>
                    <a:pt x="20999" y="12616"/>
                  </a:lnTo>
                  <a:lnTo>
                    <a:pt x="20939" y="12692"/>
                  </a:lnTo>
                  <a:lnTo>
                    <a:pt x="20930" y="12692"/>
                  </a:lnTo>
                  <a:lnTo>
                    <a:pt x="20930" y="12720"/>
                  </a:lnTo>
                  <a:lnTo>
                    <a:pt x="20944" y="12797"/>
                  </a:lnTo>
                  <a:lnTo>
                    <a:pt x="20944" y="12813"/>
                  </a:lnTo>
                  <a:lnTo>
                    <a:pt x="20999" y="12873"/>
                  </a:lnTo>
                  <a:lnTo>
                    <a:pt x="21013" y="12890"/>
                  </a:lnTo>
                  <a:lnTo>
                    <a:pt x="21019" y="12862"/>
                  </a:lnTo>
                  <a:lnTo>
                    <a:pt x="21047" y="12731"/>
                  </a:lnTo>
                  <a:lnTo>
                    <a:pt x="21047" y="12720"/>
                  </a:lnTo>
                  <a:lnTo>
                    <a:pt x="21019" y="12632"/>
                  </a:lnTo>
                  <a:lnTo>
                    <a:pt x="21013" y="12605"/>
                  </a:lnTo>
                  <a:close/>
                  <a:moveTo>
                    <a:pt x="21377" y="15172"/>
                  </a:moveTo>
                  <a:lnTo>
                    <a:pt x="21371" y="15161"/>
                  </a:lnTo>
                  <a:lnTo>
                    <a:pt x="21365" y="15161"/>
                  </a:lnTo>
                  <a:lnTo>
                    <a:pt x="21311" y="15122"/>
                  </a:lnTo>
                  <a:lnTo>
                    <a:pt x="21302" y="15122"/>
                  </a:lnTo>
                  <a:lnTo>
                    <a:pt x="21248" y="15226"/>
                  </a:lnTo>
                  <a:lnTo>
                    <a:pt x="21248" y="15237"/>
                  </a:lnTo>
                  <a:lnTo>
                    <a:pt x="21282" y="15407"/>
                  </a:lnTo>
                  <a:lnTo>
                    <a:pt x="21291" y="15435"/>
                  </a:lnTo>
                  <a:lnTo>
                    <a:pt x="21302" y="15435"/>
                  </a:lnTo>
                  <a:lnTo>
                    <a:pt x="21397" y="15380"/>
                  </a:lnTo>
                  <a:lnTo>
                    <a:pt x="21411" y="15369"/>
                  </a:lnTo>
                  <a:lnTo>
                    <a:pt x="21411" y="15342"/>
                  </a:lnTo>
                  <a:lnTo>
                    <a:pt x="21377" y="15172"/>
                  </a:lnTo>
                  <a:close/>
                  <a:moveTo>
                    <a:pt x="21153" y="12462"/>
                  </a:moveTo>
                  <a:lnTo>
                    <a:pt x="21153" y="12407"/>
                  </a:lnTo>
                  <a:lnTo>
                    <a:pt x="21122" y="11732"/>
                  </a:lnTo>
                  <a:lnTo>
                    <a:pt x="21087" y="11420"/>
                  </a:lnTo>
                  <a:lnTo>
                    <a:pt x="21079" y="11409"/>
                  </a:lnTo>
                  <a:lnTo>
                    <a:pt x="20964" y="11189"/>
                  </a:lnTo>
                  <a:lnTo>
                    <a:pt x="20979" y="10877"/>
                  </a:lnTo>
                  <a:lnTo>
                    <a:pt x="21033" y="10789"/>
                  </a:lnTo>
                  <a:lnTo>
                    <a:pt x="21047" y="10773"/>
                  </a:lnTo>
                  <a:lnTo>
                    <a:pt x="21033" y="10762"/>
                  </a:lnTo>
                  <a:lnTo>
                    <a:pt x="20836" y="10317"/>
                  </a:lnTo>
                  <a:lnTo>
                    <a:pt x="20844" y="10021"/>
                  </a:lnTo>
                  <a:lnTo>
                    <a:pt x="20924" y="9851"/>
                  </a:lnTo>
                  <a:lnTo>
                    <a:pt x="20924" y="9824"/>
                  </a:lnTo>
                  <a:lnTo>
                    <a:pt x="20904" y="9659"/>
                  </a:lnTo>
                  <a:lnTo>
                    <a:pt x="20904" y="9643"/>
                  </a:lnTo>
                  <a:lnTo>
                    <a:pt x="20899" y="9632"/>
                  </a:lnTo>
                  <a:lnTo>
                    <a:pt x="20727" y="9538"/>
                  </a:lnTo>
                  <a:lnTo>
                    <a:pt x="20566" y="8984"/>
                  </a:lnTo>
                  <a:lnTo>
                    <a:pt x="20586" y="8957"/>
                  </a:lnTo>
                  <a:lnTo>
                    <a:pt x="20632" y="9072"/>
                  </a:lnTo>
                  <a:lnTo>
                    <a:pt x="20641" y="9100"/>
                  </a:lnTo>
                  <a:lnTo>
                    <a:pt x="20652" y="9089"/>
                  </a:lnTo>
                  <a:lnTo>
                    <a:pt x="20735" y="8984"/>
                  </a:lnTo>
                  <a:lnTo>
                    <a:pt x="20747" y="8968"/>
                  </a:lnTo>
                  <a:lnTo>
                    <a:pt x="20735" y="8946"/>
                  </a:lnTo>
                  <a:lnTo>
                    <a:pt x="20606" y="8710"/>
                  </a:lnTo>
                  <a:lnTo>
                    <a:pt x="20598" y="8699"/>
                  </a:lnTo>
                  <a:lnTo>
                    <a:pt x="20592" y="8699"/>
                  </a:lnTo>
                  <a:lnTo>
                    <a:pt x="20523" y="8776"/>
                  </a:lnTo>
                  <a:lnTo>
                    <a:pt x="20423" y="8633"/>
                  </a:lnTo>
                  <a:lnTo>
                    <a:pt x="20417" y="8633"/>
                  </a:lnTo>
                  <a:lnTo>
                    <a:pt x="20369" y="8387"/>
                  </a:lnTo>
                  <a:lnTo>
                    <a:pt x="20363" y="8370"/>
                  </a:lnTo>
                  <a:lnTo>
                    <a:pt x="20226" y="8370"/>
                  </a:lnTo>
                  <a:lnTo>
                    <a:pt x="20226" y="8398"/>
                  </a:lnTo>
                  <a:lnTo>
                    <a:pt x="20214" y="8529"/>
                  </a:lnTo>
                  <a:lnTo>
                    <a:pt x="20160" y="8513"/>
                  </a:lnTo>
                  <a:lnTo>
                    <a:pt x="19922" y="7619"/>
                  </a:lnTo>
                  <a:lnTo>
                    <a:pt x="19936" y="7344"/>
                  </a:lnTo>
                  <a:lnTo>
                    <a:pt x="20025" y="7306"/>
                  </a:lnTo>
                  <a:lnTo>
                    <a:pt x="20031" y="7306"/>
                  </a:lnTo>
                  <a:lnTo>
                    <a:pt x="20031" y="7284"/>
                  </a:lnTo>
                  <a:lnTo>
                    <a:pt x="19971" y="6812"/>
                  </a:lnTo>
                  <a:lnTo>
                    <a:pt x="20091" y="6999"/>
                  </a:lnTo>
                  <a:lnTo>
                    <a:pt x="20111" y="7021"/>
                  </a:lnTo>
                  <a:lnTo>
                    <a:pt x="20111" y="6971"/>
                  </a:lnTo>
                  <a:lnTo>
                    <a:pt x="20120" y="6335"/>
                  </a:lnTo>
                  <a:lnTo>
                    <a:pt x="20226" y="6116"/>
                  </a:lnTo>
                  <a:lnTo>
                    <a:pt x="20403" y="6099"/>
                  </a:lnTo>
                  <a:lnTo>
                    <a:pt x="20423" y="6099"/>
                  </a:lnTo>
                  <a:lnTo>
                    <a:pt x="20417" y="6077"/>
                  </a:lnTo>
                  <a:lnTo>
                    <a:pt x="20314" y="5595"/>
                  </a:lnTo>
                  <a:lnTo>
                    <a:pt x="20269" y="4558"/>
                  </a:lnTo>
                  <a:lnTo>
                    <a:pt x="20260" y="4542"/>
                  </a:lnTo>
                  <a:lnTo>
                    <a:pt x="20260" y="4531"/>
                  </a:lnTo>
                  <a:lnTo>
                    <a:pt x="20226" y="3801"/>
                  </a:lnTo>
                  <a:lnTo>
                    <a:pt x="20226" y="3790"/>
                  </a:lnTo>
                  <a:lnTo>
                    <a:pt x="20220" y="3779"/>
                  </a:lnTo>
                  <a:lnTo>
                    <a:pt x="20131" y="3686"/>
                  </a:lnTo>
                  <a:lnTo>
                    <a:pt x="20369" y="3373"/>
                  </a:lnTo>
                  <a:lnTo>
                    <a:pt x="20375" y="3362"/>
                  </a:lnTo>
                  <a:lnTo>
                    <a:pt x="20375" y="3351"/>
                  </a:lnTo>
                  <a:lnTo>
                    <a:pt x="20334" y="3126"/>
                  </a:lnTo>
                  <a:lnTo>
                    <a:pt x="20334" y="3115"/>
                  </a:lnTo>
                  <a:lnTo>
                    <a:pt x="20329" y="3105"/>
                  </a:lnTo>
                  <a:lnTo>
                    <a:pt x="19862" y="3039"/>
                  </a:lnTo>
                  <a:lnTo>
                    <a:pt x="19848" y="3039"/>
                  </a:lnTo>
                  <a:lnTo>
                    <a:pt x="19793" y="3181"/>
                  </a:lnTo>
                  <a:lnTo>
                    <a:pt x="19673" y="3192"/>
                  </a:lnTo>
                  <a:lnTo>
                    <a:pt x="19664" y="3192"/>
                  </a:lnTo>
                  <a:lnTo>
                    <a:pt x="19664" y="3220"/>
                  </a:lnTo>
                  <a:lnTo>
                    <a:pt x="19650" y="3390"/>
                  </a:lnTo>
                  <a:lnTo>
                    <a:pt x="19570" y="3373"/>
                  </a:lnTo>
                  <a:lnTo>
                    <a:pt x="19570" y="3154"/>
                  </a:lnTo>
                  <a:lnTo>
                    <a:pt x="19679" y="3077"/>
                  </a:lnTo>
                  <a:lnTo>
                    <a:pt x="19685" y="3077"/>
                  </a:lnTo>
                  <a:lnTo>
                    <a:pt x="19685" y="3066"/>
                  </a:lnTo>
                  <a:lnTo>
                    <a:pt x="19733" y="2880"/>
                  </a:lnTo>
                  <a:lnTo>
                    <a:pt x="19733" y="2869"/>
                  </a:lnTo>
                  <a:lnTo>
                    <a:pt x="19713" y="2391"/>
                  </a:lnTo>
                  <a:lnTo>
                    <a:pt x="19705" y="2375"/>
                  </a:lnTo>
                  <a:lnTo>
                    <a:pt x="19699" y="2375"/>
                  </a:lnTo>
                  <a:lnTo>
                    <a:pt x="19659" y="2337"/>
                  </a:lnTo>
                  <a:lnTo>
                    <a:pt x="19644" y="2337"/>
                  </a:lnTo>
                  <a:lnTo>
                    <a:pt x="19604" y="2391"/>
                  </a:lnTo>
                  <a:lnTo>
                    <a:pt x="19604" y="2221"/>
                  </a:lnTo>
                  <a:lnTo>
                    <a:pt x="19584" y="2232"/>
                  </a:lnTo>
                  <a:lnTo>
                    <a:pt x="19481" y="2298"/>
                  </a:lnTo>
                  <a:lnTo>
                    <a:pt x="19421" y="2167"/>
                  </a:lnTo>
                  <a:lnTo>
                    <a:pt x="19441" y="1958"/>
                  </a:lnTo>
                  <a:lnTo>
                    <a:pt x="19516" y="2079"/>
                  </a:lnTo>
                  <a:lnTo>
                    <a:pt x="19524" y="2090"/>
                  </a:lnTo>
                  <a:lnTo>
                    <a:pt x="19536" y="2079"/>
                  </a:lnTo>
                  <a:lnTo>
                    <a:pt x="19576" y="2013"/>
                  </a:lnTo>
                  <a:lnTo>
                    <a:pt x="19644" y="2156"/>
                  </a:lnTo>
                  <a:lnTo>
                    <a:pt x="19659" y="2194"/>
                  </a:lnTo>
                  <a:lnTo>
                    <a:pt x="19673" y="2156"/>
                  </a:lnTo>
                  <a:lnTo>
                    <a:pt x="19713" y="1947"/>
                  </a:lnTo>
                  <a:lnTo>
                    <a:pt x="19719" y="1947"/>
                  </a:lnTo>
                  <a:lnTo>
                    <a:pt x="19719" y="1936"/>
                  </a:lnTo>
                  <a:lnTo>
                    <a:pt x="19705" y="1711"/>
                  </a:lnTo>
                  <a:lnTo>
                    <a:pt x="19779" y="1585"/>
                  </a:lnTo>
                  <a:lnTo>
                    <a:pt x="19922" y="1613"/>
                  </a:lnTo>
                  <a:lnTo>
                    <a:pt x="19936" y="1613"/>
                  </a:lnTo>
                  <a:lnTo>
                    <a:pt x="20180" y="1245"/>
                  </a:lnTo>
                  <a:lnTo>
                    <a:pt x="20194" y="1234"/>
                  </a:lnTo>
                  <a:lnTo>
                    <a:pt x="20186" y="1207"/>
                  </a:lnTo>
                  <a:lnTo>
                    <a:pt x="20145" y="1130"/>
                  </a:lnTo>
                  <a:lnTo>
                    <a:pt x="20234" y="1157"/>
                  </a:lnTo>
                  <a:lnTo>
                    <a:pt x="20249" y="1157"/>
                  </a:lnTo>
                  <a:lnTo>
                    <a:pt x="20249" y="872"/>
                  </a:lnTo>
                  <a:lnTo>
                    <a:pt x="20234" y="872"/>
                  </a:lnTo>
                  <a:lnTo>
                    <a:pt x="20105" y="921"/>
                  </a:lnTo>
                  <a:lnTo>
                    <a:pt x="20071" y="768"/>
                  </a:lnTo>
                  <a:lnTo>
                    <a:pt x="20071" y="751"/>
                  </a:lnTo>
                  <a:lnTo>
                    <a:pt x="20065" y="751"/>
                  </a:lnTo>
                  <a:lnTo>
                    <a:pt x="19902" y="702"/>
                  </a:lnTo>
                  <a:lnTo>
                    <a:pt x="19962" y="559"/>
                  </a:lnTo>
                  <a:lnTo>
                    <a:pt x="19971" y="543"/>
                  </a:lnTo>
                  <a:lnTo>
                    <a:pt x="19957" y="521"/>
                  </a:lnTo>
                  <a:lnTo>
                    <a:pt x="19882" y="417"/>
                  </a:lnTo>
                  <a:lnTo>
                    <a:pt x="19951" y="324"/>
                  </a:lnTo>
                  <a:lnTo>
                    <a:pt x="19962" y="313"/>
                  </a:lnTo>
                  <a:lnTo>
                    <a:pt x="19957" y="285"/>
                  </a:lnTo>
                  <a:lnTo>
                    <a:pt x="19848" y="27"/>
                  </a:lnTo>
                  <a:lnTo>
                    <a:pt x="19842" y="0"/>
                  </a:lnTo>
                  <a:lnTo>
                    <a:pt x="19833" y="11"/>
                  </a:lnTo>
                  <a:lnTo>
                    <a:pt x="19530" y="351"/>
                  </a:lnTo>
                  <a:lnTo>
                    <a:pt x="19524" y="362"/>
                  </a:lnTo>
                  <a:lnTo>
                    <a:pt x="19524" y="378"/>
                  </a:lnTo>
                  <a:lnTo>
                    <a:pt x="19510" y="647"/>
                  </a:lnTo>
                  <a:lnTo>
                    <a:pt x="19427" y="845"/>
                  </a:lnTo>
                  <a:lnTo>
                    <a:pt x="19415" y="872"/>
                  </a:lnTo>
                  <a:lnTo>
                    <a:pt x="19435" y="883"/>
                  </a:lnTo>
                  <a:lnTo>
                    <a:pt x="19604" y="1015"/>
                  </a:lnTo>
                  <a:lnTo>
                    <a:pt x="19530" y="1081"/>
                  </a:lnTo>
                  <a:lnTo>
                    <a:pt x="19212" y="911"/>
                  </a:lnTo>
                  <a:lnTo>
                    <a:pt x="19203" y="911"/>
                  </a:lnTo>
                  <a:lnTo>
                    <a:pt x="19198" y="921"/>
                  </a:lnTo>
                  <a:lnTo>
                    <a:pt x="18820" y="1404"/>
                  </a:lnTo>
                  <a:lnTo>
                    <a:pt x="18256" y="1986"/>
                  </a:lnTo>
                  <a:lnTo>
                    <a:pt x="18250" y="1986"/>
                  </a:lnTo>
                  <a:lnTo>
                    <a:pt x="18250" y="2002"/>
                  </a:lnTo>
                  <a:lnTo>
                    <a:pt x="18101" y="2468"/>
                  </a:lnTo>
                  <a:lnTo>
                    <a:pt x="18095" y="2479"/>
                  </a:lnTo>
                  <a:lnTo>
                    <a:pt x="18095" y="2490"/>
                  </a:lnTo>
                  <a:lnTo>
                    <a:pt x="18107" y="2611"/>
                  </a:lnTo>
                  <a:lnTo>
                    <a:pt x="18021" y="2660"/>
                  </a:lnTo>
                  <a:lnTo>
                    <a:pt x="18012" y="2660"/>
                  </a:lnTo>
                  <a:lnTo>
                    <a:pt x="17864" y="2907"/>
                  </a:lnTo>
                  <a:lnTo>
                    <a:pt x="17858" y="2934"/>
                  </a:lnTo>
                  <a:lnTo>
                    <a:pt x="17864" y="2945"/>
                  </a:lnTo>
                  <a:lnTo>
                    <a:pt x="17967" y="3192"/>
                  </a:lnTo>
                  <a:lnTo>
                    <a:pt x="17972" y="3209"/>
                  </a:lnTo>
                  <a:lnTo>
                    <a:pt x="17978" y="3192"/>
                  </a:lnTo>
                  <a:lnTo>
                    <a:pt x="18067" y="3143"/>
                  </a:lnTo>
                  <a:lnTo>
                    <a:pt x="18196" y="3286"/>
                  </a:lnTo>
                  <a:lnTo>
                    <a:pt x="18181" y="3505"/>
                  </a:lnTo>
                  <a:lnTo>
                    <a:pt x="18067" y="3532"/>
                  </a:lnTo>
                  <a:lnTo>
                    <a:pt x="18061" y="3532"/>
                  </a:lnTo>
                  <a:lnTo>
                    <a:pt x="18061" y="3543"/>
                  </a:lnTo>
                  <a:lnTo>
                    <a:pt x="17978" y="3620"/>
                  </a:lnTo>
                  <a:lnTo>
                    <a:pt x="17809" y="3412"/>
                  </a:lnTo>
                  <a:lnTo>
                    <a:pt x="17789" y="3390"/>
                  </a:lnTo>
                  <a:lnTo>
                    <a:pt x="17789" y="3867"/>
                  </a:lnTo>
                  <a:lnTo>
                    <a:pt x="17606" y="4130"/>
                  </a:lnTo>
                  <a:lnTo>
                    <a:pt x="17540" y="4388"/>
                  </a:lnTo>
                  <a:lnTo>
                    <a:pt x="17531" y="4415"/>
                  </a:lnTo>
                  <a:lnTo>
                    <a:pt x="17526" y="4415"/>
                  </a:lnTo>
                  <a:lnTo>
                    <a:pt x="17491" y="4542"/>
                  </a:lnTo>
                  <a:lnTo>
                    <a:pt x="17308" y="4739"/>
                  </a:lnTo>
                  <a:lnTo>
                    <a:pt x="17179" y="4492"/>
                  </a:lnTo>
                  <a:lnTo>
                    <a:pt x="17168" y="4492"/>
                  </a:lnTo>
                  <a:lnTo>
                    <a:pt x="17030" y="4465"/>
                  </a:lnTo>
                  <a:lnTo>
                    <a:pt x="17019" y="4465"/>
                  </a:lnTo>
                  <a:lnTo>
                    <a:pt x="16821" y="4723"/>
                  </a:lnTo>
                  <a:lnTo>
                    <a:pt x="16816" y="4723"/>
                  </a:lnTo>
                  <a:lnTo>
                    <a:pt x="16681" y="5052"/>
                  </a:lnTo>
                  <a:lnTo>
                    <a:pt x="16672" y="5063"/>
                  </a:lnTo>
                  <a:lnTo>
                    <a:pt x="16627" y="5375"/>
                  </a:lnTo>
                  <a:lnTo>
                    <a:pt x="16552" y="5425"/>
                  </a:lnTo>
                  <a:lnTo>
                    <a:pt x="16443" y="5320"/>
                  </a:lnTo>
                  <a:lnTo>
                    <a:pt x="16429" y="5320"/>
                  </a:lnTo>
                  <a:lnTo>
                    <a:pt x="16320" y="5337"/>
                  </a:lnTo>
                  <a:lnTo>
                    <a:pt x="16315" y="5337"/>
                  </a:lnTo>
                  <a:lnTo>
                    <a:pt x="16315" y="5348"/>
                  </a:lnTo>
                  <a:lnTo>
                    <a:pt x="16266" y="5463"/>
                  </a:lnTo>
                  <a:lnTo>
                    <a:pt x="16226" y="5397"/>
                  </a:lnTo>
                  <a:lnTo>
                    <a:pt x="16220" y="5386"/>
                  </a:lnTo>
                  <a:lnTo>
                    <a:pt x="16171" y="5480"/>
                  </a:lnTo>
                  <a:lnTo>
                    <a:pt x="16131" y="5414"/>
                  </a:lnTo>
                  <a:lnTo>
                    <a:pt x="16226" y="5244"/>
                  </a:lnTo>
                  <a:lnTo>
                    <a:pt x="16200" y="5233"/>
                  </a:lnTo>
                  <a:lnTo>
                    <a:pt x="16008" y="5205"/>
                  </a:lnTo>
                  <a:lnTo>
                    <a:pt x="16002" y="5205"/>
                  </a:lnTo>
                  <a:lnTo>
                    <a:pt x="15997" y="5216"/>
                  </a:lnTo>
                  <a:lnTo>
                    <a:pt x="15888" y="5397"/>
                  </a:lnTo>
                  <a:lnTo>
                    <a:pt x="15882" y="5414"/>
                  </a:lnTo>
                  <a:lnTo>
                    <a:pt x="15882" y="5425"/>
                  </a:lnTo>
                  <a:lnTo>
                    <a:pt x="15942" y="5803"/>
                  </a:lnTo>
                  <a:lnTo>
                    <a:pt x="15859" y="5957"/>
                  </a:lnTo>
                  <a:lnTo>
                    <a:pt x="15859" y="5688"/>
                  </a:lnTo>
                  <a:lnTo>
                    <a:pt x="15765" y="5688"/>
                  </a:lnTo>
                  <a:lnTo>
                    <a:pt x="15705" y="5787"/>
                  </a:lnTo>
                  <a:lnTo>
                    <a:pt x="15699" y="5688"/>
                  </a:lnTo>
                  <a:lnTo>
                    <a:pt x="15799" y="5518"/>
                  </a:lnTo>
                  <a:lnTo>
                    <a:pt x="15828" y="5463"/>
                  </a:lnTo>
                  <a:lnTo>
                    <a:pt x="15793" y="5463"/>
                  </a:lnTo>
                  <a:lnTo>
                    <a:pt x="15670" y="5480"/>
                  </a:lnTo>
                  <a:lnTo>
                    <a:pt x="15318" y="5831"/>
                  </a:lnTo>
                  <a:lnTo>
                    <a:pt x="15307" y="5842"/>
                  </a:lnTo>
                  <a:lnTo>
                    <a:pt x="15318" y="5853"/>
                  </a:lnTo>
                  <a:lnTo>
                    <a:pt x="15381" y="5995"/>
                  </a:lnTo>
                  <a:lnTo>
                    <a:pt x="15284" y="6165"/>
                  </a:lnTo>
                  <a:lnTo>
                    <a:pt x="15278" y="6176"/>
                  </a:lnTo>
                  <a:lnTo>
                    <a:pt x="15284" y="6193"/>
                  </a:lnTo>
                  <a:lnTo>
                    <a:pt x="15327" y="6335"/>
                  </a:lnTo>
                  <a:lnTo>
                    <a:pt x="15327" y="6346"/>
                  </a:lnTo>
                  <a:lnTo>
                    <a:pt x="15338" y="6346"/>
                  </a:lnTo>
                  <a:lnTo>
                    <a:pt x="15393" y="6297"/>
                  </a:lnTo>
                  <a:lnTo>
                    <a:pt x="15401" y="6450"/>
                  </a:lnTo>
                  <a:lnTo>
                    <a:pt x="15401" y="6467"/>
                  </a:lnTo>
                  <a:lnTo>
                    <a:pt x="15476" y="6620"/>
                  </a:lnTo>
                  <a:lnTo>
                    <a:pt x="15367" y="6670"/>
                  </a:lnTo>
                  <a:lnTo>
                    <a:pt x="15358" y="6670"/>
                  </a:lnTo>
                  <a:lnTo>
                    <a:pt x="15352" y="6686"/>
                  </a:lnTo>
                  <a:lnTo>
                    <a:pt x="15318" y="6790"/>
                  </a:lnTo>
                  <a:lnTo>
                    <a:pt x="15312" y="6801"/>
                  </a:lnTo>
                  <a:lnTo>
                    <a:pt x="15312" y="6812"/>
                  </a:lnTo>
                  <a:lnTo>
                    <a:pt x="15347" y="6944"/>
                  </a:lnTo>
                  <a:lnTo>
                    <a:pt x="15258" y="6971"/>
                  </a:lnTo>
                  <a:lnTo>
                    <a:pt x="15115" y="6895"/>
                  </a:lnTo>
                  <a:lnTo>
                    <a:pt x="15109" y="6878"/>
                  </a:lnTo>
                  <a:lnTo>
                    <a:pt x="15103" y="6906"/>
                  </a:lnTo>
                  <a:lnTo>
                    <a:pt x="15060" y="7191"/>
                  </a:lnTo>
                  <a:lnTo>
                    <a:pt x="14831" y="7114"/>
                  </a:lnTo>
                  <a:lnTo>
                    <a:pt x="14817" y="7114"/>
                  </a:lnTo>
                  <a:lnTo>
                    <a:pt x="14817" y="7789"/>
                  </a:lnTo>
                  <a:lnTo>
                    <a:pt x="14668" y="7734"/>
                  </a:lnTo>
                  <a:lnTo>
                    <a:pt x="14425" y="7306"/>
                  </a:lnTo>
                  <a:lnTo>
                    <a:pt x="14508" y="7202"/>
                  </a:lnTo>
                  <a:lnTo>
                    <a:pt x="14514" y="7191"/>
                  </a:lnTo>
                  <a:lnTo>
                    <a:pt x="14508" y="7163"/>
                  </a:lnTo>
                  <a:lnTo>
                    <a:pt x="14350" y="6708"/>
                  </a:lnTo>
                  <a:lnTo>
                    <a:pt x="14345" y="6708"/>
                  </a:lnTo>
                  <a:lnTo>
                    <a:pt x="14345" y="6697"/>
                  </a:lnTo>
                  <a:lnTo>
                    <a:pt x="14242" y="6609"/>
                  </a:lnTo>
                  <a:lnTo>
                    <a:pt x="14230" y="6609"/>
                  </a:lnTo>
                  <a:lnTo>
                    <a:pt x="14081" y="6708"/>
                  </a:lnTo>
                  <a:lnTo>
                    <a:pt x="13909" y="6582"/>
                  </a:lnTo>
                  <a:lnTo>
                    <a:pt x="13898" y="6566"/>
                  </a:lnTo>
                  <a:lnTo>
                    <a:pt x="13889" y="6609"/>
                  </a:lnTo>
                  <a:lnTo>
                    <a:pt x="13869" y="7098"/>
                  </a:lnTo>
                  <a:lnTo>
                    <a:pt x="13566" y="7344"/>
                  </a:lnTo>
                  <a:lnTo>
                    <a:pt x="13463" y="7202"/>
                  </a:lnTo>
                  <a:lnTo>
                    <a:pt x="13477" y="7098"/>
                  </a:lnTo>
                  <a:lnTo>
                    <a:pt x="13486" y="7076"/>
                  </a:lnTo>
                  <a:lnTo>
                    <a:pt x="13463" y="7076"/>
                  </a:lnTo>
                  <a:lnTo>
                    <a:pt x="13145" y="7059"/>
                  </a:lnTo>
                  <a:lnTo>
                    <a:pt x="13139" y="7059"/>
                  </a:lnTo>
                  <a:lnTo>
                    <a:pt x="13134" y="7076"/>
                  </a:lnTo>
                  <a:lnTo>
                    <a:pt x="13045" y="7295"/>
                  </a:lnTo>
                  <a:lnTo>
                    <a:pt x="13036" y="7344"/>
                  </a:lnTo>
                  <a:lnTo>
                    <a:pt x="13030" y="7229"/>
                  </a:lnTo>
                  <a:lnTo>
                    <a:pt x="13025" y="7218"/>
                  </a:lnTo>
                  <a:lnTo>
                    <a:pt x="12962" y="7125"/>
                  </a:lnTo>
                  <a:lnTo>
                    <a:pt x="12956" y="7098"/>
                  </a:lnTo>
                  <a:lnTo>
                    <a:pt x="12942" y="7125"/>
                  </a:lnTo>
                  <a:lnTo>
                    <a:pt x="12876" y="7257"/>
                  </a:lnTo>
                  <a:lnTo>
                    <a:pt x="12787" y="7344"/>
                  </a:lnTo>
                  <a:lnTo>
                    <a:pt x="12781" y="7344"/>
                  </a:lnTo>
                  <a:lnTo>
                    <a:pt x="12773" y="7361"/>
                  </a:lnTo>
                  <a:lnTo>
                    <a:pt x="12767" y="7361"/>
                  </a:lnTo>
                  <a:lnTo>
                    <a:pt x="12673" y="7449"/>
                  </a:lnTo>
                  <a:lnTo>
                    <a:pt x="12673" y="7465"/>
                  </a:lnTo>
                  <a:lnTo>
                    <a:pt x="12569" y="7608"/>
                  </a:lnTo>
                  <a:lnTo>
                    <a:pt x="12429" y="7685"/>
                  </a:lnTo>
                  <a:lnTo>
                    <a:pt x="12421" y="7695"/>
                  </a:lnTo>
                  <a:lnTo>
                    <a:pt x="12415" y="7695"/>
                  </a:lnTo>
                  <a:lnTo>
                    <a:pt x="12389" y="7800"/>
                  </a:lnTo>
                  <a:lnTo>
                    <a:pt x="12389" y="7646"/>
                  </a:lnTo>
                  <a:lnTo>
                    <a:pt x="12678" y="7076"/>
                  </a:lnTo>
                  <a:lnTo>
                    <a:pt x="12678" y="7059"/>
                  </a:lnTo>
                  <a:lnTo>
                    <a:pt x="12841" y="6505"/>
                  </a:lnTo>
                  <a:lnTo>
                    <a:pt x="12847" y="6489"/>
                  </a:lnTo>
                  <a:lnTo>
                    <a:pt x="12916" y="5995"/>
                  </a:lnTo>
                  <a:lnTo>
                    <a:pt x="12922" y="5984"/>
                  </a:lnTo>
                  <a:lnTo>
                    <a:pt x="12916" y="5973"/>
                  </a:lnTo>
                  <a:lnTo>
                    <a:pt x="12693" y="5480"/>
                  </a:lnTo>
                  <a:lnTo>
                    <a:pt x="12687" y="5463"/>
                  </a:lnTo>
                  <a:lnTo>
                    <a:pt x="12678" y="5463"/>
                  </a:lnTo>
                  <a:lnTo>
                    <a:pt x="12469" y="5452"/>
                  </a:lnTo>
                  <a:lnTo>
                    <a:pt x="12464" y="5452"/>
                  </a:lnTo>
                  <a:lnTo>
                    <a:pt x="12455" y="5463"/>
                  </a:lnTo>
                  <a:lnTo>
                    <a:pt x="12389" y="5661"/>
                  </a:lnTo>
                  <a:lnTo>
                    <a:pt x="12326" y="5672"/>
                  </a:lnTo>
                  <a:lnTo>
                    <a:pt x="12389" y="5375"/>
                  </a:lnTo>
                  <a:lnTo>
                    <a:pt x="12389" y="5348"/>
                  </a:lnTo>
                  <a:lnTo>
                    <a:pt x="12375" y="5337"/>
                  </a:lnTo>
                  <a:lnTo>
                    <a:pt x="12226" y="5299"/>
                  </a:lnTo>
                  <a:lnTo>
                    <a:pt x="12266" y="5178"/>
                  </a:lnTo>
                  <a:lnTo>
                    <a:pt x="12272" y="5167"/>
                  </a:lnTo>
                  <a:lnTo>
                    <a:pt x="12266" y="5156"/>
                  </a:lnTo>
                  <a:lnTo>
                    <a:pt x="12157" y="4969"/>
                  </a:lnTo>
                  <a:lnTo>
                    <a:pt x="12143" y="4969"/>
                  </a:lnTo>
                  <a:lnTo>
                    <a:pt x="12048" y="5035"/>
                  </a:lnTo>
                  <a:lnTo>
                    <a:pt x="12048" y="5052"/>
                  </a:lnTo>
                  <a:lnTo>
                    <a:pt x="12043" y="5052"/>
                  </a:lnTo>
                  <a:lnTo>
                    <a:pt x="11894" y="5491"/>
                  </a:lnTo>
                  <a:lnTo>
                    <a:pt x="11888" y="5491"/>
                  </a:lnTo>
                  <a:lnTo>
                    <a:pt x="11888" y="5501"/>
                  </a:lnTo>
                  <a:lnTo>
                    <a:pt x="11920" y="5737"/>
                  </a:lnTo>
                  <a:lnTo>
                    <a:pt x="11771" y="5748"/>
                  </a:lnTo>
                  <a:lnTo>
                    <a:pt x="11759" y="5748"/>
                  </a:lnTo>
                  <a:lnTo>
                    <a:pt x="11765" y="5776"/>
                  </a:lnTo>
                  <a:lnTo>
                    <a:pt x="11765" y="5869"/>
                  </a:lnTo>
                  <a:lnTo>
                    <a:pt x="11814" y="5984"/>
                  </a:lnTo>
                  <a:lnTo>
                    <a:pt x="11725" y="5957"/>
                  </a:lnTo>
                  <a:lnTo>
                    <a:pt x="11710" y="5957"/>
                  </a:lnTo>
                  <a:lnTo>
                    <a:pt x="11656" y="6061"/>
                  </a:lnTo>
                  <a:lnTo>
                    <a:pt x="11536" y="6023"/>
                  </a:lnTo>
                  <a:lnTo>
                    <a:pt x="11522" y="5918"/>
                  </a:lnTo>
                  <a:lnTo>
                    <a:pt x="11522" y="5907"/>
                  </a:lnTo>
                  <a:lnTo>
                    <a:pt x="11304" y="5907"/>
                  </a:lnTo>
                  <a:lnTo>
                    <a:pt x="11304" y="5935"/>
                  </a:lnTo>
                  <a:lnTo>
                    <a:pt x="11313" y="6127"/>
                  </a:lnTo>
                  <a:lnTo>
                    <a:pt x="11089" y="6176"/>
                  </a:lnTo>
                  <a:lnTo>
                    <a:pt x="10932" y="6412"/>
                  </a:lnTo>
                  <a:lnTo>
                    <a:pt x="10817" y="6423"/>
                  </a:lnTo>
                  <a:lnTo>
                    <a:pt x="10811" y="6423"/>
                  </a:lnTo>
                  <a:lnTo>
                    <a:pt x="10723" y="6582"/>
                  </a:lnTo>
                  <a:lnTo>
                    <a:pt x="10717" y="6582"/>
                  </a:lnTo>
                  <a:lnTo>
                    <a:pt x="10717" y="6593"/>
                  </a:lnTo>
                  <a:lnTo>
                    <a:pt x="10674" y="6895"/>
                  </a:lnTo>
                  <a:lnTo>
                    <a:pt x="10674" y="6906"/>
                  </a:lnTo>
                  <a:lnTo>
                    <a:pt x="10683" y="6917"/>
                  </a:lnTo>
                  <a:lnTo>
                    <a:pt x="10743" y="7141"/>
                  </a:lnTo>
                  <a:lnTo>
                    <a:pt x="10648" y="7191"/>
                  </a:lnTo>
                  <a:lnTo>
                    <a:pt x="10350" y="7087"/>
                  </a:lnTo>
                  <a:lnTo>
                    <a:pt x="10167" y="7087"/>
                  </a:lnTo>
                  <a:lnTo>
                    <a:pt x="10167" y="7098"/>
                  </a:lnTo>
                  <a:lnTo>
                    <a:pt x="10113" y="7284"/>
                  </a:lnTo>
                  <a:lnTo>
                    <a:pt x="10113" y="7295"/>
                  </a:lnTo>
                  <a:lnTo>
                    <a:pt x="10107" y="7761"/>
                  </a:lnTo>
                  <a:lnTo>
                    <a:pt x="10107" y="7789"/>
                  </a:lnTo>
                  <a:lnTo>
                    <a:pt x="10216" y="7981"/>
                  </a:lnTo>
                  <a:lnTo>
                    <a:pt x="10262" y="8189"/>
                  </a:lnTo>
                  <a:lnTo>
                    <a:pt x="10133" y="8189"/>
                  </a:lnTo>
                  <a:lnTo>
                    <a:pt x="10013" y="7734"/>
                  </a:lnTo>
                  <a:lnTo>
                    <a:pt x="10004" y="7712"/>
                  </a:lnTo>
                  <a:lnTo>
                    <a:pt x="9998" y="7712"/>
                  </a:lnTo>
                  <a:lnTo>
                    <a:pt x="9904" y="7723"/>
                  </a:lnTo>
                  <a:lnTo>
                    <a:pt x="9890" y="7723"/>
                  </a:lnTo>
                  <a:lnTo>
                    <a:pt x="9815" y="7734"/>
                  </a:lnTo>
                  <a:lnTo>
                    <a:pt x="9809" y="7734"/>
                  </a:lnTo>
                  <a:lnTo>
                    <a:pt x="9801" y="7750"/>
                  </a:lnTo>
                  <a:lnTo>
                    <a:pt x="9775" y="7959"/>
                  </a:lnTo>
                  <a:lnTo>
                    <a:pt x="9672" y="7789"/>
                  </a:lnTo>
                  <a:lnTo>
                    <a:pt x="9660" y="7761"/>
                  </a:lnTo>
                  <a:lnTo>
                    <a:pt x="9652" y="7800"/>
                  </a:lnTo>
                  <a:lnTo>
                    <a:pt x="9617" y="8008"/>
                  </a:lnTo>
                  <a:lnTo>
                    <a:pt x="9617" y="8019"/>
                  </a:lnTo>
                  <a:lnTo>
                    <a:pt x="9626" y="8036"/>
                  </a:lnTo>
                  <a:lnTo>
                    <a:pt x="9741" y="8282"/>
                  </a:lnTo>
                  <a:lnTo>
                    <a:pt x="9746" y="8436"/>
                  </a:lnTo>
                  <a:lnTo>
                    <a:pt x="9552" y="8101"/>
                  </a:lnTo>
                  <a:lnTo>
                    <a:pt x="9543" y="7866"/>
                  </a:lnTo>
                  <a:lnTo>
                    <a:pt x="9640" y="7657"/>
                  </a:lnTo>
                  <a:lnTo>
                    <a:pt x="9640" y="7646"/>
                  </a:lnTo>
                  <a:lnTo>
                    <a:pt x="9652" y="7284"/>
                  </a:lnTo>
                  <a:lnTo>
                    <a:pt x="9652" y="7246"/>
                  </a:lnTo>
                  <a:lnTo>
                    <a:pt x="9632" y="7257"/>
                  </a:lnTo>
                  <a:lnTo>
                    <a:pt x="9597" y="7295"/>
                  </a:lnTo>
                  <a:lnTo>
                    <a:pt x="9592" y="7295"/>
                  </a:lnTo>
                  <a:lnTo>
                    <a:pt x="9592" y="7306"/>
                  </a:lnTo>
                  <a:lnTo>
                    <a:pt x="9543" y="7542"/>
                  </a:lnTo>
                  <a:lnTo>
                    <a:pt x="9477" y="7657"/>
                  </a:lnTo>
                  <a:lnTo>
                    <a:pt x="9408" y="7695"/>
                  </a:lnTo>
                  <a:lnTo>
                    <a:pt x="9403" y="7695"/>
                  </a:lnTo>
                  <a:lnTo>
                    <a:pt x="9403" y="7712"/>
                  </a:lnTo>
                  <a:lnTo>
                    <a:pt x="9328" y="7904"/>
                  </a:lnTo>
                  <a:lnTo>
                    <a:pt x="9328" y="8452"/>
                  </a:lnTo>
                  <a:lnTo>
                    <a:pt x="9159" y="8968"/>
                  </a:lnTo>
                  <a:lnTo>
                    <a:pt x="9159" y="8984"/>
                  </a:lnTo>
                  <a:lnTo>
                    <a:pt x="9165" y="9308"/>
                  </a:lnTo>
                  <a:lnTo>
                    <a:pt x="9165" y="9319"/>
                  </a:lnTo>
                  <a:lnTo>
                    <a:pt x="9348" y="9319"/>
                  </a:lnTo>
                  <a:lnTo>
                    <a:pt x="9492" y="9643"/>
                  </a:lnTo>
                  <a:lnTo>
                    <a:pt x="9492" y="9944"/>
                  </a:lnTo>
                  <a:lnTo>
                    <a:pt x="9388" y="10175"/>
                  </a:lnTo>
                  <a:lnTo>
                    <a:pt x="9383" y="10191"/>
                  </a:lnTo>
                  <a:lnTo>
                    <a:pt x="9388" y="10202"/>
                  </a:lnTo>
                  <a:lnTo>
                    <a:pt x="9417" y="10306"/>
                  </a:lnTo>
                  <a:lnTo>
                    <a:pt x="9417" y="10317"/>
                  </a:lnTo>
                  <a:lnTo>
                    <a:pt x="9423" y="10317"/>
                  </a:lnTo>
                  <a:lnTo>
                    <a:pt x="9477" y="10372"/>
                  </a:lnTo>
                  <a:lnTo>
                    <a:pt x="9368" y="10422"/>
                  </a:lnTo>
                  <a:lnTo>
                    <a:pt x="9328" y="10153"/>
                  </a:lnTo>
                  <a:lnTo>
                    <a:pt x="9443" y="9785"/>
                  </a:lnTo>
                  <a:lnTo>
                    <a:pt x="9443" y="9763"/>
                  </a:lnTo>
                  <a:lnTo>
                    <a:pt x="9388" y="9478"/>
                  </a:lnTo>
                  <a:lnTo>
                    <a:pt x="9388" y="9462"/>
                  </a:lnTo>
                  <a:lnTo>
                    <a:pt x="9383" y="9462"/>
                  </a:lnTo>
                  <a:lnTo>
                    <a:pt x="9205" y="9412"/>
                  </a:lnTo>
                  <a:lnTo>
                    <a:pt x="9199" y="9412"/>
                  </a:lnTo>
                  <a:lnTo>
                    <a:pt x="9199" y="9423"/>
                  </a:lnTo>
                  <a:lnTo>
                    <a:pt x="9096" y="9593"/>
                  </a:lnTo>
                  <a:lnTo>
                    <a:pt x="9096" y="9604"/>
                  </a:lnTo>
                  <a:lnTo>
                    <a:pt x="9085" y="10010"/>
                  </a:lnTo>
                  <a:lnTo>
                    <a:pt x="8936" y="10306"/>
                  </a:lnTo>
                  <a:lnTo>
                    <a:pt x="8793" y="10400"/>
                  </a:lnTo>
                  <a:lnTo>
                    <a:pt x="8693" y="10592"/>
                  </a:lnTo>
                  <a:lnTo>
                    <a:pt x="8381" y="10230"/>
                  </a:lnTo>
                  <a:lnTo>
                    <a:pt x="8381" y="10087"/>
                  </a:lnTo>
                  <a:lnTo>
                    <a:pt x="8584" y="10268"/>
                  </a:lnTo>
                  <a:lnTo>
                    <a:pt x="8590" y="10268"/>
                  </a:lnTo>
                  <a:lnTo>
                    <a:pt x="8713" y="10175"/>
                  </a:lnTo>
                  <a:lnTo>
                    <a:pt x="8902" y="9944"/>
                  </a:lnTo>
                  <a:lnTo>
                    <a:pt x="8902" y="9928"/>
                  </a:lnTo>
                  <a:lnTo>
                    <a:pt x="9031" y="9451"/>
                  </a:lnTo>
                  <a:lnTo>
                    <a:pt x="9031" y="9434"/>
                  </a:lnTo>
                  <a:lnTo>
                    <a:pt x="9010" y="9176"/>
                  </a:lnTo>
                  <a:lnTo>
                    <a:pt x="9225" y="8206"/>
                  </a:lnTo>
                  <a:lnTo>
                    <a:pt x="9225" y="8189"/>
                  </a:lnTo>
                  <a:lnTo>
                    <a:pt x="9254" y="8019"/>
                  </a:lnTo>
                  <a:lnTo>
                    <a:pt x="9254" y="8008"/>
                  </a:lnTo>
                  <a:lnTo>
                    <a:pt x="9225" y="7800"/>
                  </a:lnTo>
                  <a:lnTo>
                    <a:pt x="9363" y="7553"/>
                  </a:lnTo>
                  <a:lnTo>
                    <a:pt x="9368" y="7553"/>
                  </a:lnTo>
                  <a:lnTo>
                    <a:pt x="9368" y="7542"/>
                  </a:lnTo>
                  <a:lnTo>
                    <a:pt x="9394" y="7180"/>
                  </a:lnTo>
                  <a:lnTo>
                    <a:pt x="9394" y="7163"/>
                  </a:lnTo>
                  <a:lnTo>
                    <a:pt x="9294" y="6917"/>
                  </a:lnTo>
                  <a:lnTo>
                    <a:pt x="9388" y="6895"/>
                  </a:lnTo>
                  <a:lnTo>
                    <a:pt x="9403" y="6895"/>
                  </a:lnTo>
                  <a:lnTo>
                    <a:pt x="9394" y="6867"/>
                  </a:lnTo>
                  <a:lnTo>
                    <a:pt x="9383" y="6609"/>
                  </a:lnTo>
                  <a:lnTo>
                    <a:pt x="9383" y="6593"/>
                  </a:lnTo>
                  <a:lnTo>
                    <a:pt x="9368" y="6582"/>
                  </a:lnTo>
                  <a:lnTo>
                    <a:pt x="9260" y="6566"/>
                  </a:lnTo>
                  <a:lnTo>
                    <a:pt x="9245" y="6566"/>
                  </a:lnTo>
                  <a:lnTo>
                    <a:pt x="9245" y="6593"/>
                  </a:lnTo>
                  <a:lnTo>
                    <a:pt x="9234" y="6790"/>
                  </a:lnTo>
                  <a:lnTo>
                    <a:pt x="9240" y="6801"/>
                  </a:lnTo>
                  <a:lnTo>
                    <a:pt x="9245" y="6856"/>
                  </a:lnTo>
                  <a:lnTo>
                    <a:pt x="9205" y="6829"/>
                  </a:lnTo>
                  <a:lnTo>
                    <a:pt x="9199" y="6812"/>
                  </a:lnTo>
                  <a:lnTo>
                    <a:pt x="9194" y="6829"/>
                  </a:lnTo>
                  <a:lnTo>
                    <a:pt x="9091" y="6982"/>
                  </a:lnTo>
                  <a:lnTo>
                    <a:pt x="9085" y="6982"/>
                  </a:lnTo>
                  <a:lnTo>
                    <a:pt x="8962" y="7295"/>
                  </a:lnTo>
                  <a:lnTo>
                    <a:pt x="8862" y="7476"/>
                  </a:lnTo>
                  <a:lnTo>
                    <a:pt x="8718" y="7542"/>
                  </a:lnTo>
                  <a:lnTo>
                    <a:pt x="8713" y="7542"/>
                  </a:lnTo>
                  <a:lnTo>
                    <a:pt x="8624" y="7712"/>
                  </a:lnTo>
                  <a:lnTo>
                    <a:pt x="8630" y="7723"/>
                  </a:lnTo>
                  <a:lnTo>
                    <a:pt x="8704" y="7904"/>
                  </a:lnTo>
                  <a:lnTo>
                    <a:pt x="8630" y="8178"/>
                  </a:lnTo>
                  <a:lnTo>
                    <a:pt x="8515" y="8244"/>
                  </a:lnTo>
                  <a:lnTo>
                    <a:pt x="8509" y="8244"/>
                  </a:lnTo>
                  <a:lnTo>
                    <a:pt x="8509" y="8266"/>
                  </a:lnTo>
                  <a:lnTo>
                    <a:pt x="8501" y="8359"/>
                  </a:lnTo>
                  <a:lnTo>
                    <a:pt x="8501" y="8370"/>
                  </a:lnTo>
                  <a:lnTo>
                    <a:pt x="8509" y="8387"/>
                  </a:lnTo>
                  <a:lnTo>
                    <a:pt x="8604" y="8579"/>
                  </a:lnTo>
                  <a:lnTo>
                    <a:pt x="8570" y="8749"/>
                  </a:lnTo>
                  <a:lnTo>
                    <a:pt x="8570" y="8760"/>
                  </a:lnTo>
                  <a:lnTo>
                    <a:pt x="8590" y="8891"/>
                  </a:lnTo>
                  <a:lnTo>
                    <a:pt x="8624" y="8984"/>
                  </a:lnTo>
                  <a:lnTo>
                    <a:pt x="8509" y="9176"/>
                  </a:lnTo>
                  <a:lnTo>
                    <a:pt x="8481" y="9089"/>
                  </a:lnTo>
                  <a:lnTo>
                    <a:pt x="8441" y="8787"/>
                  </a:lnTo>
                  <a:lnTo>
                    <a:pt x="8306" y="8359"/>
                  </a:lnTo>
                  <a:lnTo>
                    <a:pt x="8298" y="8348"/>
                  </a:lnTo>
                  <a:lnTo>
                    <a:pt x="8232" y="8101"/>
                  </a:lnTo>
                  <a:lnTo>
                    <a:pt x="8054" y="7734"/>
                  </a:lnTo>
                  <a:lnTo>
                    <a:pt x="8048" y="7723"/>
                  </a:lnTo>
                  <a:lnTo>
                    <a:pt x="7900" y="7723"/>
                  </a:lnTo>
                  <a:lnTo>
                    <a:pt x="7894" y="7750"/>
                  </a:lnTo>
                  <a:lnTo>
                    <a:pt x="7880" y="7893"/>
                  </a:lnTo>
                  <a:lnTo>
                    <a:pt x="7871" y="8112"/>
                  </a:lnTo>
                  <a:lnTo>
                    <a:pt x="7791" y="8206"/>
                  </a:lnTo>
                  <a:lnTo>
                    <a:pt x="7745" y="8189"/>
                  </a:lnTo>
                  <a:lnTo>
                    <a:pt x="7731" y="8178"/>
                  </a:lnTo>
                  <a:lnTo>
                    <a:pt x="7731" y="8189"/>
                  </a:lnTo>
                  <a:lnTo>
                    <a:pt x="7702" y="8266"/>
                  </a:lnTo>
                  <a:lnTo>
                    <a:pt x="7656" y="8206"/>
                  </a:lnTo>
                  <a:lnTo>
                    <a:pt x="7722" y="8085"/>
                  </a:lnTo>
                  <a:lnTo>
                    <a:pt x="7731" y="8085"/>
                  </a:lnTo>
                  <a:lnTo>
                    <a:pt x="7731" y="7904"/>
                  </a:lnTo>
                  <a:lnTo>
                    <a:pt x="7716" y="7904"/>
                  </a:lnTo>
                  <a:lnTo>
                    <a:pt x="7467" y="7893"/>
                  </a:lnTo>
                  <a:lnTo>
                    <a:pt x="7344" y="7723"/>
                  </a:lnTo>
                  <a:lnTo>
                    <a:pt x="7344" y="7712"/>
                  </a:lnTo>
                  <a:lnTo>
                    <a:pt x="7338" y="7723"/>
                  </a:lnTo>
                  <a:lnTo>
                    <a:pt x="7155" y="7750"/>
                  </a:lnTo>
                  <a:lnTo>
                    <a:pt x="7106" y="7619"/>
                  </a:lnTo>
                  <a:lnTo>
                    <a:pt x="7195" y="7608"/>
                  </a:lnTo>
                  <a:lnTo>
                    <a:pt x="7201" y="7608"/>
                  </a:lnTo>
                  <a:lnTo>
                    <a:pt x="7210" y="7591"/>
                  </a:lnTo>
                  <a:lnTo>
                    <a:pt x="7264" y="7372"/>
                  </a:lnTo>
                  <a:lnTo>
                    <a:pt x="7275" y="7333"/>
                  </a:lnTo>
                  <a:lnTo>
                    <a:pt x="7255" y="7333"/>
                  </a:lnTo>
                  <a:lnTo>
                    <a:pt x="7106" y="7268"/>
                  </a:lnTo>
                  <a:lnTo>
                    <a:pt x="7101" y="7257"/>
                  </a:lnTo>
                  <a:lnTo>
                    <a:pt x="7095" y="7268"/>
                  </a:lnTo>
                  <a:lnTo>
                    <a:pt x="7032" y="7410"/>
                  </a:lnTo>
                  <a:lnTo>
                    <a:pt x="7006" y="7322"/>
                  </a:lnTo>
                  <a:lnTo>
                    <a:pt x="7006" y="7306"/>
                  </a:lnTo>
                  <a:lnTo>
                    <a:pt x="6998" y="7306"/>
                  </a:lnTo>
                  <a:lnTo>
                    <a:pt x="6614" y="7125"/>
                  </a:lnTo>
                  <a:lnTo>
                    <a:pt x="6605" y="7114"/>
                  </a:lnTo>
                  <a:lnTo>
                    <a:pt x="6560" y="7202"/>
                  </a:lnTo>
                  <a:lnTo>
                    <a:pt x="6511" y="7125"/>
                  </a:lnTo>
                  <a:lnTo>
                    <a:pt x="6505" y="7114"/>
                  </a:lnTo>
                  <a:lnTo>
                    <a:pt x="6499" y="7114"/>
                  </a:lnTo>
                  <a:lnTo>
                    <a:pt x="6302" y="7333"/>
                  </a:lnTo>
                  <a:lnTo>
                    <a:pt x="6207" y="7163"/>
                  </a:lnTo>
                  <a:lnTo>
                    <a:pt x="6233" y="7010"/>
                  </a:lnTo>
                  <a:lnTo>
                    <a:pt x="6233" y="6982"/>
                  </a:lnTo>
                  <a:lnTo>
                    <a:pt x="6207" y="6840"/>
                  </a:lnTo>
                  <a:lnTo>
                    <a:pt x="6316" y="6763"/>
                  </a:lnTo>
                  <a:lnTo>
                    <a:pt x="6425" y="6917"/>
                  </a:lnTo>
                  <a:lnTo>
                    <a:pt x="6436" y="6933"/>
                  </a:lnTo>
                  <a:lnTo>
                    <a:pt x="6445" y="6906"/>
                  </a:lnTo>
                  <a:lnTo>
                    <a:pt x="6505" y="6736"/>
                  </a:lnTo>
                  <a:lnTo>
                    <a:pt x="6505" y="6725"/>
                  </a:lnTo>
                  <a:lnTo>
                    <a:pt x="6499" y="6401"/>
                  </a:lnTo>
                  <a:lnTo>
                    <a:pt x="6499" y="6385"/>
                  </a:lnTo>
                  <a:lnTo>
                    <a:pt x="6342" y="6061"/>
                  </a:lnTo>
                  <a:lnTo>
                    <a:pt x="6328" y="6023"/>
                  </a:lnTo>
                  <a:lnTo>
                    <a:pt x="6322" y="6061"/>
                  </a:lnTo>
                  <a:lnTo>
                    <a:pt x="6273" y="6374"/>
                  </a:lnTo>
                  <a:lnTo>
                    <a:pt x="6064" y="6631"/>
                  </a:lnTo>
                  <a:lnTo>
                    <a:pt x="6064" y="6648"/>
                  </a:lnTo>
                  <a:lnTo>
                    <a:pt x="6059" y="6659"/>
                  </a:lnTo>
                  <a:lnTo>
                    <a:pt x="6044" y="6856"/>
                  </a:lnTo>
                  <a:lnTo>
                    <a:pt x="5950" y="7010"/>
                  </a:lnTo>
                  <a:lnTo>
                    <a:pt x="5935" y="7037"/>
                  </a:lnTo>
                  <a:lnTo>
                    <a:pt x="5841" y="7202"/>
                  </a:lnTo>
                  <a:lnTo>
                    <a:pt x="5807" y="7087"/>
                  </a:lnTo>
                  <a:lnTo>
                    <a:pt x="5861" y="7059"/>
                  </a:lnTo>
                  <a:lnTo>
                    <a:pt x="5875" y="7059"/>
                  </a:lnTo>
                  <a:lnTo>
                    <a:pt x="5870" y="7021"/>
                  </a:lnTo>
                  <a:lnTo>
                    <a:pt x="5781" y="6708"/>
                  </a:lnTo>
                  <a:lnTo>
                    <a:pt x="5781" y="6686"/>
                  </a:lnTo>
                  <a:lnTo>
                    <a:pt x="5766" y="6697"/>
                  </a:lnTo>
                  <a:lnTo>
                    <a:pt x="5638" y="6736"/>
                  </a:lnTo>
                  <a:lnTo>
                    <a:pt x="5503" y="6648"/>
                  </a:lnTo>
                  <a:lnTo>
                    <a:pt x="5497" y="6648"/>
                  </a:lnTo>
                  <a:lnTo>
                    <a:pt x="5334" y="6697"/>
                  </a:lnTo>
                  <a:lnTo>
                    <a:pt x="5326" y="6697"/>
                  </a:lnTo>
                  <a:lnTo>
                    <a:pt x="5320" y="6708"/>
                  </a:lnTo>
                  <a:lnTo>
                    <a:pt x="5240" y="7125"/>
                  </a:lnTo>
                  <a:lnTo>
                    <a:pt x="5185" y="7059"/>
                  </a:lnTo>
                  <a:lnTo>
                    <a:pt x="5097" y="6659"/>
                  </a:lnTo>
                  <a:lnTo>
                    <a:pt x="5111" y="6324"/>
                  </a:lnTo>
                  <a:lnTo>
                    <a:pt x="5111" y="6297"/>
                  </a:lnTo>
                  <a:lnTo>
                    <a:pt x="5091" y="6297"/>
                  </a:lnTo>
                  <a:lnTo>
                    <a:pt x="4942" y="6335"/>
                  </a:lnTo>
                  <a:lnTo>
                    <a:pt x="4928" y="6335"/>
                  </a:lnTo>
                  <a:lnTo>
                    <a:pt x="4928" y="6346"/>
                  </a:lnTo>
                  <a:lnTo>
                    <a:pt x="4887" y="6631"/>
                  </a:lnTo>
                  <a:lnTo>
                    <a:pt x="4879" y="6648"/>
                  </a:lnTo>
                  <a:lnTo>
                    <a:pt x="4887" y="6659"/>
                  </a:lnTo>
                  <a:lnTo>
                    <a:pt x="4948" y="6801"/>
                  </a:lnTo>
                  <a:lnTo>
                    <a:pt x="4893" y="6933"/>
                  </a:lnTo>
                  <a:lnTo>
                    <a:pt x="4813" y="6840"/>
                  </a:lnTo>
                  <a:lnTo>
                    <a:pt x="4793" y="6620"/>
                  </a:lnTo>
                  <a:lnTo>
                    <a:pt x="4793" y="6593"/>
                  </a:lnTo>
                  <a:lnTo>
                    <a:pt x="4784" y="6489"/>
                  </a:lnTo>
                  <a:lnTo>
                    <a:pt x="4793" y="6401"/>
                  </a:lnTo>
                  <a:lnTo>
                    <a:pt x="4793" y="6374"/>
                  </a:lnTo>
                  <a:lnTo>
                    <a:pt x="4753" y="6269"/>
                  </a:lnTo>
                  <a:lnTo>
                    <a:pt x="4784" y="6138"/>
                  </a:lnTo>
                  <a:lnTo>
                    <a:pt x="4913" y="5831"/>
                  </a:lnTo>
                  <a:lnTo>
                    <a:pt x="5022" y="5765"/>
                  </a:lnTo>
                  <a:lnTo>
                    <a:pt x="5028" y="5765"/>
                  </a:lnTo>
                  <a:lnTo>
                    <a:pt x="5028" y="5748"/>
                  </a:lnTo>
                  <a:lnTo>
                    <a:pt x="5091" y="5545"/>
                  </a:lnTo>
                  <a:lnTo>
                    <a:pt x="5097" y="5545"/>
                  </a:lnTo>
                  <a:lnTo>
                    <a:pt x="5117" y="5233"/>
                  </a:lnTo>
                  <a:lnTo>
                    <a:pt x="5117" y="5216"/>
                  </a:lnTo>
                  <a:lnTo>
                    <a:pt x="5125" y="5194"/>
                  </a:lnTo>
                  <a:lnTo>
                    <a:pt x="5145" y="4909"/>
                  </a:lnTo>
                  <a:lnTo>
                    <a:pt x="5165" y="4958"/>
                  </a:lnTo>
                  <a:lnTo>
                    <a:pt x="5151" y="5194"/>
                  </a:lnTo>
                  <a:lnTo>
                    <a:pt x="5151" y="5205"/>
                  </a:lnTo>
                  <a:lnTo>
                    <a:pt x="5205" y="5425"/>
                  </a:lnTo>
                  <a:lnTo>
                    <a:pt x="5220" y="5776"/>
                  </a:lnTo>
                  <a:lnTo>
                    <a:pt x="5220" y="5787"/>
                  </a:lnTo>
                  <a:lnTo>
                    <a:pt x="5294" y="5995"/>
                  </a:lnTo>
                  <a:lnTo>
                    <a:pt x="5306" y="6220"/>
                  </a:lnTo>
                  <a:lnTo>
                    <a:pt x="5306" y="6231"/>
                  </a:lnTo>
                  <a:lnTo>
                    <a:pt x="5314" y="6242"/>
                  </a:lnTo>
                  <a:lnTo>
                    <a:pt x="5592" y="6555"/>
                  </a:lnTo>
                  <a:lnTo>
                    <a:pt x="5592" y="6566"/>
                  </a:lnTo>
                  <a:lnTo>
                    <a:pt x="5598" y="6555"/>
                  </a:lnTo>
                  <a:lnTo>
                    <a:pt x="5766" y="6505"/>
                  </a:lnTo>
                  <a:lnTo>
                    <a:pt x="5775" y="6505"/>
                  </a:lnTo>
                  <a:lnTo>
                    <a:pt x="5775" y="6489"/>
                  </a:lnTo>
                  <a:lnTo>
                    <a:pt x="5901" y="6154"/>
                  </a:lnTo>
                  <a:lnTo>
                    <a:pt x="5910" y="6154"/>
                  </a:lnTo>
                  <a:lnTo>
                    <a:pt x="5944" y="5787"/>
                  </a:lnTo>
                  <a:lnTo>
                    <a:pt x="5890" y="5359"/>
                  </a:lnTo>
                  <a:lnTo>
                    <a:pt x="5895" y="4766"/>
                  </a:lnTo>
                  <a:lnTo>
                    <a:pt x="5895" y="4750"/>
                  </a:lnTo>
                  <a:lnTo>
                    <a:pt x="5890" y="4750"/>
                  </a:lnTo>
                  <a:lnTo>
                    <a:pt x="5855" y="4531"/>
                  </a:lnTo>
                  <a:lnTo>
                    <a:pt x="5855" y="4520"/>
                  </a:lnTo>
                  <a:lnTo>
                    <a:pt x="5766" y="4256"/>
                  </a:lnTo>
                  <a:lnTo>
                    <a:pt x="5752" y="4064"/>
                  </a:lnTo>
                  <a:lnTo>
                    <a:pt x="5775" y="4037"/>
                  </a:lnTo>
                  <a:lnTo>
                    <a:pt x="5821" y="4169"/>
                  </a:lnTo>
                  <a:lnTo>
                    <a:pt x="5827" y="4180"/>
                  </a:lnTo>
                  <a:lnTo>
                    <a:pt x="5841" y="4169"/>
                  </a:lnTo>
                  <a:lnTo>
                    <a:pt x="5895" y="4103"/>
                  </a:lnTo>
                  <a:lnTo>
                    <a:pt x="5901" y="4086"/>
                  </a:lnTo>
                  <a:lnTo>
                    <a:pt x="5895" y="4075"/>
                  </a:lnTo>
                  <a:lnTo>
                    <a:pt x="5850" y="3894"/>
                  </a:lnTo>
                  <a:lnTo>
                    <a:pt x="5850" y="3883"/>
                  </a:lnTo>
                  <a:lnTo>
                    <a:pt x="5841" y="3883"/>
                  </a:lnTo>
                  <a:lnTo>
                    <a:pt x="5658" y="3637"/>
                  </a:lnTo>
                  <a:lnTo>
                    <a:pt x="5652" y="3637"/>
                  </a:lnTo>
                  <a:lnTo>
                    <a:pt x="5380" y="3582"/>
                  </a:lnTo>
                  <a:lnTo>
                    <a:pt x="5374" y="3582"/>
                  </a:lnTo>
                  <a:lnTo>
                    <a:pt x="5320" y="3659"/>
                  </a:lnTo>
                  <a:lnTo>
                    <a:pt x="5185" y="3801"/>
                  </a:lnTo>
                  <a:lnTo>
                    <a:pt x="5177" y="3818"/>
                  </a:lnTo>
                  <a:lnTo>
                    <a:pt x="5185" y="4026"/>
                  </a:lnTo>
                  <a:lnTo>
                    <a:pt x="5097" y="4295"/>
                  </a:lnTo>
                  <a:lnTo>
                    <a:pt x="4922" y="4295"/>
                  </a:lnTo>
                  <a:lnTo>
                    <a:pt x="4913" y="4311"/>
                  </a:lnTo>
                  <a:lnTo>
                    <a:pt x="4859" y="4454"/>
                  </a:lnTo>
                  <a:lnTo>
                    <a:pt x="4853" y="4465"/>
                  </a:lnTo>
                  <a:lnTo>
                    <a:pt x="4847" y="4465"/>
                  </a:lnTo>
                  <a:lnTo>
                    <a:pt x="4847" y="4476"/>
                  </a:lnTo>
                  <a:lnTo>
                    <a:pt x="4699" y="4827"/>
                  </a:lnTo>
                  <a:lnTo>
                    <a:pt x="4624" y="4827"/>
                  </a:lnTo>
                  <a:lnTo>
                    <a:pt x="4527" y="4947"/>
                  </a:lnTo>
                  <a:lnTo>
                    <a:pt x="4447" y="4947"/>
                  </a:lnTo>
                  <a:lnTo>
                    <a:pt x="4447" y="4958"/>
                  </a:lnTo>
                  <a:lnTo>
                    <a:pt x="4421" y="5101"/>
                  </a:lnTo>
                  <a:lnTo>
                    <a:pt x="4386" y="5205"/>
                  </a:lnTo>
                  <a:lnTo>
                    <a:pt x="4326" y="5299"/>
                  </a:lnTo>
                  <a:lnTo>
                    <a:pt x="4332" y="5309"/>
                  </a:lnTo>
                  <a:lnTo>
                    <a:pt x="4358" y="5414"/>
                  </a:lnTo>
                  <a:lnTo>
                    <a:pt x="4332" y="5463"/>
                  </a:lnTo>
                  <a:lnTo>
                    <a:pt x="4203" y="5425"/>
                  </a:lnTo>
                  <a:lnTo>
                    <a:pt x="4197" y="5425"/>
                  </a:lnTo>
                  <a:lnTo>
                    <a:pt x="4189" y="5441"/>
                  </a:lnTo>
                  <a:lnTo>
                    <a:pt x="4155" y="5688"/>
                  </a:lnTo>
                  <a:lnTo>
                    <a:pt x="4129" y="6034"/>
                  </a:lnTo>
                  <a:lnTo>
                    <a:pt x="4069" y="6088"/>
                  </a:lnTo>
                  <a:lnTo>
                    <a:pt x="3722" y="5995"/>
                  </a:lnTo>
                  <a:lnTo>
                    <a:pt x="3559" y="6012"/>
                  </a:lnTo>
                  <a:lnTo>
                    <a:pt x="3430" y="6012"/>
                  </a:lnTo>
                  <a:lnTo>
                    <a:pt x="3430" y="6023"/>
                  </a:lnTo>
                  <a:lnTo>
                    <a:pt x="3281" y="6116"/>
                  </a:lnTo>
                  <a:lnTo>
                    <a:pt x="3276" y="6127"/>
                  </a:lnTo>
                  <a:lnTo>
                    <a:pt x="3276" y="6138"/>
                  </a:lnTo>
                  <a:lnTo>
                    <a:pt x="3270" y="6363"/>
                  </a:lnTo>
                  <a:lnTo>
                    <a:pt x="3270" y="6374"/>
                  </a:lnTo>
                  <a:lnTo>
                    <a:pt x="3281" y="6467"/>
                  </a:lnTo>
                  <a:lnTo>
                    <a:pt x="3261" y="6489"/>
                  </a:lnTo>
                  <a:lnTo>
                    <a:pt x="3235" y="6374"/>
                  </a:lnTo>
                  <a:lnTo>
                    <a:pt x="3230" y="6363"/>
                  </a:lnTo>
                  <a:lnTo>
                    <a:pt x="3221" y="6363"/>
                  </a:lnTo>
                  <a:lnTo>
                    <a:pt x="3167" y="6346"/>
                  </a:lnTo>
                  <a:lnTo>
                    <a:pt x="3087" y="6193"/>
                  </a:lnTo>
                  <a:lnTo>
                    <a:pt x="3081" y="6176"/>
                  </a:lnTo>
                  <a:lnTo>
                    <a:pt x="3072" y="6193"/>
                  </a:lnTo>
                  <a:lnTo>
                    <a:pt x="2963" y="6324"/>
                  </a:lnTo>
                  <a:lnTo>
                    <a:pt x="2889" y="6335"/>
                  </a:lnTo>
                  <a:lnTo>
                    <a:pt x="2878" y="6335"/>
                  </a:lnTo>
                  <a:lnTo>
                    <a:pt x="2809" y="6363"/>
                  </a:lnTo>
                  <a:lnTo>
                    <a:pt x="2803" y="6363"/>
                  </a:lnTo>
                  <a:lnTo>
                    <a:pt x="2694" y="6516"/>
                  </a:lnTo>
                  <a:lnTo>
                    <a:pt x="2694" y="6527"/>
                  </a:lnTo>
                  <a:lnTo>
                    <a:pt x="2631" y="6686"/>
                  </a:lnTo>
                  <a:lnTo>
                    <a:pt x="2517" y="6670"/>
                  </a:lnTo>
                  <a:lnTo>
                    <a:pt x="2505" y="6670"/>
                  </a:lnTo>
                  <a:lnTo>
                    <a:pt x="2505" y="6686"/>
                  </a:lnTo>
                  <a:lnTo>
                    <a:pt x="2431" y="6906"/>
                  </a:lnTo>
                  <a:lnTo>
                    <a:pt x="2348" y="6933"/>
                  </a:lnTo>
                  <a:lnTo>
                    <a:pt x="2342" y="6933"/>
                  </a:lnTo>
                  <a:lnTo>
                    <a:pt x="2342" y="6955"/>
                  </a:lnTo>
                  <a:lnTo>
                    <a:pt x="2334" y="7125"/>
                  </a:lnTo>
                  <a:lnTo>
                    <a:pt x="2213" y="7284"/>
                  </a:lnTo>
                  <a:lnTo>
                    <a:pt x="2208" y="7284"/>
                  </a:lnTo>
                  <a:lnTo>
                    <a:pt x="2208" y="7306"/>
                  </a:lnTo>
                  <a:lnTo>
                    <a:pt x="2213" y="7542"/>
                  </a:lnTo>
                  <a:lnTo>
                    <a:pt x="2213" y="7553"/>
                  </a:lnTo>
                  <a:lnTo>
                    <a:pt x="2259" y="7674"/>
                  </a:lnTo>
                  <a:lnTo>
                    <a:pt x="2208" y="7789"/>
                  </a:lnTo>
                  <a:lnTo>
                    <a:pt x="2208" y="7816"/>
                  </a:lnTo>
                  <a:lnTo>
                    <a:pt x="2219" y="7931"/>
                  </a:lnTo>
                  <a:lnTo>
                    <a:pt x="2219" y="7942"/>
                  </a:lnTo>
                  <a:lnTo>
                    <a:pt x="2228" y="7942"/>
                  </a:lnTo>
                  <a:lnTo>
                    <a:pt x="2308" y="7981"/>
                  </a:lnTo>
                  <a:lnTo>
                    <a:pt x="2322" y="8123"/>
                  </a:lnTo>
                  <a:lnTo>
                    <a:pt x="2293" y="8217"/>
                  </a:lnTo>
                  <a:lnTo>
                    <a:pt x="2288" y="8244"/>
                  </a:lnTo>
                  <a:lnTo>
                    <a:pt x="2273" y="8282"/>
                  </a:lnTo>
                  <a:lnTo>
                    <a:pt x="2159" y="8409"/>
                  </a:lnTo>
                  <a:lnTo>
                    <a:pt x="2159" y="8425"/>
                  </a:lnTo>
                  <a:lnTo>
                    <a:pt x="2099" y="8606"/>
                  </a:lnTo>
                  <a:lnTo>
                    <a:pt x="2030" y="8853"/>
                  </a:lnTo>
                  <a:lnTo>
                    <a:pt x="2030" y="8864"/>
                  </a:lnTo>
                  <a:lnTo>
                    <a:pt x="2024" y="9072"/>
                  </a:lnTo>
                  <a:lnTo>
                    <a:pt x="2044" y="9187"/>
                  </a:lnTo>
                  <a:lnTo>
                    <a:pt x="1996" y="9281"/>
                  </a:lnTo>
                  <a:lnTo>
                    <a:pt x="1996" y="9374"/>
                  </a:lnTo>
                  <a:lnTo>
                    <a:pt x="1901" y="9357"/>
                  </a:lnTo>
                  <a:lnTo>
                    <a:pt x="1841" y="9242"/>
                  </a:lnTo>
                  <a:lnTo>
                    <a:pt x="1847" y="9138"/>
                  </a:lnTo>
                  <a:lnTo>
                    <a:pt x="1847" y="9111"/>
                  </a:lnTo>
                  <a:lnTo>
                    <a:pt x="1832" y="9111"/>
                  </a:lnTo>
                  <a:lnTo>
                    <a:pt x="1767" y="9072"/>
                  </a:lnTo>
                  <a:lnTo>
                    <a:pt x="1758" y="9072"/>
                  </a:lnTo>
                  <a:lnTo>
                    <a:pt x="1752" y="9100"/>
                  </a:lnTo>
                  <a:lnTo>
                    <a:pt x="1712" y="9270"/>
                  </a:lnTo>
                  <a:lnTo>
                    <a:pt x="1578" y="9500"/>
                  </a:lnTo>
                  <a:lnTo>
                    <a:pt x="1569" y="9500"/>
                  </a:lnTo>
                  <a:lnTo>
                    <a:pt x="1569" y="9517"/>
                  </a:lnTo>
                  <a:lnTo>
                    <a:pt x="1583" y="9670"/>
                  </a:lnTo>
                  <a:lnTo>
                    <a:pt x="1583" y="9698"/>
                  </a:lnTo>
                  <a:lnTo>
                    <a:pt x="1598" y="9698"/>
                  </a:lnTo>
                  <a:lnTo>
                    <a:pt x="1664" y="9681"/>
                  </a:lnTo>
                  <a:lnTo>
                    <a:pt x="1712" y="9763"/>
                  </a:lnTo>
                  <a:lnTo>
                    <a:pt x="1732" y="9944"/>
                  </a:lnTo>
                  <a:lnTo>
                    <a:pt x="1738" y="9966"/>
                  </a:lnTo>
                  <a:lnTo>
                    <a:pt x="1747" y="9966"/>
                  </a:lnTo>
                  <a:lnTo>
                    <a:pt x="1812" y="9955"/>
                  </a:lnTo>
                  <a:lnTo>
                    <a:pt x="1875" y="9966"/>
                  </a:lnTo>
                  <a:lnTo>
                    <a:pt x="1875" y="10032"/>
                  </a:lnTo>
                  <a:lnTo>
                    <a:pt x="1781" y="10268"/>
                  </a:lnTo>
                  <a:lnTo>
                    <a:pt x="1781" y="10279"/>
                  </a:lnTo>
                  <a:lnTo>
                    <a:pt x="1767" y="10279"/>
                  </a:lnTo>
                  <a:lnTo>
                    <a:pt x="1712" y="10334"/>
                  </a:lnTo>
                  <a:lnTo>
                    <a:pt x="1706" y="10334"/>
                  </a:lnTo>
                  <a:lnTo>
                    <a:pt x="1706" y="10345"/>
                  </a:lnTo>
                  <a:lnTo>
                    <a:pt x="1678" y="10438"/>
                  </a:lnTo>
                  <a:lnTo>
                    <a:pt x="1643" y="10449"/>
                  </a:lnTo>
                  <a:lnTo>
                    <a:pt x="1632" y="10460"/>
                  </a:lnTo>
                  <a:lnTo>
                    <a:pt x="1632" y="10630"/>
                  </a:lnTo>
                  <a:lnTo>
                    <a:pt x="1638" y="10630"/>
                  </a:lnTo>
                  <a:lnTo>
                    <a:pt x="1684" y="10696"/>
                  </a:lnTo>
                  <a:lnTo>
                    <a:pt x="1672" y="10932"/>
                  </a:lnTo>
                  <a:lnTo>
                    <a:pt x="1672" y="10943"/>
                  </a:lnTo>
                  <a:lnTo>
                    <a:pt x="1623" y="11074"/>
                  </a:lnTo>
                  <a:lnTo>
                    <a:pt x="1618" y="11074"/>
                  </a:lnTo>
                  <a:lnTo>
                    <a:pt x="1598" y="11151"/>
                  </a:lnTo>
                  <a:lnTo>
                    <a:pt x="1589" y="11151"/>
                  </a:lnTo>
                  <a:lnTo>
                    <a:pt x="1589" y="11162"/>
                  </a:lnTo>
                  <a:lnTo>
                    <a:pt x="1603" y="11266"/>
                  </a:lnTo>
                  <a:lnTo>
                    <a:pt x="1603" y="11277"/>
                  </a:lnTo>
                  <a:lnTo>
                    <a:pt x="1609" y="11277"/>
                  </a:lnTo>
                  <a:lnTo>
                    <a:pt x="1658" y="11321"/>
                  </a:lnTo>
                  <a:lnTo>
                    <a:pt x="1652" y="11464"/>
                  </a:lnTo>
                  <a:lnTo>
                    <a:pt x="1652" y="11475"/>
                  </a:lnTo>
                  <a:lnTo>
                    <a:pt x="1658" y="11486"/>
                  </a:lnTo>
                  <a:lnTo>
                    <a:pt x="1787" y="11645"/>
                  </a:lnTo>
                  <a:lnTo>
                    <a:pt x="1787" y="11930"/>
                  </a:lnTo>
                  <a:lnTo>
                    <a:pt x="1895" y="12319"/>
                  </a:lnTo>
                  <a:lnTo>
                    <a:pt x="1895" y="12330"/>
                  </a:lnTo>
                  <a:lnTo>
                    <a:pt x="1901" y="12341"/>
                  </a:lnTo>
                  <a:lnTo>
                    <a:pt x="1930" y="12446"/>
                  </a:lnTo>
                  <a:lnTo>
                    <a:pt x="1921" y="12670"/>
                  </a:lnTo>
                  <a:lnTo>
                    <a:pt x="1921" y="12758"/>
                  </a:lnTo>
                  <a:lnTo>
                    <a:pt x="1827" y="12747"/>
                  </a:lnTo>
                  <a:lnTo>
                    <a:pt x="1821" y="12747"/>
                  </a:lnTo>
                  <a:lnTo>
                    <a:pt x="1812" y="12758"/>
                  </a:lnTo>
                  <a:lnTo>
                    <a:pt x="1772" y="12873"/>
                  </a:lnTo>
                  <a:lnTo>
                    <a:pt x="1727" y="12890"/>
                  </a:lnTo>
                  <a:lnTo>
                    <a:pt x="1718" y="12890"/>
                  </a:lnTo>
                  <a:lnTo>
                    <a:pt x="1712" y="12901"/>
                  </a:lnTo>
                  <a:lnTo>
                    <a:pt x="1652" y="13120"/>
                  </a:lnTo>
                  <a:lnTo>
                    <a:pt x="1549" y="13186"/>
                  </a:lnTo>
                  <a:lnTo>
                    <a:pt x="1475" y="12978"/>
                  </a:lnTo>
                  <a:lnTo>
                    <a:pt x="1475" y="12967"/>
                  </a:lnTo>
                  <a:lnTo>
                    <a:pt x="1469" y="12967"/>
                  </a:lnTo>
                  <a:lnTo>
                    <a:pt x="1280" y="12928"/>
                  </a:lnTo>
                  <a:lnTo>
                    <a:pt x="1271" y="12917"/>
                  </a:lnTo>
                  <a:lnTo>
                    <a:pt x="1266" y="12928"/>
                  </a:lnTo>
                  <a:lnTo>
                    <a:pt x="1177" y="13109"/>
                  </a:lnTo>
                  <a:lnTo>
                    <a:pt x="1162" y="13120"/>
                  </a:lnTo>
                  <a:lnTo>
                    <a:pt x="1177" y="13148"/>
                  </a:lnTo>
                  <a:lnTo>
                    <a:pt x="1354" y="13345"/>
                  </a:lnTo>
                  <a:lnTo>
                    <a:pt x="1320" y="13383"/>
                  </a:lnTo>
                  <a:lnTo>
                    <a:pt x="1225" y="13279"/>
                  </a:lnTo>
                  <a:lnTo>
                    <a:pt x="1217" y="13263"/>
                  </a:lnTo>
                  <a:lnTo>
                    <a:pt x="1211" y="13279"/>
                  </a:lnTo>
                  <a:lnTo>
                    <a:pt x="1157" y="13356"/>
                  </a:lnTo>
                  <a:lnTo>
                    <a:pt x="1022" y="13120"/>
                  </a:lnTo>
                  <a:lnTo>
                    <a:pt x="1008" y="13098"/>
                  </a:lnTo>
                  <a:lnTo>
                    <a:pt x="1002" y="13137"/>
                  </a:lnTo>
                  <a:lnTo>
                    <a:pt x="988" y="13433"/>
                  </a:lnTo>
                  <a:lnTo>
                    <a:pt x="933" y="13383"/>
                  </a:lnTo>
                  <a:lnTo>
                    <a:pt x="933" y="13367"/>
                  </a:lnTo>
                  <a:lnTo>
                    <a:pt x="928" y="13367"/>
                  </a:lnTo>
                  <a:lnTo>
                    <a:pt x="790" y="13394"/>
                  </a:lnTo>
                  <a:lnTo>
                    <a:pt x="785" y="13394"/>
                  </a:lnTo>
                  <a:lnTo>
                    <a:pt x="744" y="13488"/>
                  </a:lnTo>
                  <a:lnTo>
                    <a:pt x="656" y="13202"/>
                  </a:lnTo>
                  <a:lnTo>
                    <a:pt x="650" y="13175"/>
                  </a:lnTo>
                  <a:lnTo>
                    <a:pt x="636" y="13202"/>
                  </a:lnTo>
                  <a:lnTo>
                    <a:pt x="561" y="13329"/>
                  </a:lnTo>
                  <a:lnTo>
                    <a:pt x="555" y="13345"/>
                  </a:lnTo>
                  <a:lnTo>
                    <a:pt x="555" y="13356"/>
                  </a:lnTo>
                  <a:lnTo>
                    <a:pt x="561" y="13575"/>
                  </a:lnTo>
                  <a:lnTo>
                    <a:pt x="527" y="13669"/>
                  </a:lnTo>
                  <a:lnTo>
                    <a:pt x="521" y="13669"/>
                  </a:lnTo>
                  <a:lnTo>
                    <a:pt x="521" y="13680"/>
                  </a:lnTo>
                  <a:lnTo>
                    <a:pt x="541" y="13800"/>
                  </a:lnTo>
                  <a:lnTo>
                    <a:pt x="547" y="13800"/>
                  </a:lnTo>
                  <a:lnTo>
                    <a:pt x="596" y="13877"/>
                  </a:lnTo>
                  <a:lnTo>
                    <a:pt x="596" y="14031"/>
                  </a:lnTo>
                  <a:lnTo>
                    <a:pt x="621" y="14305"/>
                  </a:lnTo>
                  <a:lnTo>
                    <a:pt x="616" y="14552"/>
                  </a:lnTo>
                  <a:lnTo>
                    <a:pt x="587" y="14963"/>
                  </a:lnTo>
                  <a:lnTo>
                    <a:pt x="587" y="14980"/>
                  </a:lnTo>
                  <a:lnTo>
                    <a:pt x="596" y="14980"/>
                  </a:lnTo>
                  <a:lnTo>
                    <a:pt x="621" y="15056"/>
                  </a:lnTo>
                  <a:lnTo>
                    <a:pt x="630" y="15067"/>
                  </a:lnTo>
                  <a:lnTo>
                    <a:pt x="636" y="15067"/>
                  </a:lnTo>
                  <a:lnTo>
                    <a:pt x="684" y="15029"/>
                  </a:lnTo>
                  <a:lnTo>
                    <a:pt x="710" y="15122"/>
                  </a:lnTo>
                  <a:lnTo>
                    <a:pt x="716" y="15150"/>
                  </a:lnTo>
                  <a:lnTo>
                    <a:pt x="805" y="15418"/>
                  </a:lnTo>
                  <a:lnTo>
                    <a:pt x="805" y="15599"/>
                  </a:lnTo>
                  <a:lnTo>
                    <a:pt x="893" y="15786"/>
                  </a:lnTo>
                  <a:lnTo>
                    <a:pt x="908" y="15797"/>
                  </a:lnTo>
                  <a:lnTo>
                    <a:pt x="973" y="15950"/>
                  </a:lnTo>
                  <a:lnTo>
                    <a:pt x="982" y="16159"/>
                  </a:lnTo>
                  <a:lnTo>
                    <a:pt x="982" y="16175"/>
                  </a:lnTo>
                  <a:lnTo>
                    <a:pt x="1002" y="16236"/>
                  </a:lnTo>
                  <a:lnTo>
                    <a:pt x="1002" y="16252"/>
                  </a:lnTo>
                  <a:lnTo>
                    <a:pt x="1008" y="16482"/>
                  </a:lnTo>
                  <a:lnTo>
                    <a:pt x="1008" y="16499"/>
                  </a:lnTo>
                  <a:lnTo>
                    <a:pt x="1014" y="16510"/>
                  </a:lnTo>
                  <a:lnTo>
                    <a:pt x="1151" y="16625"/>
                  </a:lnTo>
                  <a:lnTo>
                    <a:pt x="1151" y="16691"/>
                  </a:lnTo>
                  <a:lnTo>
                    <a:pt x="1157" y="16729"/>
                  </a:lnTo>
                  <a:lnTo>
                    <a:pt x="1157" y="16757"/>
                  </a:lnTo>
                  <a:lnTo>
                    <a:pt x="1197" y="16806"/>
                  </a:lnTo>
                  <a:lnTo>
                    <a:pt x="1205" y="16823"/>
                  </a:lnTo>
                  <a:lnTo>
                    <a:pt x="1225" y="16954"/>
                  </a:lnTo>
                  <a:lnTo>
                    <a:pt x="1237" y="17042"/>
                  </a:lnTo>
                  <a:lnTo>
                    <a:pt x="1197" y="17119"/>
                  </a:lnTo>
                  <a:lnTo>
                    <a:pt x="1191" y="17119"/>
                  </a:lnTo>
                  <a:lnTo>
                    <a:pt x="1191" y="17135"/>
                  </a:lnTo>
                  <a:lnTo>
                    <a:pt x="1197" y="17344"/>
                  </a:lnTo>
                  <a:lnTo>
                    <a:pt x="1205" y="17344"/>
                  </a:lnTo>
                  <a:lnTo>
                    <a:pt x="1205" y="17355"/>
                  </a:lnTo>
                  <a:lnTo>
                    <a:pt x="1300" y="17612"/>
                  </a:lnTo>
                  <a:lnTo>
                    <a:pt x="1291" y="17887"/>
                  </a:lnTo>
                  <a:lnTo>
                    <a:pt x="1271" y="18029"/>
                  </a:lnTo>
                  <a:lnTo>
                    <a:pt x="1280" y="18040"/>
                  </a:lnTo>
                  <a:lnTo>
                    <a:pt x="1366" y="18249"/>
                  </a:lnTo>
                  <a:lnTo>
                    <a:pt x="1374" y="18276"/>
                  </a:lnTo>
                  <a:lnTo>
                    <a:pt x="1380" y="18265"/>
                  </a:lnTo>
                  <a:lnTo>
                    <a:pt x="1420" y="18221"/>
                  </a:lnTo>
                  <a:lnTo>
                    <a:pt x="1429" y="18221"/>
                  </a:lnTo>
                  <a:lnTo>
                    <a:pt x="1449" y="18161"/>
                  </a:lnTo>
                  <a:lnTo>
                    <a:pt x="1489" y="18199"/>
                  </a:lnTo>
                  <a:lnTo>
                    <a:pt x="1495" y="18199"/>
                  </a:lnTo>
                  <a:lnTo>
                    <a:pt x="1549" y="18238"/>
                  </a:lnTo>
                  <a:lnTo>
                    <a:pt x="1563" y="18238"/>
                  </a:lnTo>
                  <a:lnTo>
                    <a:pt x="1623" y="18144"/>
                  </a:lnTo>
                  <a:lnTo>
                    <a:pt x="1632" y="18144"/>
                  </a:lnTo>
                  <a:lnTo>
                    <a:pt x="1632" y="17771"/>
                  </a:lnTo>
                  <a:lnTo>
                    <a:pt x="1678" y="17278"/>
                  </a:lnTo>
                  <a:lnTo>
                    <a:pt x="1847" y="16965"/>
                  </a:lnTo>
                  <a:lnTo>
                    <a:pt x="1847" y="16954"/>
                  </a:lnTo>
                  <a:lnTo>
                    <a:pt x="1861" y="16625"/>
                  </a:lnTo>
                  <a:lnTo>
                    <a:pt x="1861" y="16614"/>
                  </a:lnTo>
                  <a:lnTo>
                    <a:pt x="1847" y="16499"/>
                  </a:lnTo>
                  <a:lnTo>
                    <a:pt x="1921" y="16378"/>
                  </a:lnTo>
                  <a:lnTo>
                    <a:pt x="1930" y="16378"/>
                  </a:lnTo>
                  <a:lnTo>
                    <a:pt x="2036" y="16395"/>
                  </a:lnTo>
                  <a:lnTo>
                    <a:pt x="2044" y="16378"/>
                  </a:lnTo>
                  <a:lnTo>
                    <a:pt x="2145" y="16291"/>
                  </a:lnTo>
                  <a:lnTo>
                    <a:pt x="2153" y="16291"/>
                  </a:lnTo>
                  <a:lnTo>
                    <a:pt x="2268" y="16367"/>
                  </a:lnTo>
                  <a:lnTo>
                    <a:pt x="2273" y="16367"/>
                  </a:lnTo>
                  <a:lnTo>
                    <a:pt x="2565" y="16356"/>
                  </a:lnTo>
                  <a:lnTo>
                    <a:pt x="2585" y="16356"/>
                  </a:lnTo>
                  <a:lnTo>
                    <a:pt x="2580" y="16329"/>
                  </a:lnTo>
                  <a:lnTo>
                    <a:pt x="2557" y="16131"/>
                  </a:lnTo>
                  <a:lnTo>
                    <a:pt x="2620" y="16109"/>
                  </a:lnTo>
                  <a:lnTo>
                    <a:pt x="2626" y="16109"/>
                  </a:lnTo>
                  <a:lnTo>
                    <a:pt x="2631" y="16093"/>
                  </a:lnTo>
                  <a:lnTo>
                    <a:pt x="2686" y="15484"/>
                  </a:lnTo>
                  <a:lnTo>
                    <a:pt x="2686" y="15457"/>
                  </a:lnTo>
                  <a:lnTo>
                    <a:pt x="2631" y="15331"/>
                  </a:lnTo>
                  <a:lnTo>
                    <a:pt x="2626" y="15314"/>
                  </a:lnTo>
                  <a:lnTo>
                    <a:pt x="2565" y="15292"/>
                  </a:lnTo>
                  <a:lnTo>
                    <a:pt x="2571" y="15210"/>
                  </a:lnTo>
                  <a:lnTo>
                    <a:pt x="2660" y="15056"/>
                  </a:lnTo>
                  <a:lnTo>
                    <a:pt x="2666" y="15045"/>
                  </a:lnTo>
                  <a:lnTo>
                    <a:pt x="2660" y="15018"/>
                  </a:lnTo>
                  <a:lnTo>
                    <a:pt x="2591" y="14821"/>
                  </a:lnTo>
                  <a:lnTo>
                    <a:pt x="2620" y="14799"/>
                  </a:lnTo>
                  <a:lnTo>
                    <a:pt x="2666" y="14760"/>
                  </a:lnTo>
                  <a:lnTo>
                    <a:pt x="2674" y="14744"/>
                  </a:lnTo>
                  <a:lnTo>
                    <a:pt x="2680" y="14744"/>
                  </a:lnTo>
                  <a:lnTo>
                    <a:pt x="2794" y="14667"/>
                  </a:lnTo>
                  <a:lnTo>
                    <a:pt x="2803" y="14667"/>
                  </a:lnTo>
                  <a:lnTo>
                    <a:pt x="2809" y="14656"/>
                  </a:lnTo>
                  <a:lnTo>
                    <a:pt x="2823" y="14486"/>
                  </a:lnTo>
                  <a:lnTo>
                    <a:pt x="2918" y="14382"/>
                  </a:lnTo>
                  <a:lnTo>
                    <a:pt x="3026" y="14332"/>
                  </a:lnTo>
                  <a:lnTo>
                    <a:pt x="3066" y="14305"/>
                  </a:lnTo>
                  <a:lnTo>
                    <a:pt x="3066" y="14316"/>
                  </a:lnTo>
                  <a:lnTo>
                    <a:pt x="3127" y="14420"/>
                  </a:lnTo>
                  <a:lnTo>
                    <a:pt x="3127" y="14552"/>
                  </a:lnTo>
                  <a:lnTo>
                    <a:pt x="3107" y="14656"/>
                  </a:lnTo>
                  <a:lnTo>
                    <a:pt x="3107" y="14667"/>
                  </a:lnTo>
                  <a:lnTo>
                    <a:pt x="3147" y="14810"/>
                  </a:lnTo>
                  <a:lnTo>
                    <a:pt x="3155" y="14821"/>
                  </a:lnTo>
                  <a:lnTo>
                    <a:pt x="3161" y="14821"/>
                  </a:lnTo>
                  <a:lnTo>
                    <a:pt x="3241" y="14760"/>
                  </a:lnTo>
                  <a:lnTo>
                    <a:pt x="3241" y="14744"/>
                  </a:lnTo>
                  <a:lnTo>
                    <a:pt x="3250" y="14744"/>
                  </a:lnTo>
                  <a:lnTo>
                    <a:pt x="3281" y="14590"/>
                  </a:lnTo>
                  <a:lnTo>
                    <a:pt x="3324" y="14513"/>
                  </a:lnTo>
                  <a:lnTo>
                    <a:pt x="3424" y="14552"/>
                  </a:lnTo>
                  <a:lnTo>
                    <a:pt x="3439" y="14552"/>
                  </a:lnTo>
                  <a:lnTo>
                    <a:pt x="3493" y="14459"/>
                  </a:lnTo>
                  <a:lnTo>
                    <a:pt x="3527" y="14448"/>
                  </a:lnTo>
                  <a:lnTo>
                    <a:pt x="3553" y="14486"/>
                  </a:lnTo>
                  <a:lnTo>
                    <a:pt x="3559" y="14497"/>
                  </a:lnTo>
                  <a:lnTo>
                    <a:pt x="3568" y="14497"/>
                  </a:lnTo>
                  <a:lnTo>
                    <a:pt x="3676" y="14486"/>
                  </a:lnTo>
                  <a:lnTo>
                    <a:pt x="3757" y="14448"/>
                  </a:lnTo>
                  <a:lnTo>
                    <a:pt x="3805" y="14420"/>
                  </a:lnTo>
                  <a:lnTo>
                    <a:pt x="3805" y="14574"/>
                  </a:lnTo>
                  <a:lnTo>
                    <a:pt x="3845" y="14771"/>
                  </a:lnTo>
                  <a:lnTo>
                    <a:pt x="3851" y="14799"/>
                  </a:lnTo>
                  <a:lnTo>
                    <a:pt x="3857" y="14782"/>
                  </a:lnTo>
                  <a:lnTo>
                    <a:pt x="3911" y="14771"/>
                  </a:lnTo>
                  <a:lnTo>
                    <a:pt x="3920" y="14760"/>
                  </a:lnTo>
                  <a:lnTo>
                    <a:pt x="3945" y="14705"/>
                  </a:lnTo>
                  <a:lnTo>
                    <a:pt x="4000" y="14771"/>
                  </a:lnTo>
                  <a:lnTo>
                    <a:pt x="4000" y="14837"/>
                  </a:lnTo>
                  <a:lnTo>
                    <a:pt x="3980" y="14925"/>
                  </a:lnTo>
                  <a:lnTo>
                    <a:pt x="3980" y="14952"/>
                  </a:lnTo>
                  <a:lnTo>
                    <a:pt x="4006" y="15007"/>
                  </a:lnTo>
                  <a:lnTo>
                    <a:pt x="4014" y="15007"/>
                  </a:lnTo>
                  <a:lnTo>
                    <a:pt x="4074" y="15056"/>
                  </a:lnTo>
                  <a:lnTo>
                    <a:pt x="4103" y="15226"/>
                  </a:lnTo>
                  <a:lnTo>
                    <a:pt x="4129" y="15457"/>
                  </a:lnTo>
                  <a:lnTo>
                    <a:pt x="4103" y="15599"/>
                  </a:lnTo>
                  <a:lnTo>
                    <a:pt x="4094" y="15616"/>
                  </a:lnTo>
                  <a:lnTo>
                    <a:pt x="4134" y="15742"/>
                  </a:lnTo>
                  <a:lnTo>
                    <a:pt x="4134" y="15769"/>
                  </a:lnTo>
                  <a:lnTo>
                    <a:pt x="4149" y="15758"/>
                  </a:lnTo>
                  <a:lnTo>
                    <a:pt x="4229" y="15665"/>
                  </a:lnTo>
                  <a:lnTo>
                    <a:pt x="4252" y="15682"/>
                  </a:lnTo>
                  <a:lnTo>
                    <a:pt x="4272" y="15769"/>
                  </a:lnTo>
                  <a:lnTo>
                    <a:pt x="4292" y="15939"/>
                  </a:lnTo>
                  <a:lnTo>
                    <a:pt x="4292" y="15950"/>
                  </a:lnTo>
                  <a:lnTo>
                    <a:pt x="4298" y="15950"/>
                  </a:lnTo>
                  <a:lnTo>
                    <a:pt x="4346" y="16033"/>
                  </a:lnTo>
                  <a:lnTo>
                    <a:pt x="4358" y="16044"/>
                  </a:lnTo>
                  <a:lnTo>
                    <a:pt x="4366" y="16033"/>
                  </a:lnTo>
                  <a:lnTo>
                    <a:pt x="4427" y="15950"/>
                  </a:lnTo>
                  <a:lnTo>
                    <a:pt x="4475" y="15967"/>
                  </a:lnTo>
                  <a:lnTo>
                    <a:pt x="4581" y="16044"/>
                  </a:lnTo>
                  <a:lnTo>
                    <a:pt x="4575" y="16131"/>
                  </a:lnTo>
                  <a:lnTo>
                    <a:pt x="4575" y="16148"/>
                  </a:lnTo>
                  <a:lnTo>
                    <a:pt x="4601" y="16225"/>
                  </a:lnTo>
                  <a:lnTo>
                    <a:pt x="4601" y="16236"/>
                  </a:lnTo>
                  <a:lnTo>
                    <a:pt x="4610" y="16236"/>
                  </a:lnTo>
                  <a:lnTo>
                    <a:pt x="4670" y="16263"/>
                  </a:lnTo>
                  <a:lnTo>
                    <a:pt x="4678" y="16263"/>
                  </a:lnTo>
                  <a:lnTo>
                    <a:pt x="4678" y="16252"/>
                  </a:lnTo>
                  <a:lnTo>
                    <a:pt x="4719" y="16175"/>
                  </a:lnTo>
                  <a:lnTo>
                    <a:pt x="4759" y="16252"/>
                  </a:lnTo>
                  <a:lnTo>
                    <a:pt x="4813" y="16318"/>
                  </a:lnTo>
                  <a:lnTo>
                    <a:pt x="4804" y="16499"/>
                  </a:lnTo>
                  <a:lnTo>
                    <a:pt x="4799" y="16499"/>
                  </a:lnTo>
                  <a:lnTo>
                    <a:pt x="4804" y="16499"/>
                  </a:lnTo>
                  <a:lnTo>
                    <a:pt x="4819" y="16614"/>
                  </a:lnTo>
                  <a:lnTo>
                    <a:pt x="4819" y="16625"/>
                  </a:lnTo>
                  <a:lnTo>
                    <a:pt x="4879" y="16757"/>
                  </a:lnTo>
                  <a:lnTo>
                    <a:pt x="4887" y="16757"/>
                  </a:lnTo>
                  <a:lnTo>
                    <a:pt x="4887" y="16768"/>
                  </a:lnTo>
                  <a:lnTo>
                    <a:pt x="4942" y="16795"/>
                  </a:lnTo>
                  <a:lnTo>
                    <a:pt x="4948" y="16806"/>
                  </a:lnTo>
                  <a:lnTo>
                    <a:pt x="4953" y="16795"/>
                  </a:lnTo>
                  <a:lnTo>
                    <a:pt x="5002" y="16746"/>
                  </a:lnTo>
                  <a:lnTo>
                    <a:pt x="5036" y="16757"/>
                  </a:lnTo>
                  <a:lnTo>
                    <a:pt x="5062" y="16872"/>
                  </a:lnTo>
                  <a:lnTo>
                    <a:pt x="5062" y="16888"/>
                  </a:lnTo>
                  <a:lnTo>
                    <a:pt x="5071" y="16888"/>
                  </a:lnTo>
                  <a:lnTo>
                    <a:pt x="5200" y="16965"/>
                  </a:lnTo>
                  <a:lnTo>
                    <a:pt x="5205" y="16976"/>
                  </a:lnTo>
                  <a:lnTo>
                    <a:pt x="5211" y="16965"/>
                  </a:lnTo>
                  <a:lnTo>
                    <a:pt x="5265" y="16888"/>
                  </a:lnTo>
                  <a:lnTo>
                    <a:pt x="5274" y="16888"/>
                  </a:lnTo>
                  <a:lnTo>
                    <a:pt x="5274" y="16872"/>
                  </a:lnTo>
                  <a:lnTo>
                    <a:pt x="5326" y="16718"/>
                  </a:lnTo>
                  <a:lnTo>
                    <a:pt x="5334" y="16707"/>
                  </a:lnTo>
                  <a:lnTo>
                    <a:pt x="5326" y="16691"/>
                  </a:lnTo>
                  <a:lnTo>
                    <a:pt x="5231" y="16274"/>
                  </a:lnTo>
                  <a:lnTo>
                    <a:pt x="5225" y="16274"/>
                  </a:lnTo>
                  <a:lnTo>
                    <a:pt x="5225" y="16263"/>
                  </a:lnTo>
                  <a:lnTo>
                    <a:pt x="5265" y="16175"/>
                  </a:lnTo>
                  <a:lnTo>
                    <a:pt x="5394" y="16159"/>
                  </a:lnTo>
                  <a:lnTo>
                    <a:pt x="5400" y="16159"/>
                  </a:lnTo>
                  <a:lnTo>
                    <a:pt x="5400" y="16131"/>
                  </a:lnTo>
                  <a:lnTo>
                    <a:pt x="5414" y="15967"/>
                  </a:lnTo>
                  <a:lnTo>
                    <a:pt x="5469" y="15901"/>
                  </a:lnTo>
                  <a:lnTo>
                    <a:pt x="5529" y="15912"/>
                  </a:lnTo>
                  <a:lnTo>
                    <a:pt x="5603" y="16033"/>
                  </a:lnTo>
                  <a:lnTo>
                    <a:pt x="5618" y="16044"/>
                  </a:lnTo>
                  <a:lnTo>
                    <a:pt x="5626" y="16033"/>
                  </a:lnTo>
                  <a:lnTo>
                    <a:pt x="5672" y="15939"/>
                  </a:lnTo>
                  <a:lnTo>
                    <a:pt x="5678" y="15928"/>
                  </a:lnTo>
                  <a:lnTo>
                    <a:pt x="5672" y="15912"/>
                  </a:lnTo>
                  <a:lnTo>
                    <a:pt x="5618" y="15720"/>
                  </a:lnTo>
                  <a:lnTo>
                    <a:pt x="5592" y="15550"/>
                  </a:lnTo>
                  <a:lnTo>
                    <a:pt x="5652" y="15435"/>
                  </a:lnTo>
                  <a:lnTo>
                    <a:pt x="5701" y="15407"/>
                  </a:lnTo>
                  <a:lnTo>
                    <a:pt x="5787" y="15577"/>
                  </a:lnTo>
                  <a:lnTo>
                    <a:pt x="5787" y="15588"/>
                  </a:lnTo>
                  <a:lnTo>
                    <a:pt x="5795" y="15588"/>
                  </a:lnTo>
                  <a:lnTo>
                    <a:pt x="5984" y="15616"/>
                  </a:lnTo>
                  <a:lnTo>
                    <a:pt x="5998" y="15616"/>
                  </a:lnTo>
                  <a:lnTo>
                    <a:pt x="6193" y="15704"/>
                  </a:lnTo>
                  <a:lnTo>
                    <a:pt x="6302" y="15835"/>
                  </a:lnTo>
                  <a:lnTo>
                    <a:pt x="6308" y="15846"/>
                  </a:lnTo>
                  <a:lnTo>
                    <a:pt x="6322" y="15835"/>
                  </a:lnTo>
                  <a:lnTo>
                    <a:pt x="6376" y="15742"/>
                  </a:lnTo>
                  <a:lnTo>
                    <a:pt x="6471" y="15835"/>
                  </a:lnTo>
                  <a:lnTo>
                    <a:pt x="6809" y="15967"/>
                  </a:lnTo>
                  <a:lnTo>
                    <a:pt x="6817" y="15950"/>
                  </a:lnTo>
                  <a:lnTo>
                    <a:pt x="6938" y="15846"/>
                  </a:lnTo>
                  <a:lnTo>
                    <a:pt x="7032" y="15846"/>
                  </a:lnTo>
                  <a:lnTo>
                    <a:pt x="7115" y="16093"/>
                  </a:lnTo>
                  <a:lnTo>
                    <a:pt x="7115" y="16109"/>
                  </a:lnTo>
                  <a:lnTo>
                    <a:pt x="7121" y="16109"/>
                  </a:lnTo>
                  <a:lnTo>
                    <a:pt x="7190" y="16131"/>
                  </a:lnTo>
                  <a:lnTo>
                    <a:pt x="7201" y="16131"/>
                  </a:lnTo>
                  <a:lnTo>
                    <a:pt x="7244" y="16159"/>
                  </a:lnTo>
                  <a:lnTo>
                    <a:pt x="7244" y="16301"/>
                  </a:lnTo>
                  <a:lnTo>
                    <a:pt x="7215" y="16367"/>
                  </a:lnTo>
                  <a:lnTo>
                    <a:pt x="7210" y="16378"/>
                  </a:lnTo>
                  <a:lnTo>
                    <a:pt x="7215" y="16395"/>
                  </a:lnTo>
                  <a:lnTo>
                    <a:pt x="7230" y="16499"/>
                  </a:lnTo>
                  <a:lnTo>
                    <a:pt x="7169" y="16642"/>
                  </a:lnTo>
                  <a:lnTo>
                    <a:pt x="7161" y="16653"/>
                  </a:lnTo>
                  <a:lnTo>
                    <a:pt x="7161" y="16663"/>
                  </a:lnTo>
                  <a:lnTo>
                    <a:pt x="7175" y="16784"/>
                  </a:lnTo>
                  <a:lnTo>
                    <a:pt x="7181" y="16795"/>
                  </a:lnTo>
                  <a:lnTo>
                    <a:pt x="7190" y="16795"/>
                  </a:lnTo>
                  <a:lnTo>
                    <a:pt x="7330" y="16861"/>
                  </a:lnTo>
                  <a:lnTo>
                    <a:pt x="7338" y="17004"/>
                  </a:lnTo>
                  <a:lnTo>
                    <a:pt x="7338" y="17031"/>
                  </a:lnTo>
                  <a:lnTo>
                    <a:pt x="7419" y="17031"/>
                  </a:lnTo>
                  <a:lnTo>
                    <a:pt x="7473" y="17053"/>
                  </a:lnTo>
                  <a:lnTo>
                    <a:pt x="7522" y="17146"/>
                  </a:lnTo>
                  <a:lnTo>
                    <a:pt x="7447" y="17261"/>
                  </a:lnTo>
                  <a:lnTo>
                    <a:pt x="7447" y="17431"/>
                  </a:lnTo>
                  <a:lnTo>
                    <a:pt x="7459" y="17420"/>
                  </a:lnTo>
                  <a:lnTo>
                    <a:pt x="7533" y="17366"/>
                  </a:lnTo>
                  <a:lnTo>
                    <a:pt x="7602" y="17442"/>
                  </a:lnTo>
                  <a:lnTo>
                    <a:pt x="7608" y="17442"/>
                  </a:lnTo>
                  <a:lnTo>
                    <a:pt x="7676" y="17420"/>
                  </a:lnTo>
                  <a:lnTo>
                    <a:pt x="7682" y="17404"/>
                  </a:lnTo>
                  <a:lnTo>
                    <a:pt x="7731" y="17327"/>
                  </a:lnTo>
                  <a:lnTo>
                    <a:pt x="7880" y="17278"/>
                  </a:lnTo>
                  <a:lnTo>
                    <a:pt x="8043" y="17278"/>
                  </a:lnTo>
                  <a:lnTo>
                    <a:pt x="7988" y="17393"/>
                  </a:lnTo>
                  <a:lnTo>
                    <a:pt x="7980" y="17404"/>
                  </a:lnTo>
                  <a:lnTo>
                    <a:pt x="7988" y="17420"/>
                  </a:lnTo>
                  <a:lnTo>
                    <a:pt x="8143" y="17898"/>
                  </a:lnTo>
                  <a:lnTo>
                    <a:pt x="8143" y="17925"/>
                  </a:lnTo>
                  <a:lnTo>
                    <a:pt x="8320" y="19494"/>
                  </a:lnTo>
                  <a:lnTo>
                    <a:pt x="8320" y="19510"/>
                  </a:lnTo>
                  <a:lnTo>
                    <a:pt x="8332" y="19510"/>
                  </a:lnTo>
                  <a:lnTo>
                    <a:pt x="8421" y="19483"/>
                  </a:lnTo>
                  <a:lnTo>
                    <a:pt x="8426" y="19483"/>
                  </a:lnTo>
                  <a:lnTo>
                    <a:pt x="8435" y="19472"/>
                  </a:lnTo>
                  <a:lnTo>
                    <a:pt x="8489" y="19313"/>
                  </a:lnTo>
                  <a:lnTo>
                    <a:pt x="8535" y="19351"/>
                  </a:lnTo>
                  <a:lnTo>
                    <a:pt x="8550" y="19521"/>
                  </a:lnTo>
                  <a:lnTo>
                    <a:pt x="8550" y="19532"/>
                  </a:lnTo>
                  <a:lnTo>
                    <a:pt x="8555" y="19532"/>
                  </a:lnTo>
                  <a:lnTo>
                    <a:pt x="8753" y="19741"/>
                  </a:lnTo>
                  <a:lnTo>
                    <a:pt x="8759" y="19741"/>
                  </a:lnTo>
                  <a:lnTo>
                    <a:pt x="8907" y="19636"/>
                  </a:lnTo>
                  <a:lnTo>
                    <a:pt x="8982" y="19691"/>
                  </a:lnTo>
                  <a:lnTo>
                    <a:pt x="9036" y="19911"/>
                  </a:lnTo>
                  <a:lnTo>
                    <a:pt x="9036" y="19938"/>
                  </a:lnTo>
                  <a:lnTo>
                    <a:pt x="9051" y="20168"/>
                  </a:lnTo>
                  <a:lnTo>
                    <a:pt x="9051" y="20185"/>
                  </a:lnTo>
                  <a:lnTo>
                    <a:pt x="9056" y="20185"/>
                  </a:lnTo>
                  <a:lnTo>
                    <a:pt x="9165" y="20300"/>
                  </a:lnTo>
                  <a:lnTo>
                    <a:pt x="9165" y="20536"/>
                  </a:lnTo>
                  <a:lnTo>
                    <a:pt x="9179" y="20547"/>
                  </a:lnTo>
                  <a:lnTo>
                    <a:pt x="9288" y="20585"/>
                  </a:lnTo>
                  <a:lnTo>
                    <a:pt x="9328" y="20689"/>
                  </a:lnTo>
                  <a:lnTo>
                    <a:pt x="9334" y="20700"/>
                  </a:lnTo>
                  <a:lnTo>
                    <a:pt x="9348" y="20689"/>
                  </a:lnTo>
                  <a:lnTo>
                    <a:pt x="9457" y="20585"/>
                  </a:lnTo>
                  <a:lnTo>
                    <a:pt x="9477" y="20717"/>
                  </a:lnTo>
                  <a:lnTo>
                    <a:pt x="9477" y="20728"/>
                  </a:lnTo>
                  <a:lnTo>
                    <a:pt x="9483" y="20728"/>
                  </a:lnTo>
                  <a:lnTo>
                    <a:pt x="9566" y="20964"/>
                  </a:lnTo>
                  <a:lnTo>
                    <a:pt x="9572" y="20964"/>
                  </a:lnTo>
                  <a:lnTo>
                    <a:pt x="9701" y="21002"/>
                  </a:lnTo>
                  <a:lnTo>
                    <a:pt x="9706" y="21002"/>
                  </a:lnTo>
                  <a:lnTo>
                    <a:pt x="9715" y="20975"/>
                  </a:lnTo>
                  <a:lnTo>
                    <a:pt x="9746" y="20832"/>
                  </a:lnTo>
                  <a:lnTo>
                    <a:pt x="9910" y="20821"/>
                  </a:lnTo>
                  <a:lnTo>
                    <a:pt x="9918" y="20821"/>
                  </a:lnTo>
                  <a:lnTo>
                    <a:pt x="10033" y="20651"/>
                  </a:lnTo>
                  <a:lnTo>
                    <a:pt x="10038" y="20651"/>
                  </a:lnTo>
                  <a:lnTo>
                    <a:pt x="10491" y="20311"/>
                  </a:lnTo>
                  <a:lnTo>
                    <a:pt x="10643" y="20300"/>
                  </a:lnTo>
                  <a:lnTo>
                    <a:pt x="10668" y="20366"/>
                  </a:lnTo>
                  <a:lnTo>
                    <a:pt x="10668" y="20377"/>
                  </a:lnTo>
                  <a:lnTo>
                    <a:pt x="10674" y="20377"/>
                  </a:lnTo>
                  <a:lnTo>
                    <a:pt x="10912" y="20481"/>
                  </a:lnTo>
                  <a:lnTo>
                    <a:pt x="10926" y="20662"/>
                  </a:lnTo>
                  <a:lnTo>
                    <a:pt x="10932" y="20679"/>
                  </a:lnTo>
                  <a:lnTo>
                    <a:pt x="10932" y="20689"/>
                  </a:lnTo>
                  <a:lnTo>
                    <a:pt x="11026" y="20783"/>
                  </a:lnTo>
                  <a:lnTo>
                    <a:pt x="11035" y="20783"/>
                  </a:lnTo>
                  <a:lnTo>
                    <a:pt x="11290" y="20832"/>
                  </a:lnTo>
                  <a:lnTo>
                    <a:pt x="11387" y="20860"/>
                  </a:lnTo>
                  <a:lnTo>
                    <a:pt x="11441" y="20947"/>
                  </a:lnTo>
                  <a:lnTo>
                    <a:pt x="11441" y="20964"/>
                  </a:lnTo>
                  <a:lnTo>
                    <a:pt x="11453" y="20947"/>
                  </a:lnTo>
                  <a:lnTo>
                    <a:pt x="11536" y="20898"/>
                  </a:lnTo>
                  <a:lnTo>
                    <a:pt x="11610" y="20766"/>
                  </a:lnTo>
                  <a:lnTo>
                    <a:pt x="11616" y="20766"/>
                  </a:lnTo>
                  <a:lnTo>
                    <a:pt x="11670" y="20508"/>
                  </a:lnTo>
                  <a:lnTo>
                    <a:pt x="11670" y="20498"/>
                  </a:lnTo>
                  <a:lnTo>
                    <a:pt x="11665" y="20481"/>
                  </a:lnTo>
                  <a:lnTo>
                    <a:pt x="11582" y="20289"/>
                  </a:lnTo>
                  <a:lnTo>
                    <a:pt x="11590" y="20004"/>
                  </a:lnTo>
                  <a:lnTo>
                    <a:pt x="11636" y="19976"/>
                  </a:lnTo>
                  <a:lnTo>
                    <a:pt x="11650" y="19976"/>
                  </a:lnTo>
                  <a:lnTo>
                    <a:pt x="11650" y="19834"/>
                  </a:lnTo>
                  <a:lnTo>
                    <a:pt x="11725" y="19834"/>
                  </a:lnTo>
                  <a:lnTo>
                    <a:pt x="11745" y="19664"/>
                  </a:lnTo>
                  <a:lnTo>
                    <a:pt x="12037" y="19900"/>
                  </a:lnTo>
                  <a:lnTo>
                    <a:pt x="12043" y="19900"/>
                  </a:lnTo>
                  <a:lnTo>
                    <a:pt x="12306" y="20015"/>
                  </a:lnTo>
                  <a:lnTo>
                    <a:pt x="12360" y="20415"/>
                  </a:lnTo>
                  <a:lnTo>
                    <a:pt x="12366" y="20432"/>
                  </a:lnTo>
                  <a:lnTo>
                    <a:pt x="12366" y="20443"/>
                  </a:lnTo>
                  <a:lnTo>
                    <a:pt x="12569" y="20640"/>
                  </a:lnTo>
                  <a:lnTo>
                    <a:pt x="12727" y="20640"/>
                  </a:lnTo>
                  <a:lnTo>
                    <a:pt x="12922" y="20404"/>
                  </a:lnTo>
                  <a:lnTo>
                    <a:pt x="13071" y="20498"/>
                  </a:lnTo>
                  <a:lnTo>
                    <a:pt x="13079" y="20498"/>
                  </a:lnTo>
                  <a:lnTo>
                    <a:pt x="13234" y="20481"/>
                  </a:lnTo>
                  <a:lnTo>
                    <a:pt x="13268" y="20613"/>
                  </a:lnTo>
                  <a:lnTo>
                    <a:pt x="13274" y="20624"/>
                  </a:lnTo>
                  <a:lnTo>
                    <a:pt x="13377" y="20624"/>
                  </a:lnTo>
                  <a:lnTo>
                    <a:pt x="13383" y="20640"/>
                  </a:lnTo>
                  <a:lnTo>
                    <a:pt x="13437" y="20640"/>
                  </a:lnTo>
                  <a:lnTo>
                    <a:pt x="13497" y="20843"/>
                  </a:lnTo>
                  <a:lnTo>
                    <a:pt x="13506" y="20860"/>
                  </a:lnTo>
                  <a:lnTo>
                    <a:pt x="13972" y="20936"/>
                  </a:lnTo>
                  <a:lnTo>
                    <a:pt x="13978" y="20936"/>
                  </a:lnTo>
                  <a:lnTo>
                    <a:pt x="14285" y="20574"/>
                  </a:lnTo>
                  <a:lnTo>
                    <a:pt x="14390" y="20574"/>
                  </a:lnTo>
                  <a:lnTo>
                    <a:pt x="14390" y="20547"/>
                  </a:lnTo>
                  <a:lnTo>
                    <a:pt x="14425" y="20366"/>
                  </a:lnTo>
                  <a:lnTo>
                    <a:pt x="14568" y="20108"/>
                  </a:lnTo>
                  <a:lnTo>
                    <a:pt x="14771" y="20081"/>
                  </a:lnTo>
                  <a:lnTo>
                    <a:pt x="14831" y="20185"/>
                  </a:lnTo>
                  <a:lnTo>
                    <a:pt x="14837" y="20207"/>
                  </a:lnTo>
                  <a:lnTo>
                    <a:pt x="14851" y="20185"/>
                  </a:lnTo>
                  <a:lnTo>
                    <a:pt x="14934" y="20042"/>
                  </a:lnTo>
                  <a:lnTo>
                    <a:pt x="15298" y="20157"/>
                  </a:lnTo>
                  <a:lnTo>
                    <a:pt x="15312" y="20157"/>
                  </a:lnTo>
                  <a:lnTo>
                    <a:pt x="15312" y="20146"/>
                  </a:lnTo>
                  <a:lnTo>
                    <a:pt x="15367" y="19872"/>
                  </a:lnTo>
                  <a:lnTo>
                    <a:pt x="15487" y="19702"/>
                  </a:lnTo>
                  <a:lnTo>
                    <a:pt x="15501" y="19691"/>
                  </a:lnTo>
                  <a:lnTo>
                    <a:pt x="15496" y="19675"/>
                  </a:lnTo>
                  <a:lnTo>
                    <a:pt x="15441" y="19428"/>
                  </a:lnTo>
                  <a:lnTo>
                    <a:pt x="15501" y="18770"/>
                  </a:lnTo>
                  <a:lnTo>
                    <a:pt x="15590" y="18589"/>
                  </a:lnTo>
                  <a:lnTo>
                    <a:pt x="15596" y="18572"/>
                  </a:lnTo>
                  <a:lnTo>
                    <a:pt x="15596" y="18561"/>
                  </a:lnTo>
                  <a:lnTo>
                    <a:pt x="15530" y="18238"/>
                  </a:lnTo>
                  <a:lnTo>
                    <a:pt x="15530" y="18221"/>
                  </a:lnTo>
                  <a:lnTo>
                    <a:pt x="15521" y="18221"/>
                  </a:lnTo>
                  <a:lnTo>
                    <a:pt x="15407" y="18199"/>
                  </a:lnTo>
                  <a:lnTo>
                    <a:pt x="15487" y="17898"/>
                  </a:lnTo>
                  <a:lnTo>
                    <a:pt x="15656" y="17678"/>
                  </a:lnTo>
                  <a:lnTo>
                    <a:pt x="15656" y="17667"/>
                  </a:lnTo>
                  <a:lnTo>
                    <a:pt x="15665" y="17667"/>
                  </a:lnTo>
                  <a:lnTo>
                    <a:pt x="15902" y="17431"/>
                  </a:lnTo>
                  <a:lnTo>
                    <a:pt x="16077" y="17547"/>
                  </a:lnTo>
                  <a:lnTo>
                    <a:pt x="16083" y="17547"/>
                  </a:lnTo>
                  <a:lnTo>
                    <a:pt x="16300" y="17486"/>
                  </a:lnTo>
                  <a:lnTo>
                    <a:pt x="16627" y="18095"/>
                  </a:lnTo>
                  <a:lnTo>
                    <a:pt x="17025" y="18896"/>
                  </a:lnTo>
                  <a:lnTo>
                    <a:pt x="17030" y="18912"/>
                  </a:lnTo>
                  <a:lnTo>
                    <a:pt x="17039" y="18896"/>
                  </a:lnTo>
                  <a:lnTo>
                    <a:pt x="17194" y="18781"/>
                  </a:lnTo>
                  <a:lnTo>
                    <a:pt x="17288" y="18857"/>
                  </a:lnTo>
                  <a:lnTo>
                    <a:pt x="17297" y="18874"/>
                  </a:lnTo>
                  <a:lnTo>
                    <a:pt x="17297" y="18857"/>
                  </a:lnTo>
                  <a:lnTo>
                    <a:pt x="17362" y="18808"/>
                  </a:lnTo>
                  <a:lnTo>
                    <a:pt x="17491" y="18885"/>
                  </a:lnTo>
                  <a:lnTo>
                    <a:pt x="17500" y="18885"/>
                  </a:lnTo>
                  <a:lnTo>
                    <a:pt x="17574" y="18857"/>
                  </a:lnTo>
                  <a:lnTo>
                    <a:pt x="17675" y="19187"/>
                  </a:lnTo>
                  <a:lnTo>
                    <a:pt x="17680" y="19187"/>
                  </a:lnTo>
                  <a:lnTo>
                    <a:pt x="17789" y="19379"/>
                  </a:lnTo>
                  <a:lnTo>
                    <a:pt x="17798" y="19390"/>
                  </a:lnTo>
                  <a:lnTo>
                    <a:pt x="17809" y="19379"/>
                  </a:lnTo>
                  <a:lnTo>
                    <a:pt x="18047" y="19159"/>
                  </a:lnTo>
                  <a:lnTo>
                    <a:pt x="18052" y="19159"/>
                  </a:lnTo>
                  <a:lnTo>
                    <a:pt x="18052" y="19143"/>
                  </a:lnTo>
                  <a:lnTo>
                    <a:pt x="18087" y="18951"/>
                  </a:lnTo>
                  <a:lnTo>
                    <a:pt x="18264" y="18572"/>
                  </a:lnTo>
                  <a:lnTo>
                    <a:pt x="18353" y="18495"/>
                  </a:lnTo>
                  <a:lnTo>
                    <a:pt x="18448" y="18781"/>
                  </a:lnTo>
                  <a:lnTo>
                    <a:pt x="18413" y="18989"/>
                  </a:lnTo>
                  <a:lnTo>
                    <a:pt x="18413" y="19000"/>
                  </a:lnTo>
                  <a:lnTo>
                    <a:pt x="18468" y="19313"/>
                  </a:lnTo>
                  <a:lnTo>
                    <a:pt x="18473" y="19329"/>
                  </a:lnTo>
                  <a:lnTo>
                    <a:pt x="18468" y="19329"/>
                  </a:lnTo>
                  <a:lnTo>
                    <a:pt x="18453" y="20119"/>
                  </a:lnTo>
                  <a:lnTo>
                    <a:pt x="18453" y="20130"/>
                  </a:lnTo>
                  <a:lnTo>
                    <a:pt x="18459" y="20130"/>
                  </a:lnTo>
                  <a:lnTo>
                    <a:pt x="18522" y="20338"/>
                  </a:lnTo>
                  <a:lnTo>
                    <a:pt x="18250" y="20393"/>
                  </a:lnTo>
                  <a:lnTo>
                    <a:pt x="18244" y="20393"/>
                  </a:lnTo>
                  <a:lnTo>
                    <a:pt x="18244" y="20404"/>
                  </a:lnTo>
                  <a:lnTo>
                    <a:pt x="18150" y="20805"/>
                  </a:lnTo>
                  <a:lnTo>
                    <a:pt x="18141" y="20821"/>
                  </a:lnTo>
                  <a:lnTo>
                    <a:pt x="18150" y="20832"/>
                  </a:lnTo>
                  <a:lnTo>
                    <a:pt x="18413" y="21353"/>
                  </a:lnTo>
                  <a:lnTo>
                    <a:pt x="18419" y="21545"/>
                  </a:lnTo>
                  <a:lnTo>
                    <a:pt x="18428" y="21600"/>
                  </a:lnTo>
                  <a:lnTo>
                    <a:pt x="18448" y="21562"/>
                  </a:lnTo>
                  <a:lnTo>
                    <a:pt x="18588" y="21298"/>
                  </a:lnTo>
                  <a:lnTo>
                    <a:pt x="18846" y="21298"/>
                  </a:lnTo>
                  <a:lnTo>
                    <a:pt x="19029" y="21013"/>
                  </a:lnTo>
                  <a:lnTo>
                    <a:pt x="19029" y="21002"/>
                  </a:lnTo>
                  <a:lnTo>
                    <a:pt x="19035" y="21002"/>
                  </a:lnTo>
                  <a:lnTo>
                    <a:pt x="19143" y="20585"/>
                  </a:lnTo>
                  <a:lnTo>
                    <a:pt x="19143" y="20574"/>
                  </a:lnTo>
                  <a:lnTo>
                    <a:pt x="19198" y="19417"/>
                  </a:lnTo>
                  <a:lnTo>
                    <a:pt x="19272" y="18819"/>
                  </a:lnTo>
                  <a:lnTo>
                    <a:pt x="19272" y="18808"/>
                  </a:lnTo>
                  <a:lnTo>
                    <a:pt x="19218" y="18106"/>
                  </a:lnTo>
                  <a:lnTo>
                    <a:pt x="19218" y="18079"/>
                  </a:lnTo>
                  <a:lnTo>
                    <a:pt x="19252" y="17289"/>
                  </a:lnTo>
                  <a:lnTo>
                    <a:pt x="19252" y="17278"/>
                  </a:lnTo>
                  <a:lnTo>
                    <a:pt x="19203" y="17031"/>
                  </a:lnTo>
                  <a:lnTo>
                    <a:pt x="19203" y="17015"/>
                  </a:lnTo>
                  <a:lnTo>
                    <a:pt x="19000" y="16225"/>
                  </a:lnTo>
                  <a:lnTo>
                    <a:pt x="19000" y="16214"/>
                  </a:lnTo>
                  <a:lnTo>
                    <a:pt x="18934" y="16071"/>
                  </a:lnTo>
                  <a:lnTo>
                    <a:pt x="18874" y="15512"/>
                  </a:lnTo>
                  <a:lnTo>
                    <a:pt x="18846" y="15353"/>
                  </a:lnTo>
                  <a:lnTo>
                    <a:pt x="19015" y="15539"/>
                  </a:lnTo>
                  <a:lnTo>
                    <a:pt x="19078" y="15874"/>
                  </a:lnTo>
                  <a:lnTo>
                    <a:pt x="19083" y="15874"/>
                  </a:lnTo>
                  <a:lnTo>
                    <a:pt x="19183" y="16120"/>
                  </a:lnTo>
                  <a:lnTo>
                    <a:pt x="19307" y="16510"/>
                  </a:lnTo>
                  <a:lnTo>
                    <a:pt x="19395" y="16784"/>
                  </a:lnTo>
                  <a:lnTo>
                    <a:pt x="19401" y="16784"/>
                  </a:lnTo>
                  <a:lnTo>
                    <a:pt x="19496" y="16938"/>
                  </a:lnTo>
                  <a:lnTo>
                    <a:pt x="19530" y="17108"/>
                  </a:lnTo>
                  <a:lnTo>
                    <a:pt x="19556" y="17261"/>
                  </a:lnTo>
                  <a:lnTo>
                    <a:pt x="19564" y="17278"/>
                  </a:lnTo>
                  <a:lnTo>
                    <a:pt x="19685" y="17382"/>
                  </a:lnTo>
                  <a:lnTo>
                    <a:pt x="19699" y="17612"/>
                  </a:lnTo>
                  <a:lnTo>
                    <a:pt x="19705" y="17629"/>
                  </a:lnTo>
                  <a:lnTo>
                    <a:pt x="19833" y="17936"/>
                  </a:lnTo>
                  <a:lnTo>
                    <a:pt x="19853" y="17991"/>
                  </a:lnTo>
                  <a:lnTo>
                    <a:pt x="19853" y="17925"/>
                  </a:lnTo>
                  <a:lnTo>
                    <a:pt x="19868" y="17651"/>
                  </a:lnTo>
                  <a:lnTo>
                    <a:pt x="19868" y="17640"/>
                  </a:lnTo>
                  <a:lnTo>
                    <a:pt x="19853" y="17459"/>
                  </a:lnTo>
                  <a:lnTo>
                    <a:pt x="19942" y="17442"/>
                  </a:lnTo>
                  <a:lnTo>
                    <a:pt x="19977" y="17420"/>
                  </a:lnTo>
                  <a:lnTo>
                    <a:pt x="20071" y="17508"/>
                  </a:lnTo>
                  <a:lnTo>
                    <a:pt x="20105" y="17547"/>
                  </a:lnTo>
                  <a:lnTo>
                    <a:pt x="20085" y="17470"/>
                  </a:lnTo>
                  <a:lnTo>
                    <a:pt x="20011" y="17157"/>
                  </a:lnTo>
                  <a:lnTo>
                    <a:pt x="20002" y="17146"/>
                  </a:lnTo>
                  <a:lnTo>
                    <a:pt x="19888" y="17146"/>
                  </a:lnTo>
                  <a:lnTo>
                    <a:pt x="19768" y="17053"/>
                  </a:lnTo>
                  <a:lnTo>
                    <a:pt x="19639" y="16872"/>
                  </a:lnTo>
                  <a:lnTo>
                    <a:pt x="19550" y="16444"/>
                  </a:lnTo>
                  <a:lnTo>
                    <a:pt x="19501" y="16186"/>
                  </a:lnTo>
                  <a:lnTo>
                    <a:pt x="19599" y="16082"/>
                  </a:lnTo>
                  <a:lnTo>
                    <a:pt x="19793" y="16055"/>
                  </a:lnTo>
                  <a:lnTo>
                    <a:pt x="19833" y="16055"/>
                  </a:lnTo>
                  <a:lnTo>
                    <a:pt x="19799" y="16016"/>
                  </a:lnTo>
                  <a:lnTo>
                    <a:pt x="19352" y="15446"/>
                  </a:lnTo>
                  <a:lnTo>
                    <a:pt x="19043" y="14903"/>
                  </a:lnTo>
                  <a:lnTo>
                    <a:pt x="18900" y="14382"/>
                  </a:lnTo>
                  <a:lnTo>
                    <a:pt x="18894" y="14382"/>
                  </a:lnTo>
                  <a:lnTo>
                    <a:pt x="18697" y="14107"/>
                  </a:lnTo>
                  <a:lnTo>
                    <a:pt x="18608" y="13888"/>
                  </a:lnTo>
                  <a:lnTo>
                    <a:pt x="18602" y="13877"/>
                  </a:lnTo>
                  <a:lnTo>
                    <a:pt x="18588" y="13888"/>
                  </a:lnTo>
                  <a:lnTo>
                    <a:pt x="18528" y="13943"/>
                  </a:lnTo>
                  <a:lnTo>
                    <a:pt x="18522" y="13943"/>
                  </a:lnTo>
                  <a:lnTo>
                    <a:pt x="18522" y="13954"/>
                  </a:lnTo>
                  <a:lnTo>
                    <a:pt x="18508" y="14086"/>
                  </a:lnTo>
                  <a:lnTo>
                    <a:pt x="18508" y="14107"/>
                  </a:lnTo>
                  <a:lnTo>
                    <a:pt x="18513" y="14107"/>
                  </a:lnTo>
                  <a:lnTo>
                    <a:pt x="18628" y="14267"/>
                  </a:lnTo>
                  <a:lnTo>
                    <a:pt x="18682" y="14431"/>
                  </a:lnTo>
                  <a:lnTo>
                    <a:pt x="18657" y="14486"/>
                  </a:lnTo>
                  <a:lnTo>
                    <a:pt x="18608" y="14475"/>
                  </a:lnTo>
                  <a:lnTo>
                    <a:pt x="18596" y="14459"/>
                  </a:lnTo>
                  <a:lnTo>
                    <a:pt x="18596" y="14486"/>
                  </a:lnTo>
                  <a:lnTo>
                    <a:pt x="18576" y="14640"/>
                  </a:lnTo>
                  <a:lnTo>
                    <a:pt x="18576" y="14656"/>
                  </a:lnTo>
                  <a:lnTo>
                    <a:pt x="18582" y="14667"/>
                  </a:lnTo>
                  <a:lnTo>
                    <a:pt x="18691" y="14821"/>
                  </a:lnTo>
                  <a:lnTo>
                    <a:pt x="18791" y="15265"/>
                  </a:lnTo>
                  <a:lnTo>
                    <a:pt x="18662" y="15161"/>
                  </a:lnTo>
                  <a:lnTo>
                    <a:pt x="18617" y="15056"/>
                  </a:lnTo>
                  <a:lnTo>
                    <a:pt x="18657" y="14886"/>
                  </a:lnTo>
                  <a:lnTo>
                    <a:pt x="18662" y="14864"/>
                  </a:lnTo>
                  <a:lnTo>
                    <a:pt x="18651" y="14848"/>
                  </a:lnTo>
                  <a:lnTo>
                    <a:pt x="18542" y="14771"/>
                  </a:lnTo>
                  <a:lnTo>
                    <a:pt x="18534" y="14771"/>
                  </a:lnTo>
                  <a:lnTo>
                    <a:pt x="18299" y="14678"/>
                  </a:lnTo>
                  <a:lnTo>
                    <a:pt x="18290" y="14678"/>
                  </a:lnTo>
                  <a:lnTo>
                    <a:pt x="18107" y="14875"/>
                  </a:lnTo>
                  <a:lnTo>
                    <a:pt x="18101" y="14875"/>
                  </a:lnTo>
                  <a:lnTo>
                    <a:pt x="18101" y="14886"/>
                  </a:lnTo>
                  <a:lnTo>
                    <a:pt x="18041" y="15369"/>
                  </a:lnTo>
                  <a:lnTo>
                    <a:pt x="17978" y="15226"/>
                  </a:lnTo>
                  <a:lnTo>
                    <a:pt x="17972" y="15199"/>
                  </a:lnTo>
                  <a:lnTo>
                    <a:pt x="17958" y="15226"/>
                  </a:lnTo>
                  <a:lnTo>
                    <a:pt x="17884" y="15407"/>
                  </a:lnTo>
                  <a:lnTo>
                    <a:pt x="17823" y="15029"/>
                  </a:lnTo>
                  <a:lnTo>
                    <a:pt x="17818" y="15007"/>
                  </a:lnTo>
                  <a:lnTo>
                    <a:pt x="17803" y="15018"/>
                  </a:lnTo>
                  <a:lnTo>
                    <a:pt x="17649" y="15199"/>
                  </a:lnTo>
                  <a:lnTo>
                    <a:pt x="17540" y="15161"/>
                  </a:lnTo>
                  <a:lnTo>
                    <a:pt x="17540" y="14952"/>
                  </a:lnTo>
                  <a:lnTo>
                    <a:pt x="17709" y="14146"/>
                  </a:lnTo>
                  <a:lnTo>
                    <a:pt x="17709" y="14135"/>
                  </a:lnTo>
                  <a:lnTo>
                    <a:pt x="17715" y="14135"/>
                  </a:lnTo>
                  <a:lnTo>
                    <a:pt x="17755" y="13318"/>
                  </a:lnTo>
                  <a:lnTo>
                    <a:pt x="17803" y="12928"/>
                  </a:lnTo>
                  <a:lnTo>
                    <a:pt x="17803" y="12917"/>
                  </a:lnTo>
                  <a:lnTo>
                    <a:pt x="17763" y="12605"/>
                  </a:lnTo>
                  <a:lnTo>
                    <a:pt x="17818" y="12319"/>
                  </a:lnTo>
                  <a:lnTo>
                    <a:pt x="17818" y="12303"/>
                  </a:lnTo>
                  <a:lnTo>
                    <a:pt x="17798" y="12007"/>
                  </a:lnTo>
                  <a:lnTo>
                    <a:pt x="18141" y="11359"/>
                  </a:lnTo>
                  <a:lnTo>
                    <a:pt x="18250" y="11398"/>
                  </a:lnTo>
                  <a:lnTo>
                    <a:pt x="18256" y="11398"/>
                  </a:lnTo>
                  <a:lnTo>
                    <a:pt x="18264" y="11370"/>
                  </a:lnTo>
                  <a:lnTo>
                    <a:pt x="18279" y="11294"/>
                  </a:lnTo>
                  <a:lnTo>
                    <a:pt x="18279" y="11277"/>
                  </a:lnTo>
                  <a:lnTo>
                    <a:pt x="18270" y="11266"/>
                  </a:lnTo>
                  <a:lnTo>
                    <a:pt x="18250" y="11200"/>
                  </a:lnTo>
                  <a:lnTo>
                    <a:pt x="18284" y="11151"/>
                  </a:lnTo>
                  <a:lnTo>
                    <a:pt x="18290" y="11151"/>
                  </a:lnTo>
                  <a:lnTo>
                    <a:pt x="18299" y="11135"/>
                  </a:lnTo>
                  <a:lnTo>
                    <a:pt x="18393" y="11019"/>
                  </a:lnTo>
                  <a:lnTo>
                    <a:pt x="18453" y="10915"/>
                  </a:lnTo>
                  <a:lnTo>
                    <a:pt x="18542" y="10877"/>
                  </a:lnTo>
                  <a:lnTo>
                    <a:pt x="18554" y="10877"/>
                  </a:lnTo>
                  <a:lnTo>
                    <a:pt x="18548" y="10849"/>
                  </a:lnTo>
                  <a:lnTo>
                    <a:pt x="18522" y="10526"/>
                  </a:lnTo>
                  <a:lnTo>
                    <a:pt x="18671" y="10438"/>
                  </a:lnTo>
                  <a:lnTo>
                    <a:pt x="18791" y="10230"/>
                  </a:lnTo>
                  <a:lnTo>
                    <a:pt x="18866" y="10230"/>
                  </a:lnTo>
                  <a:lnTo>
                    <a:pt x="18800" y="10411"/>
                  </a:lnTo>
                  <a:lnTo>
                    <a:pt x="18791" y="10438"/>
                  </a:lnTo>
                  <a:lnTo>
                    <a:pt x="18806" y="10449"/>
                  </a:lnTo>
                  <a:lnTo>
                    <a:pt x="18880" y="10581"/>
                  </a:lnTo>
                  <a:lnTo>
                    <a:pt x="18894" y="10592"/>
                  </a:lnTo>
                  <a:lnTo>
                    <a:pt x="18900" y="10564"/>
                  </a:lnTo>
                  <a:lnTo>
                    <a:pt x="19015" y="10334"/>
                  </a:lnTo>
                  <a:lnTo>
                    <a:pt x="19015" y="10317"/>
                  </a:lnTo>
                  <a:lnTo>
                    <a:pt x="19043" y="9944"/>
                  </a:lnTo>
                  <a:lnTo>
                    <a:pt x="19138" y="9879"/>
                  </a:lnTo>
                  <a:lnTo>
                    <a:pt x="19143" y="9868"/>
                  </a:lnTo>
                  <a:lnTo>
                    <a:pt x="19226" y="9659"/>
                  </a:lnTo>
                  <a:lnTo>
                    <a:pt x="19232" y="9643"/>
                  </a:lnTo>
                  <a:lnTo>
                    <a:pt x="19226" y="9632"/>
                  </a:lnTo>
                  <a:lnTo>
                    <a:pt x="19138" y="9500"/>
                  </a:lnTo>
                  <a:lnTo>
                    <a:pt x="19129" y="9489"/>
                  </a:lnTo>
                  <a:lnTo>
                    <a:pt x="19123" y="9517"/>
                  </a:lnTo>
                  <a:lnTo>
                    <a:pt x="19055" y="9659"/>
                  </a:lnTo>
                  <a:lnTo>
                    <a:pt x="18994" y="9538"/>
                  </a:lnTo>
                  <a:lnTo>
                    <a:pt x="18969" y="8853"/>
                  </a:lnTo>
                  <a:lnTo>
                    <a:pt x="18906" y="8452"/>
                  </a:lnTo>
                  <a:lnTo>
                    <a:pt x="18926" y="8151"/>
                  </a:lnTo>
                  <a:lnTo>
                    <a:pt x="19049" y="7800"/>
                  </a:lnTo>
                  <a:lnTo>
                    <a:pt x="19123" y="7800"/>
                  </a:lnTo>
                  <a:lnTo>
                    <a:pt x="19129" y="7789"/>
                  </a:lnTo>
                  <a:lnTo>
                    <a:pt x="19158" y="7635"/>
                  </a:lnTo>
                  <a:lnTo>
                    <a:pt x="19292" y="7981"/>
                  </a:lnTo>
                  <a:lnTo>
                    <a:pt x="19301" y="7997"/>
                  </a:lnTo>
                  <a:lnTo>
                    <a:pt x="19307" y="7997"/>
                  </a:lnTo>
                  <a:lnTo>
                    <a:pt x="19415" y="7959"/>
                  </a:lnTo>
                  <a:lnTo>
                    <a:pt x="19421" y="7959"/>
                  </a:lnTo>
                  <a:lnTo>
                    <a:pt x="19421" y="7942"/>
                  </a:lnTo>
                  <a:lnTo>
                    <a:pt x="19427" y="7789"/>
                  </a:lnTo>
                  <a:lnTo>
                    <a:pt x="19407" y="7476"/>
                  </a:lnTo>
                  <a:lnTo>
                    <a:pt x="19381" y="7268"/>
                  </a:lnTo>
                  <a:lnTo>
                    <a:pt x="19381" y="7257"/>
                  </a:lnTo>
                  <a:lnTo>
                    <a:pt x="19441" y="7141"/>
                  </a:lnTo>
                  <a:lnTo>
                    <a:pt x="19455" y="7125"/>
                  </a:lnTo>
                  <a:lnTo>
                    <a:pt x="19441" y="7114"/>
                  </a:lnTo>
                  <a:lnTo>
                    <a:pt x="19266" y="6708"/>
                  </a:lnTo>
                  <a:lnTo>
                    <a:pt x="19307" y="6467"/>
                  </a:lnTo>
                  <a:lnTo>
                    <a:pt x="19435" y="6374"/>
                  </a:lnTo>
                  <a:lnTo>
                    <a:pt x="19367" y="6582"/>
                  </a:lnTo>
                  <a:lnTo>
                    <a:pt x="19367" y="6593"/>
                  </a:lnTo>
                  <a:lnTo>
                    <a:pt x="19387" y="6801"/>
                  </a:lnTo>
                  <a:lnTo>
                    <a:pt x="19395" y="6812"/>
                  </a:lnTo>
                  <a:lnTo>
                    <a:pt x="19530" y="6999"/>
                  </a:lnTo>
                  <a:lnTo>
                    <a:pt x="19536" y="6999"/>
                  </a:lnTo>
                  <a:lnTo>
                    <a:pt x="19584" y="7010"/>
                  </a:lnTo>
                  <a:lnTo>
                    <a:pt x="19584" y="7191"/>
                  </a:lnTo>
                  <a:lnTo>
                    <a:pt x="19599" y="7191"/>
                  </a:lnTo>
                  <a:lnTo>
                    <a:pt x="19644" y="7218"/>
                  </a:lnTo>
                  <a:lnTo>
                    <a:pt x="19590" y="7734"/>
                  </a:lnTo>
                  <a:lnTo>
                    <a:pt x="19584" y="7750"/>
                  </a:lnTo>
                  <a:lnTo>
                    <a:pt x="19590" y="7750"/>
                  </a:lnTo>
                  <a:lnTo>
                    <a:pt x="19650" y="7959"/>
                  </a:lnTo>
                  <a:lnTo>
                    <a:pt x="19673" y="8579"/>
                  </a:lnTo>
                  <a:lnTo>
                    <a:pt x="19719" y="8984"/>
                  </a:lnTo>
                  <a:lnTo>
                    <a:pt x="19719" y="8995"/>
                  </a:lnTo>
                  <a:lnTo>
                    <a:pt x="19788" y="9385"/>
                  </a:lnTo>
                  <a:lnTo>
                    <a:pt x="19713" y="9538"/>
                  </a:lnTo>
                  <a:lnTo>
                    <a:pt x="19713" y="9555"/>
                  </a:lnTo>
                  <a:lnTo>
                    <a:pt x="19733" y="9698"/>
                  </a:lnTo>
                  <a:lnTo>
                    <a:pt x="19699" y="9802"/>
                  </a:lnTo>
                  <a:lnTo>
                    <a:pt x="19693" y="9813"/>
                  </a:lnTo>
                  <a:lnTo>
                    <a:pt x="19699" y="9824"/>
                  </a:lnTo>
                  <a:lnTo>
                    <a:pt x="19799" y="10070"/>
                  </a:lnTo>
                  <a:lnTo>
                    <a:pt x="19822" y="10449"/>
                  </a:lnTo>
                  <a:lnTo>
                    <a:pt x="19822" y="10460"/>
                  </a:lnTo>
                  <a:lnTo>
                    <a:pt x="19828" y="10460"/>
                  </a:lnTo>
                  <a:lnTo>
                    <a:pt x="19977" y="10789"/>
                  </a:lnTo>
                  <a:lnTo>
                    <a:pt x="19982" y="10811"/>
                  </a:lnTo>
                  <a:lnTo>
                    <a:pt x="20151" y="11178"/>
                  </a:lnTo>
                  <a:lnTo>
                    <a:pt x="21133" y="12435"/>
                  </a:lnTo>
                  <a:lnTo>
                    <a:pt x="21153" y="12462"/>
                  </a:lnTo>
                  <a:close/>
                  <a:moveTo>
                    <a:pt x="3805" y="6505"/>
                  </a:moveTo>
                  <a:lnTo>
                    <a:pt x="3762" y="6582"/>
                  </a:lnTo>
                  <a:lnTo>
                    <a:pt x="3762" y="6763"/>
                  </a:lnTo>
                  <a:lnTo>
                    <a:pt x="3757" y="6906"/>
                  </a:lnTo>
                  <a:lnTo>
                    <a:pt x="3702" y="6982"/>
                  </a:lnTo>
                  <a:lnTo>
                    <a:pt x="3696" y="6982"/>
                  </a:lnTo>
                  <a:lnTo>
                    <a:pt x="3696" y="6999"/>
                  </a:lnTo>
                  <a:lnTo>
                    <a:pt x="3682" y="7076"/>
                  </a:lnTo>
                  <a:lnTo>
                    <a:pt x="3573" y="7076"/>
                  </a:lnTo>
                  <a:lnTo>
                    <a:pt x="3533" y="6955"/>
                  </a:lnTo>
                  <a:lnTo>
                    <a:pt x="3527" y="6944"/>
                  </a:lnTo>
                  <a:lnTo>
                    <a:pt x="3419" y="6944"/>
                  </a:lnTo>
                  <a:lnTo>
                    <a:pt x="3390" y="6895"/>
                  </a:lnTo>
                  <a:lnTo>
                    <a:pt x="3573" y="6478"/>
                  </a:lnTo>
                  <a:lnTo>
                    <a:pt x="3573" y="6467"/>
                  </a:lnTo>
                  <a:lnTo>
                    <a:pt x="3568" y="6258"/>
                  </a:lnTo>
                  <a:lnTo>
                    <a:pt x="3573" y="6242"/>
                  </a:lnTo>
                  <a:lnTo>
                    <a:pt x="3653" y="6220"/>
                  </a:lnTo>
                  <a:lnTo>
                    <a:pt x="3762" y="6242"/>
                  </a:lnTo>
                  <a:lnTo>
                    <a:pt x="3805" y="6363"/>
                  </a:lnTo>
                  <a:lnTo>
                    <a:pt x="3805" y="6505"/>
                  </a:lnTo>
                  <a:close/>
                  <a:moveTo>
                    <a:pt x="4366" y="6999"/>
                  </a:moveTo>
                  <a:lnTo>
                    <a:pt x="4303" y="7098"/>
                  </a:lnTo>
                  <a:lnTo>
                    <a:pt x="4203" y="7333"/>
                  </a:lnTo>
                  <a:lnTo>
                    <a:pt x="4197" y="7333"/>
                  </a:lnTo>
                  <a:lnTo>
                    <a:pt x="4197" y="7344"/>
                  </a:lnTo>
                  <a:lnTo>
                    <a:pt x="4169" y="7542"/>
                  </a:lnTo>
                  <a:lnTo>
                    <a:pt x="4169" y="7553"/>
                  </a:lnTo>
                  <a:lnTo>
                    <a:pt x="4123" y="7635"/>
                  </a:lnTo>
                  <a:lnTo>
                    <a:pt x="4029" y="7635"/>
                  </a:lnTo>
                  <a:lnTo>
                    <a:pt x="3994" y="7553"/>
                  </a:lnTo>
                  <a:lnTo>
                    <a:pt x="4034" y="7553"/>
                  </a:lnTo>
                  <a:lnTo>
                    <a:pt x="4080" y="7476"/>
                  </a:lnTo>
                  <a:lnTo>
                    <a:pt x="4089" y="7487"/>
                  </a:lnTo>
                  <a:lnTo>
                    <a:pt x="4089" y="7465"/>
                  </a:lnTo>
                  <a:lnTo>
                    <a:pt x="4094" y="7465"/>
                  </a:lnTo>
                  <a:lnTo>
                    <a:pt x="4089" y="7465"/>
                  </a:lnTo>
                  <a:lnTo>
                    <a:pt x="4094" y="7438"/>
                  </a:lnTo>
                  <a:lnTo>
                    <a:pt x="4109" y="7372"/>
                  </a:lnTo>
                  <a:lnTo>
                    <a:pt x="4109" y="7361"/>
                  </a:lnTo>
                  <a:lnTo>
                    <a:pt x="4103" y="7152"/>
                  </a:lnTo>
                  <a:lnTo>
                    <a:pt x="4134" y="7010"/>
                  </a:lnTo>
                  <a:lnTo>
                    <a:pt x="4278" y="6725"/>
                  </a:lnTo>
                  <a:lnTo>
                    <a:pt x="4358" y="6752"/>
                  </a:lnTo>
                  <a:lnTo>
                    <a:pt x="4378" y="6840"/>
                  </a:lnTo>
                  <a:lnTo>
                    <a:pt x="4366" y="6999"/>
                  </a:lnTo>
                  <a:close/>
                  <a:moveTo>
                    <a:pt x="13526" y="18380"/>
                  </a:moveTo>
                  <a:lnTo>
                    <a:pt x="13471" y="18468"/>
                  </a:lnTo>
                  <a:lnTo>
                    <a:pt x="13457" y="18534"/>
                  </a:lnTo>
                  <a:lnTo>
                    <a:pt x="13451" y="18534"/>
                  </a:lnTo>
                  <a:lnTo>
                    <a:pt x="13451" y="18550"/>
                  </a:lnTo>
                  <a:lnTo>
                    <a:pt x="13471" y="18655"/>
                  </a:lnTo>
                  <a:lnTo>
                    <a:pt x="13451" y="18742"/>
                  </a:lnTo>
                  <a:lnTo>
                    <a:pt x="13403" y="18770"/>
                  </a:lnTo>
                  <a:lnTo>
                    <a:pt x="13388" y="18770"/>
                  </a:lnTo>
                  <a:lnTo>
                    <a:pt x="13388" y="18896"/>
                  </a:lnTo>
                  <a:lnTo>
                    <a:pt x="13322" y="19104"/>
                  </a:lnTo>
                  <a:lnTo>
                    <a:pt x="13219" y="19170"/>
                  </a:lnTo>
                  <a:lnTo>
                    <a:pt x="13214" y="19170"/>
                  </a:lnTo>
                  <a:lnTo>
                    <a:pt x="13214" y="19187"/>
                  </a:lnTo>
                  <a:lnTo>
                    <a:pt x="13145" y="19351"/>
                  </a:lnTo>
                  <a:lnTo>
                    <a:pt x="13079" y="19340"/>
                  </a:lnTo>
                  <a:lnTo>
                    <a:pt x="13065" y="19340"/>
                  </a:lnTo>
                  <a:lnTo>
                    <a:pt x="13065" y="19368"/>
                  </a:lnTo>
                  <a:lnTo>
                    <a:pt x="13045" y="19587"/>
                  </a:lnTo>
                  <a:lnTo>
                    <a:pt x="12985" y="19702"/>
                  </a:lnTo>
                  <a:lnTo>
                    <a:pt x="12801" y="19861"/>
                  </a:lnTo>
                  <a:lnTo>
                    <a:pt x="12687" y="19861"/>
                  </a:lnTo>
                  <a:lnTo>
                    <a:pt x="12664" y="19768"/>
                  </a:lnTo>
                  <a:lnTo>
                    <a:pt x="12713" y="19719"/>
                  </a:lnTo>
                  <a:lnTo>
                    <a:pt x="12781" y="19691"/>
                  </a:lnTo>
                  <a:lnTo>
                    <a:pt x="12787" y="19691"/>
                  </a:lnTo>
                  <a:lnTo>
                    <a:pt x="12936" y="19494"/>
                  </a:lnTo>
                  <a:lnTo>
                    <a:pt x="12942" y="19494"/>
                  </a:lnTo>
                  <a:lnTo>
                    <a:pt x="12942" y="19483"/>
                  </a:lnTo>
                  <a:lnTo>
                    <a:pt x="12996" y="19329"/>
                  </a:lnTo>
                  <a:lnTo>
                    <a:pt x="13105" y="19143"/>
                  </a:lnTo>
                  <a:lnTo>
                    <a:pt x="13105" y="19132"/>
                  </a:lnTo>
                  <a:lnTo>
                    <a:pt x="13134" y="18989"/>
                  </a:lnTo>
                  <a:lnTo>
                    <a:pt x="13199" y="18781"/>
                  </a:lnTo>
                  <a:lnTo>
                    <a:pt x="13274" y="18550"/>
                  </a:lnTo>
                  <a:lnTo>
                    <a:pt x="13274" y="18534"/>
                  </a:lnTo>
                  <a:lnTo>
                    <a:pt x="13348" y="18183"/>
                  </a:lnTo>
                  <a:lnTo>
                    <a:pt x="13357" y="18144"/>
                  </a:lnTo>
                  <a:lnTo>
                    <a:pt x="13348" y="18144"/>
                  </a:lnTo>
                  <a:lnTo>
                    <a:pt x="13388" y="17914"/>
                  </a:lnTo>
                  <a:lnTo>
                    <a:pt x="13403" y="17859"/>
                  </a:lnTo>
                  <a:lnTo>
                    <a:pt x="13411" y="17810"/>
                  </a:lnTo>
                  <a:lnTo>
                    <a:pt x="13437" y="17470"/>
                  </a:lnTo>
                  <a:lnTo>
                    <a:pt x="13486" y="17316"/>
                  </a:lnTo>
                  <a:lnTo>
                    <a:pt x="13537" y="17327"/>
                  </a:lnTo>
                  <a:lnTo>
                    <a:pt x="13546" y="17442"/>
                  </a:lnTo>
                  <a:lnTo>
                    <a:pt x="13517" y="17755"/>
                  </a:lnTo>
                  <a:lnTo>
                    <a:pt x="13526" y="18068"/>
                  </a:lnTo>
                  <a:lnTo>
                    <a:pt x="13531" y="18068"/>
                  </a:lnTo>
                  <a:lnTo>
                    <a:pt x="13552" y="18221"/>
                  </a:lnTo>
                  <a:lnTo>
                    <a:pt x="13526" y="18380"/>
                  </a:lnTo>
                  <a:close/>
                  <a:moveTo>
                    <a:pt x="21296" y="15989"/>
                  </a:moveTo>
                  <a:lnTo>
                    <a:pt x="21296" y="15978"/>
                  </a:lnTo>
                  <a:lnTo>
                    <a:pt x="21248" y="15846"/>
                  </a:lnTo>
                  <a:lnTo>
                    <a:pt x="21242" y="15824"/>
                  </a:lnTo>
                  <a:lnTo>
                    <a:pt x="21228" y="15835"/>
                  </a:lnTo>
                  <a:lnTo>
                    <a:pt x="21182" y="15939"/>
                  </a:lnTo>
                  <a:lnTo>
                    <a:pt x="21182" y="16356"/>
                  </a:lnTo>
                  <a:lnTo>
                    <a:pt x="21188" y="16461"/>
                  </a:lnTo>
                  <a:lnTo>
                    <a:pt x="21188" y="16472"/>
                  </a:lnTo>
                  <a:lnTo>
                    <a:pt x="21262" y="16472"/>
                  </a:lnTo>
                  <a:lnTo>
                    <a:pt x="21262" y="16461"/>
                  </a:lnTo>
                  <a:lnTo>
                    <a:pt x="21302" y="16225"/>
                  </a:lnTo>
                  <a:lnTo>
                    <a:pt x="21302" y="16214"/>
                  </a:lnTo>
                  <a:lnTo>
                    <a:pt x="21296" y="15989"/>
                  </a:lnTo>
                  <a:close/>
                  <a:moveTo>
                    <a:pt x="21168" y="17821"/>
                  </a:moveTo>
                  <a:lnTo>
                    <a:pt x="21168" y="17810"/>
                  </a:lnTo>
                  <a:lnTo>
                    <a:pt x="21142" y="17733"/>
                  </a:lnTo>
                  <a:lnTo>
                    <a:pt x="21133" y="17706"/>
                  </a:lnTo>
                  <a:lnTo>
                    <a:pt x="21122" y="17733"/>
                  </a:lnTo>
                  <a:lnTo>
                    <a:pt x="21093" y="17782"/>
                  </a:lnTo>
                  <a:lnTo>
                    <a:pt x="21087" y="17793"/>
                  </a:lnTo>
                  <a:lnTo>
                    <a:pt x="21087" y="17898"/>
                  </a:lnTo>
                  <a:lnTo>
                    <a:pt x="21108" y="17974"/>
                  </a:lnTo>
                  <a:lnTo>
                    <a:pt x="21113" y="18002"/>
                  </a:lnTo>
                  <a:lnTo>
                    <a:pt x="21122" y="17991"/>
                  </a:lnTo>
                  <a:lnTo>
                    <a:pt x="21173" y="17952"/>
                  </a:lnTo>
                  <a:lnTo>
                    <a:pt x="21182" y="17952"/>
                  </a:lnTo>
                  <a:lnTo>
                    <a:pt x="21182" y="17925"/>
                  </a:lnTo>
                  <a:lnTo>
                    <a:pt x="21168" y="17821"/>
                  </a:lnTo>
                  <a:close/>
                  <a:moveTo>
                    <a:pt x="20950" y="17640"/>
                  </a:moveTo>
                  <a:lnTo>
                    <a:pt x="20944" y="17640"/>
                  </a:lnTo>
                  <a:lnTo>
                    <a:pt x="20890" y="17689"/>
                  </a:lnTo>
                  <a:lnTo>
                    <a:pt x="20884" y="17689"/>
                  </a:lnTo>
                  <a:lnTo>
                    <a:pt x="20856" y="17733"/>
                  </a:lnTo>
                  <a:lnTo>
                    <a:pt x="20850" y="17744"/>
                  </a:lnTo>
                  <a:lnTo>
                    <a:pt x="20856" y="17771"/>
                  </a:lnTo>
                  <a:lnTo>
                    <a:pt x="20876" y="17914"/>
                  </a:lnTo>
                  <a:lnTo>
                    <a:pt x="20870" y="18106"/>
                  </a:lnTo>
                  <a:lnTo>
                    <a:pt x="20870" y="18117"/>
                  </a:lnTo>
                  <a:lnTo>
                    <a:pt x="20899" y="18249"/>
                  </a:lnTo>
                  <a:lnTo>
                    <a:pt x="20899" y="18276"/>
                  </a:lnTo>
                  <a:lnTo>
                    <a:pt x="20910" y="18265"/>
                  </a:lnTo>
                  <a:lnTo>
                    <a:pt x="20939" y="18249"/>
                  </a:lnTo>
                  <a:lnTo>
                    <a:pt x="20944" y="18238"/>
                  </a:lnTo>
                  <a:lnTo>
                    <a:pt x="20944" y="18221"/>
                  </a:lnTo>
                  <a:lnTo>
                    <a:pt x="20959" y="17876"/>
                  </a:lnTo>
                  <a:lnTo>
                    <a:pt x="20984" y="17821"/>
                  </a:lnTo>
                  <a:lnTo>
                    <a:pt x="20984" y="17810"/>
                  </a:lnTo>
                  <a:lnTo>
                    <a:pt x="20993" y="17706"/>
                  </a:lnTo>
                  <a:lnTo>
                    <a:pt x="20993" y="17689"/>
                  </a:lnTo>
                  <a:lnTo>
                    <a:pt x="20984" y="17689"/>
                  </a:lnTo>
                  <a:lnTo>
                    <a:pt x="20950" y="17640"/>
                  </a:lnTo>
                  <a:close/>
                  <a:moveTo>
                    <a:pt x="21133" y="16899"/>
                  </a:moveTo>
                  <a:lnTo>
                    <a:pt x="21173" y="16784"/>
                  </a:lnTo>
                  <a:lnTo>
                    <a:pt x="21173" y="16757"/>
                  </a:lnTo>
                  <a:lnTo>
                    <a:pt x="21153" y="16625"/>
                  </a:lnTo>
                  <a:lnTo>
                    <a:pt x="21153" y="16614"/>
                  </a:lnTo>
                  <a:lnTo>
                    <a:pt x="21148" y="16614"/>
                  </a:lnTo>
                  <a:lnTo>
                    <a:pt x="21093" y="16603"/>
                  </a:lnTo>
                  <a:lnTo>
                    <a:pt x="21079" y="16603"/>
                  </a:lnTo>
                  <a:lnTo>
                    <a:pt x="21079" y="16642"/>
                  </a:lnTo>
                  <a:lnTo>
                    <a:pt x="21087" y="16729"/>
                  </a:lnTo>
                  <a:lnTo>
                    <a:pt x="21053" y="16768"/>
                  </a:lnTo>
                  <a:lnTo>
                    <a:pt x="21053" y="16784"/>
                  </a:lnTo>
                  <a:lnTo>
                    <a:pt x="20993" y="16899"/>
                  </a:lnTo>
                  <a:lnTo>
                    <a:pt x="20984" y="16910"/>
                  </a:lnTo>
                  <a:lnTo>
                    <a:pt x="20984" y="16927"/>
                  </a:lnTo>
                  <a:lnTo>
                    <a:pt x="20993" y="17223"/>
                  </a:lnTo>
                  <a:lnTo>
                    <a:pt x="21013" y="17470"/>
                  </a:lnTo>
                  <a:lnTo>
                    <a:pt x="21013" y="17486"/>
                  </a:lnTo>
                  <a:lnTo>
                    <a:pt x="21019" y="17486"/>
                  </a:lnTo>
                  <a:lnTo>
                    <a:pt x="21039" y="17508"/>
                  </a:lnTo>
                  <a:lnTo>
                    <a:pt x="21059" y="17525"/>
                  </a:lnTo>
                  <a:lnTo>
                    <a:pt x="21059" y="17497"/>
                  </a:lnTo>
                  <a:lnTo>
                    <a:pt x="21067" y="17355"/>
                  </a:lnTo>
                  <a:lnTo>
                    <a:pt x="21079" y="17174"/>
                  </a:lnTo>
                  <a:lnTo>
                    <a:pt x="21079" y="17157"/>
                  </a:lnTo>
                  <a:lnTo>
                    <a:pt x="21087" y="17031"/>
                  </a:lnTo>
                  <a:lnTo>
                    <a:pt x="21133" y="16899"/>
                  </a:lnTo>
                  <a:close/>
                  <a:moveTo>
                    <a:pt x="9626" y="7037"/>
                  </a:moveTo>
                  <a:lnTo>
                    <a:pt x="9612" y="7037"/>
                  </a:lnTo>
                  <a:lnTo>
                    <a:pt x="9577" y="7059"/>
                  </a:lnTo>
                  <a:lnTo>
                    <a:pt x="9566" y="7076"/>
                  </a:lnTo>
                  <a:lnTo>
                    <a:pt x="9566" y="7087"/>
                  </a:lnTo>
                  <a:lnTo>
                    <a:pt x="9577" y="7191"/>
                  </a:lnTo>
                  <a:lnTo>
                    <a:pt x="9586" y="7202"/>
                  </a:lnTo>
                  <a:lnTo>
                    <a:pt x="9592" y="7202"/>
                  </a:lnTo>
                  <a:lnTo>
                    <a:pt x="9640" y="7218"/>
                  </a:lnTo>
                  <a:lnTo>
                    <a:pt x="9652" y="7218"/>
                  </a:lnTo>
                  <a:lnTo>
                    <a:pt x="9652" y="7202"/>
                  </a:lnTo>
                  <a:lnTo>
                    <a:pt x="9666" y="7141"/>
                  </a:lnTo>
                  <a:lnTo>
                    <a:pt x="9666" y="7125"/>
                  </a:lnTo>
                  <a:lnTo>
                    <a:pt x="9660" y="7114"/>
                  </a:lnTo>
                  <a:lnTo>
                    <a:pt x="9632" y="7048"/>
                  </a:lnTo>
                  <a:lnTo>
                    <a:pt x="9626" y="7037"/>
                  </a:lnTo>
                  <a:close/>
                  <a:moveTo>
                    <a:pt x="9503" y="2326"/>
                  </a:moveTo>
                  <a:lnTo>
                    <a:pt x="9497" y="2337"/>
                  </a:lnTo>
                  <a:lnTo>
                    <a:pt x="9469" y="2413"/>
                  </a:lnTo>
                  <a:lnTo>
                    <a:pt x="9463" y="2441"/>
                  </a:lnTo>
                  <a:lnTo>
                    <a:pt x="9512" y="2534"/>
                  </a:lnTo>
                  <a:lnTo>
                    <a:pt x="9523" y="2545"/>
                  </a:lnTo>
                  <a:lnTo>
                    <a:pt x="9532" y="2534"/>
                  </a:lnTo>
                  <a:lnTo>
                    <a:pt x="9577" y="2452"/>
                  </a:lnTo>
                  <a:lnTo>
                    <a:pt x="9566" y="2479"/>
                  </a:lnTo>
                  <a:lnTo>
                    <a:pt x="9557" y="2507"/>
                  </a:lnTo>
                  <a:lnTo>
                    <a:pt x="9566" y="2518"/>
                  </a:lnTo>
                  <a:lnTo>
                    <a:pt x="9597" y="2572"/>
                  </a:lnTo>
                  <a:lnTo>
                    <a:pt x="9606" y="2583"/>
                  </a:lnTo>
                  <a:lnTo>
                    <a:pt x="9612" y="2572"/>
                  </a:lnTo>
                  <a:lnTo>
                    <a:pt x="9672" y="2518"/>
                  </a:lnTo>
                  <a:lnTo>
                    <a:pt x="9672" y="2507"/>
                  </a:lnTo>
                  <a:lnTo>
                    <a:pt x="9680" y="2507"/>
                  </a:lnTo>
                  <a:lnTo>
                    <a:pt x="9692" y="2364"/>
                  </a:lnTo>
                  <a:lnTo>
                    <a:pt x="9701" y="2348"/>
                  </a:lnTo>
                  <a:lnTo>
                    <a:pt x="9686" y="2337"/>
                  </a:lnTo>
                  <a:lnTo>
                    <a:pt x="9640" y="2309"/>
                  </a:lnTo>
                  <a:lnTo>
                    <a:pt x="9632" y="2309"/>
                  </a:lnTo>
                  <a:lnTo>
                    <a:pt x="9626" y="2326"/>
                  </a:lnTo>
                  <a:lnTo>
                    <a:pt x="9597" y="2402"/>
                  </a:lnTo>
                  <a:lnTo>
                    <a:pt x="9592" y="2402"/>
                  </a:lnTo>
                  <a:lnTo>
                    <a:pt x="9566" y="2309"/>
                  </a:lnTo>
                  <a:lnTo>
                    <a:pt x="9557" y="2298"/>
                  </a:lnTo>
                  <a:lnTo>
                    <a:pt x="9552" y="2298"/>
                  </a:lnTo>
                  <a:lnTo>
                    <a:pt x="9503" y="2326"/>
                  </a:lnTo>
                  <a:close/>
                  <a:moveTo>
                    <a:pt x="21574" y="8178"/>
                  </a:moveTo>
                  <a:lnTo>
                    <a:pt x="21526" y="8151"/>
                  </a:lnTo>
                  <a:lnTo>
                    <a:pt x="21520" y="8151"/>
                  </a:lnTo>
                  <a:lnTo>
                    <a:pt x="21405" y="8244"/>
                  </a:lnTo>
                  <a:lnTo>
                    <a:pt x="21385" y="8255"/>
                  </a:lnTo>
                  <a:lnTo>
                    <a:pt x="21397" y="8282"/>
                  </a:lnTo>
                  <a:lnTo>
                    <a:pt x="21451" y="8387"/>
                  </a:lnTo>
                  <a:lnTo>
                    <a:pt x="21460" y="8398"/>
                  </a:lnTo>
                  <a:lnTo>
                    <a:pt x="21471" y="8387"/>
                  </a:lnTo>
                  <a:lnTo>
                    <a:pt x="21580" y="8217"/>
                  </a:lnTo>
                  <a:lnTo>
                    <a:pt x="21600" y="8178"/>
                  </a:lnTo>
                  <a:lnTo>
                    <a:pt x="21574" y="8178"/>
                  </a:lnTo>
                  <a:close/>
                  <a:moveTo>
                    <a:pt x="9492" y="1986"/>
                  </a:moveTo>
                  <a:lnTo>
                    <a:pt x="9483" y="2024"/>
                  </a:lnTo>
                  <a:lnTo>
                    <a:pt x="9463" y="2079"/>
                  </a:lnTo>
                  <a:lnTo>
                    <a:pt x="9463" y="2101"/>
                  </a:lnTo>
                  <a:lnTo>
                    <a:pt x="9477" y="2194"/>
                  </a:lnTo>
                  <a:lnTo>
                    <a:pt x="9477" y="2232"/>
                  </a:lnTo>
                  <a:lnTo>
                    <a:pt x="9497" y="2205"/>
                  </a:lnTo>
                  <a:lnTo>
                    <a:pt x="9523" y="2167"/>
                  </a:lnTo>
                  <a:lnTo>
                    <a:pt x="9532" y="2156"/>
                  </a:lnTo>
                  <a:lnTo>
                    <a:pt x="9532" y="2128"/>
                  </a:lnTo>
                  <a:lnTo>
                    <a:pt x="9503" y="2024"/>
                  </a:lnTo>
                  <a:lnTo>
                    <a:pt x="9492" y="1986"/>
                  </a:lnTo>
                  <a:close/>
                  <a:moveTo>
                    <a:pt x="9692" y="2753"/>
                  </a:moveTo>
                  <a:lnTo>
                    <a:pt x="9701" y="2737"/>
                  </a:lnTo>
                  <a:lnTo>
                    <a:pt x="9692" y="2726"/>
                  </a:lnTo>
                  <a:lnTo>
                    <a:pt x="9666" y="2633"/>
                  </a:lnTo>
                  <a:lnTo>
                    <a:pt x="9660" y="2594"/>
                  </a:lnTo>
                  <a:lnTo>
                    <a:pt x="9646" y="2633"/>
                  </a:lnTo>
                  <a:lnTo>
                    <a:pt x="9617" y="2699"/>
                  </a:lnTo>
                  <a:lnTo>
                    <a:pt x="9612" y="2715"/>
                  </a:lnTo>
                  <a:lnTo>
                    <a:pt x="9617" y="2737"/>
                  </a:lnTo>
                  <a:lnTo>
                    <a:pt x="9646" y="2819"/>
                  </a:lnTo>
                  <a:lnTo>
                    <a:pt x="9652" y="2841"/>
                  </a:lnTo>
                  <a:lnTo>
                    <a:pt x="9666" y="2819"/>
                  </a:lnTo>
                  <a:lnTo>
                    <a:pt x="9692" y="2753"/>
                  </a:lnTo>
                  <a:close/>
                  <a:moveTo>
                    <a:pt x="9755" y="1881"/>
                  </a:moveTo>
                  <a:lnTo>
                    <a:pt x="9755" y="1898"/>
                  </a:lnTo>
                  <a:lnTo>
                    <a:pt x="9761" y="1898"/>
                  </a:lnTo>
                  <a:lnTo>
                    <a:pt x="9815" y="1975"/>
                  </a:lnTo>
                  <a:lnTo>
                    <a:pt x="9821" y="1986"/>
                  </a:lnTo>
                  <a:lnTo>
                    <a:pt x="9835" y="1958"/>
                  </a:lnTo>
                  <a:lnTo>
                    <a:pt x="9864" y="1870"/>
                  </a:lnTo>
                  <a:lnTo>
                    <a:pt x="9869" y="1854"/>
                  </a:lnTo>
                  <a:lnTo>
                    <a:pt x="9864" y="1843"/>
                  </a:lnTo>
                  <a:lnTo>
                    <a:pt x="9835" y="1728"/>
                  </a:lnTo>
                  <a:lnTo>
                    <a:pt x="9829" y="1700"/>
                  </a:lnTo>
                  <a:lnTo>
                    <a:pt x="9815" y="1711"/>
                  </a:lnTo>
                  <a:lnTo>
                    <a:pt x="9755" y="1777"/>
                  </a:lnTo>
                  <a:lnTo>
                    <a:pt x="9741" y="1794"/>
                  </a:lnTo>
                  <a:lnTo>
                    <a:pt x="9746" y="1805"/>
                  </a:lnTo>
                  <a:lnTo>
                    <a:pt x="9755" y="1881"/>
                  </a:lnTo>
                  <a:close/>
                  <a:moveTo>
                    <a:pt x="9626" y="2167"/>
                  </a:moveTo>
                  <a:lnTo>
                    <a:pt x="9632" y="2167"/>
                  </a:lnTo>
                  <a:lnTo>
                    <a:pt x="9741" y="2232"/>
                  </a:lnTo>
                  <a:lnTo>
                    <a:pt x="9755" y="2243"/>
                  </a:lnTo>
                  <a:lnTo>
                    <a:pt x="9755" y="2221"/>
                  </a:lnTo>
                  <a:lnTo>
                    <a:pt x="9769" y="2062"/>
                  </a:lnTo>
                  <a:lnTo>
                    <a:pt x="9769" y="2051"/>
                  </a:lnTo>
                  <a:lnTo>
                    <a:pt x="9761" y="2040"/>
                  </a:lnTo>
                  <a:lnTo>
                    <a:pt x="9660" y="1870"/>
                  </a:lnTo>
                  <a:lnTo>
                    <a:pt x="9652" y="1854"/>
                  </a:lnTo>
                  <a:lnTo>
                    <a:pt x="9646" y="1870"/>
                  </a:lnTo>
                  <a:lnTo>
                    <a:pt x="9566" y="1975"/>
                  </a:lnTo>
                  <a:lnTo>
                    <a:pt x="9552" y="1986"/>
                  </a:lnTo>
                  <a:lnTo>
                    <a:pt x="9557" y="2013"/>
                  </a:lnTo>
                  <a:lnTo>
                    <a:pt x="9626" y="2167"/>
                  </a:lnTo>
                  <a:close/>
                  <a:moveTo>
                    <a:pt x="9449" y="1700"/>
                  </a:moveTo>
                  <a:lnTo>
                    <a:pt x="9463" y="1728"/>
                  </a:lnTo>
                  <a:lnTo>
                    <a:pt x="9469" y="1711"/>
                  </a:lnTo>
                  <a:lnTo>
                    <a:pt x="9517" y="1624"/>
                  </a:lnTo>
                  <a:lnTo>
                    <a:pt x="9503" y="1613"/>
                  </a:lnTo>
                  <a:lnTo>
                    <a:pt x="9449" y="1519"/>
                  </a:lnTo>
                  <a:lnTo>
                    <a:pt x="9437" y="1492"/>
                  </a:lnTo>
                  <a:lnTo>
                    <a:pt x="9429" y="1519"/>
                  </a:lnTo>
                  <a:lnTo>
                    <a:pt x="9417" y="1585"/>
                  </a:lnTo>
                  <a:lnTo>
                    <a:pt x="9408" y="1596"/>
                  </a:lnTo>
                  <a:lnTo>
                    <a:pt x="9417" y="1613"/>
                  </a:lnTo>
                  <a:lnTo>
                    <a:pt x="9449" y="1700"/>
                  </a:lnTo>
                  <a:close/>
                  <a:moveTo>
                    <a:pt x="9895" y="1755"/>
                  </a:moveTo>
                  <a:lnTo>
                    <a:pt x="9924" y="1805"/>
                  </a:lnTo>
                  <a:lnTo>
                    <a:pt x="9930" y="1816"/>
                  </a:lnTo>
                  <a:lnTo>
                    <a:pt x="9944" y="1805"/>
                  </a:lnTo>
                  <a:lnTo>
                    <a:pt x="9978" y="1755"/>
                  </a:lnTo>
                  <a:lnTo>
                    <a:pt x="9993" y="1739"/>
                  </a:lnTo>
                  <a:lnTo>
                    <a:pt x="9978" y="1711"/>
                  </a:lnTo>
                  <a:lnTo>
                    <a:pt x="9924" y="1624"/>
                  </a:lnTo>
                  <a:lnTo>
                    <a:pt x="9918" y="1613"/>
                  </a:lnTo>
                  <a:lnTo>
                    <a:pt x="9910" y="1624"/>
                  </a:lnTo>
                  <a:lnTo>
                    <a:pt x="9884" y="1662"/>
                  </a:lnTo>
                  <a:lnTo>
                    <a:pt x="9875" y="1673"/>
                  </a:lnTo>
                  <a:lnTo>
                    <a:pt x="9875" y="1689"/>
                  </a:lnTo>
                  <a:lnTo>
                    <a:pt x="9895" y="1755"/>
                  </a:lnTo>
                  <a:close/>
                  <a:moveTo>
                    <a:pt x="7547" y="6324"/>
                  </a:moveTo>
                  <a:lnTo>
                    <a:pt x="7547" y="6363"/>
                  </a:lnTo>
                  <a:lnTo>
                    <a:pt x="7567" y="6335"/>
                  </a:lnTo>
                  <a:lnTo>
                    <a:pt x="7616" y="6269"/>
                  </a:lnTo>
                  <a:lnTo>
                    <a:pt x="7616" y="6088"/>
                  </a:lnTo>
                  <a:lnTo>
                    <a:pt x="7608" y="6088"/>
                  </a:lnTo>
                  <a:lnTo>
                    <a:pt x="7553" y="6061"/>
                  </a:lnTo>
                  <a:lnTo>
                    <a:pt x="7533" y="6061"/>
                  </a:lnTo>
                  <a:lnTo>
                    <a:pt x="7542" y="6088"/>
                  </a:lnTo>
                  <a:lnTo>
                    <a:pt x="7547" y="6324"/>
                  </a:lnTo>
                  <a:close/>
                  <a:moveTo>
                    <a:pt x="9105" y="1530"/>
                  </a:moveTo>
                  <a:lnTo>
                    <a:pt x="9105" y="1547"/>
                  </a:lnTo>
                  <a:lnTo>
                    <a:pt x="9111" y="1558"/>
                  </a:lnTo>
                  <a:lnTo>
                    <a:pt x="9159" y="1624"/>
                  </a:lnTo>
                  <a:lnTo>
                    <a:pt x="9165" y="1635"/>
                  </a:lnTo>
                  <a:lnTo>
                    <a:pt x="9171" y="1635"/>
                  </a:lnTo>
                  <a:lnTo>
                    <a:pt x="9234" y="1624"/>
                  </a:lnTo>
                  <a:lnTo>
                    <a:pt x="9274" y="1689"/>
                  </a:lnTo>
                  <a:lnTo>
                    <a:pt x="9288" y="1700"/>
                  </a:lnTo>
                  <a:lnTo>
                    <a:pt x="9234" y="1711"/>
                  </a:lnTo>
                  <a:lnTo>
                    <a:pt x="9225" y="1711"/>
                  </a:lnTo>
                  <a:lnTo>
                    <a:pt x="9194" y="1739"/>
                  </a:lnTo>
                  <a:lnTo>
                    <a:pt x="9119" y="1700"/>
                  </a:lnTo>
                  <a:lnTo>
                    <a:pt x="9105" y="1689"/>
                  </a:lnTo>
                  <a:lnTo>
                    <a:pt x="9105" y="1728"/>
                  </a:lnTo>
                  <a:lnTo>
                    <a:pt x="9096" y="1832"/>
                  </a:lnTo>
                  <a:lnTo>
                    <a:pt x="9096" y="1843"/>
                  </a:lnTo>
                  <a:lnTo>
                    <a:pt x="9105" y="1854"/>
                  </a:lnTo>
                  <a:lnTo>
                    <a:pt x="9151" y="1958"/>
                  </a:lnTo>
                  <a:lnTo>
                    <a:pt x="9205" y="2079"/>
                  </a:lnTo>
                  <a:lnTo>
                    <a:pt x="9220" y="2101"/>
                  </a:lnTo>
                  <a:lnTo>
                    <a:pt x="9240" y="2013"/>
                  </a:lnTo>
                  <a:lnTo>
                    <a:pt x="9245" y="2013"/>
                  </a:lnTo>
                  <a:lnTo>
                    <a:pt x="9245" y="2002"/>
                  </a:lnTo>
                  <a:lnTo>
                    <a:pt x="9234" y="1909"/>
                  </a:lnTo>
                  <a:lnTo>
                    <a:pt x="9288" y="1881"/>
                  </a:lnTo>
                  <a:lnTo>
                    <a:pt x="9374" y="1936"/>
                  </a:lnTo>
                  <a:lnTo>
                    <a:pt x="9388" y="1936"/>
                  </a:lnTo>
                  <a:lnTo>
                    <a:pt x="9449" y="1816"/>
                  </a:lnTo>
                  <a:lnTo>
                    <a:pt x="9457" y="1805"/>
                  </a:lnTo>
                  <a:lnTo>
                    <a:pt x="9449" y="1777"/>
                  </a:lnTo>
                  <a:lnTo>
                    <a:pt x="9394" y="1662"/>
                  </a:lnTo>
                  <a:lnTo>
                    <a:pt x="9388" y="1662"/>
                  </a:lnTo>
                  <a:lnTo>
                    <a:pt x="9348" y="1624"/>
                  </a:lnTo>
                  <a:lnTo>
                    <a:pt x="9343" y="1624"/>
                  </a:lnTo>
                  <a:lnTo>
                    <a:pt x="9334" y="1635"/>
                  </a:lnTo>
                  <a:lnTo>
                    <a:pt x="9288" y="1700"/>
                  </a:lnTo>
                  <a:lnTo>
                    <a:pt x="9294" y="1673"/>
                  </a:lnTo>
                  <a:lnTo>
                    <a:pt x="9320" y="1613"/>
                  </a:lnTo>
                  <a:lnTo>
                    <a:pt x="9328" y="1596"/>
                  </a:lnTo>
                  <a:lnTo>
                    <a:pt x="9320" y="1585"/>
                  </a:lnTo>
                  <a:lnTo>
                    <a:pt x="9268" y="1492"/>
                  </a:lnTo>
                  <a:lnTo>
                    <a:pt x="9260" y="1481"/>
                  </a:lnTo>
                  <a:lnTo>
                    <a:pt x="9254" y="1481"/>
                  </a:lnTo>
                  <a:lnTo>
                    <a:pt x="9205" y="1508"/>
                  </a:lnTo>
                  <a:lnTo>
                    <a:pt x="9111" y="1388"/>
                  </a:lnTo>
                  <a:lnTo>
                    <a:pt x="9085" y="1349"/>
                  </a:lnTo>
                  <a:lnTo>
                    <a:pt x="9091" y="1415"/>
                  </a:lnTo>
                  <a:lnTo>
                    <a:pt x="9105" y="1530"/>
                  </a:lnTo>
                  <a:close/>
                  <a:moveTo>
                    <a:pt x="1326" y="6439"/>
                  </a:moveTo>
                  <a:lnTo>
                    <a:pt x="1326" y="6450"/>
                  </a:lnTo>
                  <a:lnTo>
                    <a:pt x="1340" y="6439"/>
                  </a:lnTo>
                  <a:lnTo>
                    <a:pt x="1489" y="6297"/>
                  </a:lnTo>
                  <a:lnTo>
                    <a:pt x="1495" y="6280"/>
                  </a:lnTo>
                  <a:lnTo>
                    <a:pt x="1495" y="6269"/>
                  </a:lnTo>
                  <a:lnTo>
                    <a:pt x="1509" y="5726"/>
                  </a:lnTo>
                  <a:lnTo>
                    <a:pt x="1509" y="5710"/>
                  </a:lnTo>
                  <a:lnTo>
                    <a:pt x="1434" y="5501"/>
                  </a:lnTo>
                  <a:lnTo>
                    <a:pt x="1420" y="5452"/>
                  </a:lnTo>
                  <a:lnTo>
                    <a:pt x="1414" y="5518"/>
                  </a:lnTo>
                  <a:lnTo>
                    <a:pt x="1386" y="5726"/>
                  </a:lnTo>
                  <a:lnTo>
                    <a:pt x="1334" y="5661"/>
                  </a:lnTo>
                  <a:lnTo>
                    <a:pt x="1280" y="5348"/>
                  </a:lnTo>
                  <a:lnTo>
                    <a:pt x="1271" y="5320"/>
                  </a:lnTo>
                  <a:lnTo>
                    <a:pt x="1260" y="5337"/>
                  </a:lnTo>
                  <a:lnTo>
                    <a:pt x="1191" y="5414"/>
                  </a:lnTo>
                  <a:lnTo>
                    <a:pt x="1097" y="5397"/>
                  </a:lnTo>
                  <a:lnTo>
                    <a:pt x="1077" y="5397"/>
                  </a:lnTo>
                  <a:lnTo>
                    <a:pt x="1082" y="5441"/>
                  </a:lnTo>
                  <a:lnTo>
                    <a:pt x="1326" y="6439"/>
                  </a:lnTo>
                  <a:close/>
                  <a:moveTo>
                    <a:pt x="6817" y="6878"/>
                  </a:moveTo>
                  <a:lnTo>
                    <a:pt x="6817" y="6895"/>
                  </a:lnTo>
                  <a:lnTo>
                    <a:pt x="6823" y="6895"/>
                  </a:lnTo>
                  <a:lnTo>
                    <a:pt x="6966" y="6906"/>
                  </a:lnTo>
                  <a:lnTo>
                    <a:pt x="6978" y="6906"/>
                  </a:lnTo>
                  <a:lnTo>
                    <a:pt x="6978" y="6878"/>
                  </a:lnTo>
                  <a:lnTo>
                    <a:pt x="6998" y="6774"/>
                  </a:lnTo>
                  <a:lnTo>
                    <a:pt x="6986" y="6620"/>
                  </a:lnTo>
                  <a:lnTo>
                    <a:pt x="6986" y="6609"/>
                  </a:lnTo>
                  <a:lnTo>
                    <a:pt x="6912" y="6450"/>
                  </a:lnTo>
                  <a:lnTo>
                    <a:pt x="6903" y="6439"/>
                  </a:lnTo>
                  <a:lnTo>
                    <a:pt x="6892" y="6439"/>
                  </a:lnTo>
                  <a:lnTo>
                    <a:pt x="6783" y="6516"/>
                  </a:lnTo>
                  <a:lnTo>
                    <a:pt x="6774" y="6516"/>
                  </a:lnTo>
                  <a:lnTo>
                    <a:pt x="6774" y="6527"/>
                  </a:lnTo>
                  <a:lnTo>
                    <a:pt x="6749" y="6708"/>
                  </a:lnTo>
                  <a:lnTo>
                    <a:pt x="6749" y="6725"/>
                  </a:lnTo>
                  <a:lnTo>
                    <a:pt x="6754" y="6736"/>
                  </a:lnTo>
                  <a:lnTo>
                    <a:pt x="6817" y="6878"/>
                  </a:lnTo>
                  <a:close/>
                  <a:moveTo>
                    <a:pt x="9429" y="2062"/>
                  </a:moveTo>
                  <a:lnTo>
                    <a:pt x="9423" y="2040"/>
                  </a:lnTo>
                  <a:lnTo>
                    <a:pt x="9408" y="2051"/>
                  </a:lnTo>
                  <a:lnTo>
                    <a:pt x="9334" y="2117"/>
                  </a:lnTo>
                  <a:lnTo>
                    <a:pt x="9320" y="2128"/>
                  </a:lnTo>
                  <a:lnTo>
                    <a:pt x="9328" y="2156"/>
                  </a:lnTo>
                  <a:lnTo>
                    <a:pt x="9374" y="2309"/>
                  </a:lnTo>
                  <a:lnTo>
                    <a:pt x="9383" y="2337"/>
                  </a:lnTo>
                  <a:lnTo>
                    <a:pt x="9394" y="2309"/>
                  </a:lnTo>
                  <a:lnTo>
                    <a:pt x="9449" y="2205"/>
                  </a:lnTo>
                  <a:lnTo>
                    <a:pt x="9457" y="2205"/>
                  </a:lnTo>
                  <a:lnTo>
                    <a:pt x="9457" y="2183"/>
                  </a:lnTo>
                  <a:lnTo>
                    <a:pt x="9429" y="2062"/>
                  </a:lnTo>
                  <a:close/>
                  <a:moveTo>
                    <a:pt x="7636" y="6116"/>
                  </a:moveTo>
                  <a:lnTo>
                    <a:pt x="7636" y="6324"/>
                  </a:lnTo>
                  <a:lnTo>
                    <a:pt x="7567" y="6450"/>
                  </a:lnTo>
                  <a:lnTo>
                    <a:pt x="7562" y="6467"/>
                  </a:lnTo>
                  <a:lnTo>
                    <a:pt x="7562" y="6478"/>
                  </a:lnTo>
                  <a:lnTo>
                    <a:pt x="7622" y="6725"/>
                  </a:lnTo>
                  <a:lnTo>
                    <a:pt x="7622" y="6736"/>
                  </a:lnTo>
                  <a:lnTo>
                    <a:pt x="7628" y="6736"/>
                  </a:lnTo>
                  <a:lnTo>
                    <a:pt x="7691" y="6752"/>
                  </a:lnTo>
                  <a:lnTo>
                    <a:pt x="7691" y="6867"/>
                  </a:lnTo>
                  <a:lnTo>
                    <a:pt x="7702" y="6867"/>
                  </a:lnTo>
                  <a:lnTo>
                    <a:pt x="7771" y="6895"/>
                  </a:lnTo>
                  <a:lnTo>
                    <a:pt x="7819" y="6944"/>
                  </a:lnTo>
                  <a:lnTo>
                    <a:pt x="7839" y="6955"/>
                  </a:lnTo>
                  <a:lnTo>
                    <a:pt x="7839" y="6917"/>
                  </a:lnTo>
                  <a:lnTo>
                    <a:pt x="7871" y="6324"/>
                  </a:lnTo>
                  <a:lnTo>
                    <a:pt x="7900" y="6099"/>
                  </a:lnTo>
                  <a:lnTo>
                    <a:pt x="7994" y="5891"/>
                  </a:lnTo>
                  <a:lnTo>
                    <a:pt x="8117" y="5814"/>
                  </a:lnTo>
                  <a:lnTo>
                    <a:pt x="8123" y="5814"/>
                  </a:lnTo>
                  <a:lnTo>
                    <a:pt x="8172" y="5672"/>
                  </a:lnTo>
                  <a:lnTo>
                    <a:pt x="8177" y="5661"/>
                  </a:lnTo>
                  <a:lnTo>
                    <a:pt x="8157" y="5556"/>
                  </a:lnTo>
                  <a:lnTo>
                    <a:pt x="8217" y="5622"/>
                  </a:lnTo>
                  <a:lnTo>
                    <a:pt x="8217" y="5633"/>
                  </a:lnTo>
                  <a:lnTo>
                    <a:pt x="8223" y="5633"/>
                  </a:lnTo>
                  <a:lnTo>
                    <a:pt x="8306" y="5622"/>
                  </a:lnTo>
                  <a:lnTo>
                    <a:pt x="8320" y="5606"/>
                  </a:lnTo>
                  <a:lnTo>
                    <a:pt x="8341" y="5501"/>
                  </a:lnTo>
                  <a:lnTo>
                    <a:pt x="8395" y="5501"/>
                  </a:lnTo>
                  <a:lnTo>
                    <a:pt x="8395" y="5480"/>
                  </a:lnTo>
                  <a:lnTo>
                    <a:pt x="8401" y="5397"/>
                  </a:lnTo>
                  <a:lnTo>
                    <a:pt x="8446" y="5425"/>
                  </a:lnTo>
                  <a:lnTo>
                    <a:pt x="8461" y="5441"/>
                  </a:lnTo>
                  <a:lnTo>
                    <a:pt x="8461" y="5414"/>
                  </a:lnTo>
                  <a:lnTo>
                    <a:pt x="8475" y="5348"/>
                  </a:lnTo>
                  <a:lnTo>
                    <a:pt x="8501" y="5414"/>
                  </a:lnTo>
                  <a:lnTo>
                    <a:pt x="8515" y="5425"/>
                  </a:lnTo>
                  <a:lnTo>
                    <a:pt x="8521" y="5414"/>
                  </a:lnTo>
                  <a:lnTo>
                    <a:pt x="8564" y="5309"/>
                  </a:lnTo>
                  <a:lnTo>
                    <a:pt x="8564" y="5299"/>
                  </a:lnTo>
                  <a:lnTo>
                    <a:pt x="8570" y="5194"/>
                  </a:lnTo>
                  <a:lnTo>
                    <a:pt x="8624" y="5271"/>
                  </a:lnTo>
                  <a:lnTo>
                    <a:pt x="8638" y="5282"/>
                  </a:lnTo>
                  <a:lnTo>
                    <a:pt x="8684" y="5194"/>
                  </a:lnTo>
                  <a:lnTo>
                    <a:pt x="8773" y="5233"/>
                  </a:lnTo>
                  <a:lnTo>
                    <a:pt x="8787" y="5233"/>
                  </a:lnTo>
                  <a:lnTo>
                    <a:pt x="8862" y="5063"/>
                  </a:lnTo>
                  <a:lnTo>
                    <a:pt x="9457" y="5035"/>
                  </a:lnTo>
                  <a:lnTo>
                    <a:pt x="9463" y="5035"/>
                  </a:lnTo>
                  <a:lnTo>
                    <a:pt x="9606" y="4882"/>
                  </a:lnTo>
                  <a:lnTo>
                    <a:pt x="9612" y="4882"/>
                  </a:lnTo>
                  <a:lnTo>
                    <a:pt x="9612" y="4865"/>
                  </a:lnTo>
                  <a:lnTo>
                    <a:pt x="9632" y="4662"/>
                  </a:lnTo>
                  <a:lnTo>
                    <a:pt x="9632" y="4646"/>
                  </a:lnTo>
                  <a:lnTo>
                    <a:pt x="9626" y="4635"/>
                  </a:lnTo>
                  <a:lnTo>
                    <a:pt x="9566" y="4492"/>
                  </a:lnTo>
                  <a:lnTo>
                    <a:pt x="9557" y="4476"/>
                  </a:lnTo>
                  <a:lnTo>
                    <a:pt x="9552" y="4492"/>
                  </a:lnTo>
                  <a:lnTo>
                    <a:pt x="9408" y="4558"/>
                  </a:lnTo>
                  <a:lnTo>
                    <a:pt x="9403" y="4558"/>
                  </a:lnTo>
                  <a:lnTo>
                    <a:pt x="9394" y="4569"/>
                  </a:lnTo>
                  <a:lnTo>
                    <a:pt x="9374" y="4662"/>
                  </a:lnTo>
                  <a:lnTo>
                    <a:pt x="9145" y="4624"/>
                  </a:lnTo>
                  <a:lnTo>
                    <a:pt x="9036" y="4454"/>
                  </a:lnTo>
                  <a:lnTo>
                    <a:pt x="9031" y="4437"/>
                  </a:lnTo>
                  <a:lnTo>
                    <a:pt x="9022" y="4454"/>
                  </a:lnTo>
                  <a:lnTo>
                    <a:pt x="8936" y="4542"/>
                  </a:lnTo>
                  <a:lnTo>
                    <a:pt x="8847" y="4476"/>
                  </a:lnTo>
                  <a:lnTo>
                    <a:pt x="8842" y="4465"/>
                  </a:lnTo>
                  <a:lnTo>
                    <a:pt x="8833" y="4476"/>
                  </a:lnTo>
                  <a:lnTo>
                    <a:pt x="8718" y="4624"/>
                  </a:lnTo>
                  <a:lnTo>
                    <a:pt x="8610" y="4624"/>
                  </a:lnTo>
                  <a:lnTo>
                    <a:pt x="8570" y="4684"/>
                  </a:lnTo>
                  <a:lnTo>
                    <a:pt x="8515" y="4569"/>
                  </a:lnTo>
                  <a:lnTo>
                    <a:pt x="8495" y="4542"/>
                  </a:lnTo>
                  <a:lnTo>
                    <a:pt x="8495" y="4580"/>
                  </a:lnTo>
                  <a:lnTo>
                    <a:pt x="8461" y="4843"/>
                  </a:lnTo>
                  <a:lnTo>
                    <a:pt x="8395" y="4854"/>
                  </a:lnTo>
                  <a:lnTo>
                    <a:pt x="8386" y="4854"/>
                  </a:lnTo>
                  <a:lnTo>
                    <a:pt x="8386" y="4865"/>
                  </a:lnTo>
                  <a:lnTo>
                    <a:pt x="8381" y="4969"/>
                  </a:lnTo>
                  <a:lnTo>
                    <a:pt x="8203" y="5074"/>
                  </a:lnTo>
                  <a:lnTo>
                    <a:pt x="8143" y="5024"/>
                  </a:lnTo>
                  <a:lnTo>
                    <a:pt x="8137" y="5013"/>
                  </a:lnTo>
                  <a:lnTo>
                    <a:pt x="8129" y="5024"/>
                  </a:lnTo>
                  <a:lnTo>
                    <a:pt x="8089" y="5128"/>
                  </a:lnTo>
                  <a:lnTo>
                    <a:pt x="8074" y="5139"/>
                  </a:lnTo>
                  <a:lnTo>
                    <a:pt x="8129" y="5244"/>
                  </a:lnTo>
                  <a:lnTo>
                    <a:pt x="8074" y="5348"/>
                  </a:lnTo>
                  <a:lnTo>
                    <a:pt x="7960" y="5255"/>
                  </a:lnTo>
                  <a:lnTo>
                    <a:pt x="7945" y="5244"/>
                  </a:lnTo>
                  <a:lnTo>
                    <a:pt x="7940" y="5271"/>
                  </a:lnTo>
                  <a:lnTo>
                    <a:pt x="7925" y="5425"/>
                  </a:lnTo>
                  <a:lnTo>
                    <a:pt x="7839" y="5425"/>
                  </a:lnTo>
                  <a:lnTo>
                    <a:pt x="7839" y="5567"/>
                  </a:lnTo>
                  <a:lnTo>
                    <a:pt x="7731" y="5672"/>
                  </a:lnTo>
                  <a:lnTo>
                    <a:pt x="7656" y="5633"/>
                  </a:lnTo>
                  <a:lnTo>
                    <a:pt x="7648" y="5622"/>
                  </a:lnTo>
                  <a:lnTo>
                    <a:pt x="7648" y="5633"/>
                  </a:lnTo>
                  <a:lnTo>
                    <a:pt x="7562" y="5748"/>
                  </a:lnTo>
                  <a:lnTo>
                    <a:pt x="7562" y="5776"/>
                  </a:lnTo>
                  <a:lnTo>
                    <a:pt x="7553" y="5946"/>
                  </a:lnTo>
                  <a:lnTo>
                    <a:pt x="7553" y="5957"/>
                  </a:lnTo>
                  <a:lnTo>
                    <a:pt x="7562" y="5957"/>
                  </a:lnTo>
                  <a:lnTo>
                    <a:pt x="7636" y="6116"/>
                  </a:lnTo>
                  <a:close/>
                  <a:moveTo>
                    <a:pt x="7960" y="7202"/>
                  </a:moveTo>
                  <a:lnTo>
                    <a:pt x="7945" y="7218"/>
                  </a:lnTo>
                  <a:lnTo>
                    <a:pt x="7851" y="7257"/>
                  </a:lnTo>
                  <a:lnTo>
                    <a:pt x="7839" y="7268"/>
                  </a:lnTo>
                  <a:lnTo>
                    <a:pt x="7839" y="7284"/>
                  </a:lnTo>
                  <a:lnTo>
                    <a:pt x="7825" y="7465"/>
                  </a:lnTo>
                  <a:lnTo>
                    <a:pt x="7825" y="7476"/>
                  </a:lnTo>
                  <a:lnTo>
                    <a:pt x="7885" y="7685"/>
                  </a:lnTo>
                  <a:lnTo>
                    <a:pt x="7894" y="7695"/>
                  </a:lnTo>
                  <a:lnTo>
                    <a:pt x="7900" y="7685"/>
                  </a:lnTo>
                  <a:lnTo>
                    <a:pt x="7980" y="7674"/>
                  </a:lnTo>
                  <a:lnTo>
                    <a:pt x="7988" y="7674"/>
                  </a:lnTo>
                  <a:lnTo>
                    <a:pt x="7988" y="7646"/>
                  </a:lnTo>
                  <a:lnTo>
                    <a:pt x="7994" y="7449"/>
                  </a:lnTo>
                  <a:lnTo>
                    <a:pt x="7994" y="7438"/>
                  </a:lnTo>
                  <a:lnTo>
                    <a:pt x="7968" y="7229"/>
                  </a:lnTo>
                  <a:lnTo>
                    <a:pt x="7960" y="7202"/>
                  </a:lnTo>
                  <a:close/>
                  <a:moveTo>
                    <a:pt x="610" y="12978"/>
                  </a:moveTo>
                  <a:lnTo>
                    <a:pt x="432" y="12539"/>
                  </a:lnTo>
                  <a:lnTo>
                    <a:pt x="535" y="11979"/>
                  </a:lnTo>
                  <a:lnTo>
                    <a:pt x="447" y="11853"/>
                  </a:lnTo>
                  <a:lnTo>
                    <a:pt x="387" y="11930"/>
                  </a:lnTo>
                  <a:lnTo>
                    <a:pt x="129" y="11606"/>
                  </a:lnTo>
                  <a:lnTo>
                    <a:pt x="86" y="11721"/>
                  </a:lnTo>
                  <a:lnTo>
                    <a:pt x="94" y="12111"/>
                  </a:lnTo>
                  <a:lnTo>
                    <a:pt x="0" y="12303"/>
                  </a:lnTo>
                  <a:lnTo>
                    <a:pt x="26" y="12616"/>
                  </a:lnTo>
                  <a:lnTo>
                    <a:pt x="195" y="12588"/>
                  </a:lnTo>
                  <a:lnTo>
                    <a:pt x="378" y="13032"/>
                  </a:lnTo>
                  <a:lnTo>
                    <a:pt x="513" y="13186"/>
                  </a:lnTo>
                  <a:lnTo>
                    <a:pt x="521" y="13164"/>
                  </a:lnTo>
                  <a:lnTo>
                    <a:pt x="610" y="12978"/>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192" name="Freeform 10"/>
            <p:cNvSpPr/>
            <p:nvPr/>
          </p:nvSpPr>
          <p:spPr>
            <a:xfrm>
              <a:off x="3048575" y="397993"/>
              <a:ext cx="16863" cy="15332"/>
            </a:xfrm>
            <a:custGeom>
              <a:avLst/>
              <a:gdLst/>
              <a:ahLst/>
              <a:cxnLst>
                <a:cxn ang="0">
                  <a:pos x="wd2" y="hd2"/>
                </a:cxn>
                <a:cxn ang="5400000">
                  <a:pos x="wd2" y="hd2"/>
                </a:cxn>
                <a:cxn ang="10800000">
                  <a:pos x="wd2" y="hd2"/>
                </a:cxn>
                <a:cxn ang="16200000">
                  <a:pos x="wd2" y="hd2"/>
                </a:cxn>
              </a:cxnLst>
              <a:rect l="0" t="0" r="r" b="b"/>
              <a:pathLst>
                <a:path w="21600" h="21600" extrusionOk="0">
                  <a:moveTo>
                    <a:pt x="3273" y="2880"/>
                  </a:moveTo>
                  <a:lnTo>
                    <a:pt x="0" y="15120"/>
                  </a:lnTo>
                  <a:lnTo>
                    <a:pt x="9818" y="21600"/>
                  </a:lnTo>
                  <a:lnTo>
                    <a:pt x="21600" y="15120"/>
                  </a:lnTo>
                  <a:lnTo>
                    <a:pt x="17018" y="0"/>
                  </a:lnTo>
                  <a:lnTo>
                    <a:pt x="3273" y="288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193" name="Freeform 11"/>
            <p:cNvSpPr/>
            <p:nvPr/>
          </p:nvSpPr>
          <p:spPr>
            <a:xfrm>
              <a:off x="2292435" y="626369"/>
              <a:ext cx="22995" cy="26570"/>
            </a:xfrm>
            <a:custGeom>
              <a:avLst/>
              <a:gdLst/>
              <a:ahLst/>
              <a:cxnLst>
                <a:cxn ang="0">
                  <a:pos x="wd2" y="hd2"/>
                </a:cxn>
                <a:cxn ang="5400000">
                  <a:pos x="wd2" y="hd2"/>
                </a:cxn>
                <a:cxn ang="10800000">
                  <a:pos x="wd2" y="hd2"/>
                </a:cxn>
                <a:cxn ang="16200000">
                  <a:pos x="wd2" y="hd2"/>
                </a:cxn>
              </a:cxnLst>
              <a:rect l="0" t="0" r="r" b="b"/>
              <a:pathLst>
                <a:path w="21600" h="21600" extrusionOk="0">
                  <a:moveTo>
                    <a:pt x="0" y="11631"/>
                  </a:moveTo>
                  <a:lnTo>
                    <a:pt x="13920" y="21600"/>
                  </a:lnTo>
                  <a:lnTo>
                    <a:pt x="19200" y="12877"/>
                  </a:lnTo>
                  <a:lnTo>
                    <a:pt x="21600" y="5815"/>
                  </a:lnTo>
                  <a:lnTo>
                    <a:pt x="13920" y="2077"/>
                  </a:lnTo>
                  <a:lnTo>
                    <a:pt x="4800" y="0"/>
                  </a:lnTo>
                  <a:lnTo>
                    <a:pt x="0" y="11631"/>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194" name="Freeform 12"/>
            <p:cNvSpPr/>
            <p:nvPr/>
          </p:nvSpPr>
          <p:spPr>
            <a:xfrm>
              <a:off x="2263824" y="661111"/>
              <a:ext cx="21462" cy="19416"/>
            </a:xfrm>
            <a:custGeom>
              <a:avLst/>
              <a:gdLst/>
              <a:ahLst/>
              <a:cxnLst>
                <a:cxn ang="0">
                  <a:pos x="wd2" y="hd2"/>
                </a:cxn>
                <a:cxn ang="5400000">
                  <a:pos x="wd2" y="hd2"/>
                </a:cxn>
                <a:cxn ang="10800000">
                  <a:pos x="wd2" y="hd2"/>
                </a:cxn>
                <a:cxn ang="16200000">
                  <a:pos x="wd2" y="hd2"/>
                </a:cxn>
              </a:cxnLst>
              <a:rect l="0" t="0" r="r" b="b"/>
              <a:pathLst>
                <a:path w="21600" h="21600" extrusionOk="0">
                  <a:moveTo>
                    <a:pt x="0" y="15347"/>
                  </a:moveTo>
                  <a:lnTo>
                    <a:pt x="4629" y="21600"/>
                  </a:lnTo>
                  <a:lnTo>
                    <a:pt x="21600" y="10800"/>
                  </a:lnTo>
                  <a:lnTo>
                    <a:pt x="18000" y="0"/>
                  </a:lnTo>
                  <a:lnTo>
                    <a:pt x="7200" y="0"/>
                  </a:lnTo>
                  <a:lnTo>
                    <a:pt x="1029" y="9663"/>
                  </a:lnTo>
                  <a:lnTo>
                    <a:pt x="0" y="15347"/>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195" name="Freeform 13"/>
            <p:cNvSpPr/>
            <p:nvPr/>
          </p:nvSpPr>
          <p:spPr>
            <a:xfrm>
              <a:off x="2622480" y="524700"/>
              <a:ext cx="25037" cy="183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718" y="3000"/>
                  </a:lnTo>
                  <a:lnTo>
                    <a:pt x="21600" y="18600"/>
                  </a:lnTo>
                  <a:lnTo>
                    <a:pt x="13224" y="21600"/>
                  </a:lnTo>
                  <a:lnTo>
                    <a:pt x="3967" y="12600"/>
                  </a:lnTo>
                  <a:lnTo>
                    <a:pt x="0" y="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196" name="Freeform 14"/>
            <p:cNvSpPr/>
            <p:nvPr/>
          </p:nvSpPr>
          <p:spPr>
            <a:xfrm>
              <a:off x="2686342" y="477696"/>
              <a:ext cx="16863" cy="26570"/>
            </a:xfrm>
            <a:custGeom>
              <a:avLst/>
              <a:gdLst/>
              <a:ahLst/>
              <a:cxnLst>
                <a:cxn ang="0">
                  <a:pos x="wd2" y="hd2"/>
                </a:cxn>
                <a:cxn ang="5400000">
                  <a:pos x="wd2" y="hd2"/>
                </a:cxn>
                <a:cxn ang="10800000">
                  <a:pos x="wd2" y="hd2"/>
                </a:cxn>
                <a:cxn ang="16200000">
                  <a:pos x="wd2" y="hd2"/>
                </a:cxn>
              </a:cxnLst>
              <a:rect l="0" t="0" r="r" b="b"/>
              <a:pathLst>
                <a:path w="21600" h="21600" extrusionOk="0">
                  <a:moveTo>
                    <a:pt x="0" y="4985"/>
                  </a:moveTo>
                  <a:lnTo>
                    <a:pt x="6545" y="21600"/>
                  </a:lnTo>
                  <a:lnTo>
                    <a:pt x="18327" y="21600"/>
                  </a:lnTo>
                  <a:lnTo>
                    <a:pt x="21600" y="6646"/>
                  </a:lnTo>
                  <a:lnTo>
                    <a:pt x="7855" y="0"/>
                  </a:lnTo>
                  <a:lnTo>
                    <a:pt x="0" y="4985"/>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197" name="Freeform 15"/>
            <p:cNvSpPr/>
            <p:nvPr/>
          </p:nvSpPr>
          <p:spPr>
            <a:xfrm>
              <a:off x="2708311" y="482294"/>
              <a:ext cx="48028" cy="39854"/>
            </a:xfrm>
            <a:custGeom>
              <a:avLst/>
              <a:gdLst/>
              <a:ahLst/>
              <a:cxnLst>
                <a:cxn ang="0">
                  <a:pos x="wd2" y="hd2"/>
                </a:cxn>
                <a:cxn ang="5400000">
                  <a:pos x="wd2" y="hd2"/>
                </a:cxn>
                <a:cxn ang="10800000">
                  <a:pos x="wd2" y="hd2"/>
                </a:cxn>
                <a:cxn ang="16200000">
                  <a:pos x="wd2" y="hd2"/>
                </a:cxn>
              </a:cxnLst>
              <a:rect l="0" t="0" r="r" b="b"/>
              <a:pathLst>
                <a:path w="21600" h="21600" extrusionOk="0">
                  <a:moveTo>
                    <a:pt x="0" y="9969"/>
                  </a:moveTo>
                  <a:lnTo>
                    <a:pt x="0" y="21600"/>
                  </a:lnTo>
                  <a:lnTo>
                    <a:pt x="11260" y="19108"/>
                  </a:lnTo>
                  <a:lnTo>
                    <a:pt x="21600" y="12462"/>
                  </a:lnTo>
                  <a:lnTo>
                    <a:pt x="18383" y="2769"/>
                  </a:lnTo>
                  <a:lnTo>
                    <a:pt x="11260" y="1385"/>
                  </a:lnTo>
                  <a:lnTo>
                    <a:pt x="5974" y="0"/>
                  </a:lnTo>
                  <a:lnTo>
                    <a:pt x="2068" y="7200"/>
                  </a:lnTo>
                  <a:lnTo>
                    <a:pt x="0" y="9969"/>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198" name="Freeform 16"/>
            <p:cNvSpPr/>
            <p:nvPr/>
          </p:nvSpPr>
          <p:spPr>
            <a:xfrm>
              <a:off x="2716487" y="348437"/>
              <a:ext cx="68976" cy="44452"/>
            </a:xfrm>
            <a:custGeom>
              <a:avLst/>
              <a:gdLst/>
              <a:ahLst/>
              <a:cxnLst>
                <a:cxn ang="0">
                  <a:pos x="wd2" y="hd2"/>
                </a:cxn>
                <a:cxn ang="5400000">
                  <a:pos x="wd2" y="hd2"/>
                </a:cxn>
                <a:cxn ang="10800000">
                  <a:pos x="wd2" y="hd2"/>
                </a:cxn>
                <a:cxn ang="16200000">
                  <a:pos x="wd2" y="hd2"/>
                </a:cxn>
              </a:cxnLst>
              <a:rect l="0" t="0" r="r" b="b"/>
              <a:pathLst>
                <a:path w="21600" h="21600" extrusionOk="0">
                  <a:moveTo>
                    <a:pt x="0" y="13407"/>
                  </a:moveTo>
                  <a:lnTo>
                    <a:pt x="2240" y="21103"/>
                  </a:lnTo>
                  <a:lnTo>
                    <a:pt x="17440" y="21600"/>
                  </a:lnTo>
                  <a:lnTo>
                    <a:pt x="21600" y="9186"/>
                  </a:lnTo>
                  <a:lnTo>
                    <a:pt x="18880" y="0"/>
                  </a:lnTo>
                  <a:lnTo>
                    <a:pt x="15520" y="5214"/>
                  </a:lnTo>
                  <a:lnTo>
                    <a:pt x="9440" y="3972"/>
                  </a:lnTo>
                  <a:lnTo>
                    <a:pt x="8000" y="8690"/>
                  </a:lnTo>
                  <a:lnTo>
                    <a:pt x="4640" y="8690"/>
                  </a:lnTo>
                  <a:lnTo>
                    <a:pt x="4160" y="13903"/>
                  </a:lnTo>
                  <a:lnTo>
                    <a:pt x="0" y="13407"/>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199" name="Freeform 17"/>
            <p:cNvSpPr/>
            <p:nvPr/>
          </p:nvSpPr>
          <p:spPr>
            <a:xfrm>
              <a:off x="2694137" y="295945"/>
              <a:ext cx="15068" cy="15068"/>
            </a:xfrm>
            <a:custGeom>
              <a:avLst/>
              <a:gdLst/>
              <a:ahLst/>
              <a:cxnLst>
                <a:cxn ang="0">
                  <a:pos x="wd2" y="hd2"/>
                </a:cxn>
                <a:cxn ang="5400000">
                  <a:pos x="wd2" y="hd2"/>
                </a:cxn>
                <a:cxn ang="10800000">
                  <a:pos x="wd2" y="hd2"/>
                </a:cxn>
                <a:cxn ang="16200000">
                  <a:pos x="wd2" y="hd2"/>
                </a:cxn>
              </a:cxnLst>
              <a:rect l="0" t="0" r="r" b="b"/>
              <a:pathLst>
                <a:path w="21600" h="21600" extrusionOk="0">
                  <a:moveTo>
                    <a:pt x="5815" y="0"/>
                  </a:moveTo>
                  <a:lnTo>
                    <a:pt x="0" y="18514"/>
                  </a:lnTo>
                  <a:lnTo>
                    <a:pt x="15785" y="21600"/>
                  </a:lnTo>
                  <a:lnTo>
                    <a:pt x="21600" y="5400"/>
                  </a:lnTo>
                  <a:lnTo>
                    <a:pt x="5815" y="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00" name="Freeform 18"/>
            <p:cNvSpPr/>
            <p:nvPr/>
          </p:nvSpPr>
          <p:spPr>
            <a:xfrm>
              <a:off x="2603066" y="383179"/>
              <a:ext cx="101673" cy="95542"/>
            </a:xfrm>
            <a:custGeom>
              <a:avLst/>
              <a:gdLst/>
              <a:ahLst/>
              <a:cxnLst>
                <a:cxn ang="0">
                  <a:pos x="wd2" y="hd2"/>
                </a:cxn>
                <a:cxn ang="5400000">
                  <a:pos x="wd2" y="hd2"/>
                </a:cxn>
                <a:cxn ang="10800000">
                  <a:pos x="wd2" y="hd2"/>
                </a:cxn>
                <a:cxn ang="16200000">
                  <a:pos x="wd2" y="hd2"/>
                </a:cxn>
              </a:cxnLst>
              <a:rect l="0" t="0" r="r" b="b"/>
              <a:pathLst>
                <a:path w="21600" h="21600" extrusionOk="0">
                  <a:moveTo>
                    <a:pt x="14870" y="3812"/>
                  </a:moveTo>
                  <a:lnTo>
                    <a:pt x="17150" y="7624"/>
                  </a:lnTo>
                  <a:lnTo>
                    <a:pt x="21600" y="8548"/>
                  </a:lnTo>
                  <a:lnTo>
                    <a:pt x="21600" y="3003"/>
                  </a:lnTo>
                  <a:lnTo>
                    <a:pt x="20297" y="578"/>
                  </a:lnTo>
                  <a:lnTo>
                    <a:pt x="14870" y="0"/>
                  </a:lnTo>
                  <a:lnTo>
                    <a:pt x="12265" y="2195"/>
                  </a:lnTo>
                  <a:lnTo>
                    <a:pt x="8249" y="1386"/>
                  </a:lnTo>
                  <a:lnTo>
                    <a:pt x="7707" y="4389"/>
                  </a:lnTo>
                  <a:lnTo>
                    <a:pt x="10312" y="7161"/>
                  </a:lnTo>
                  <a:lnTo>
                    <a:pt x="9009" y="8779"/>
                  </a:lnTo>
                  <a:lnTo>
                    <a:pt x="4884" y="5544"/>
                  </a:lnTo>
                  <a:lnTo>
                    <a:pt x="217" y="5775"/>
                  </a:lnTo>
                  <a:lnTo>
                    <a:pt x="0" y="9818"/>
                  </a:lnTo>
                  <a:lnTo>
                    <a:pt x="217" y="14207"/>
                  </a:lnTo>
                  <a:lnTo>
                    <a:pt x="2605" y="16980"/>
                  </a:lnTo>
                  <a:lnTo>
                    <a:pt x="3365" y="20214"/>
                  </a:lnTo>
                  <a:lnTo>
                    <a:pt x="7707" y="21600"/>
                  </a:lnTo>
                  <a:lnTo>
                    <a:pt x="11831" y="21369"/>
                  </a:lnTo>
                  <a:lnTo>
                    <a:pt x="11288" y="16749"/>
                  </a:lnTo>
                  <a:lnTo>
                    <a:pt x="14328" y="16980"/>
                  </a:lnTo>
                  <a:lnTo>
                    <a:pt x="16716" y="13168"/>
                  </a:lnTo>
                  <a:lnTo>
                    <a:pt x="19212" y="13745"/>
                  </a:lnTo>
                  <a:lnTo>
                    <a:pt x="21057" y="11551"/>
                  </a:lnTo>
                  <a:lnTo>
                    <a:pt x="19212" y="9587"/>
                  </a:lnTo>
                  <a:lnTo>
                    <a:pt x="15413" y="8548"/>
                  </a:lnTo>
                  <a:lnTo>
                    <a:pt x="12048" y="4389"/>
                  </a:lnTo>
                  <a:lnTo>
                    <a:pt x="14870" y="3812"/>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01" name="Freeform 19"/>
            <p:cNvSpPr/>
            <p:nvPr/>
          </p:nvSpPr>
          <p:spPr>
            <a:xfrm>
              <a:off x="2579052" y="443977"/>
              <a:ext cx="24016" cy="301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217" y="10251"/>
                  </a:lnTo>
                  <a:lnTo>
                    <a:pt x="13787" y="21600"/>
                  </a:lnTo>
                  <a:lnTo>
                    <a:pt x="21600" y="19037"/>
                  </a:lnTo>
                  <a:lnTo>
                    <a:pt x="12868" y="5858"/>
                  </a:lnTo>
                  <a:lnTo>
                    <a:pt x="0" y="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02" name="Freeform 20"/>
            <p:cNvSpPr/>
            <p:nvPr/>
          </p:nvSpPr>
          <p:spPr>
            <a:xfrm>
              <a:off x="2237257" y="412299"/>
              <a:ext cx="982986" cy="1086701"/>
            </a:xfrm>
            <a:custGeom>
              <a:avLst/>
              <a:gdLst/>
              <a:ahLst/>
              <a:cxnLst>
                <a:cxn ang="0">
                  <a:pos x="wd2" y="hd2"/>
                </a:cxn>
                <a:cxn ang="5400000">
                  <a:pos x="wd2" y="hd2"/>
                </a:cxn>
                <a:cxn ang="10800000">
                  <a:pos x="wd2" y="hd2"/>
                </a:cxn>
                <a:cxn ang="16200000">
                  <a:pos x="wd2" y="hd2"/>
                </a:cxn>
              </a:cxnLst>
              <a:rect l="0" t="0" r="r" b="b"/>
              <a:pathLst>
                <a:path w="21600" h="21600" extrusionOk="0">
                  <a:moveTo>
                    <a:pt x="19613" y="0"/>
                  </a:moveTo>
                  <a:lnTo>
                    <a:pt x="19478" y="264"/>
                  </a:lnTo>
                  <a:lnTo>
                    <a:pt x="18704" y="650"/>
                  </a:lnTo>
                  <a:lnTo>
                    <a:pt x="18153" y="173"/>
                  </a:lnTo>
                  <a:lnTo>
                    <a:pt x="17592" y="122"/>
                  </a:lnTo>
                  <a:lnTo>
                    <a:pt x="16829" y="579"/>
                  </a:lnTo>
                  <a:lnTo>
                    <a:pt x="16267" y="1178"/>
                  </a:lnTo>
                  <a:lnTo>
                    <a:pt x="16077" y="1797"/>
                  </a:lnTo>
                  <a:lnTo>
                    <a:pt x="15706" y="1899"/>
                  </a:lnTo>
                  <a:lnTo>
                    <a:pt x="15279" y="1706"/>
                  </a:lnTo>
                  <a:lnTo>
                    <a:pt x="14830" y="1726"/>
                  </a:lnTo>
                  <a:lnTo>
                    <a:pt x="14617" y="1990"/>
                  </a:lnTo>
                  <a:lnTo>
                    <a:pt x="14437" y="1848"/>
                  </a:lnTo>
                  <a:lnTo>
                    <a:pt x="14247" y="2021"/>
                  </a:lnTo>
                  <a:lnTo>
                    <a:pt x="14033" y="1828"/>
                  </a:lnTo>
                  <a:lnTo>
                    <a:pt x="14359" y="1533"/>
                  </a:lnTo>
                  <a:lnTo>
                    <a:pt x="13584" y="1493"/>
                  </a:lnTo>
                  <a:lnTo>
                    <a:pt x="13158" y="1828"/>
                  </a:lnTo>
                  <a:lnTo>
                    <a:pt x="13405" y="2569"/>
                  </a:lnTo>
                  <a:lnTo>
                    <a:pt x="12978" y="2935"/>
                  </a:lnTo>
                  <a:lnTo>
                    <a:pt x="12978" y="2376"/>
                  </a:lnTo>
                  <a:lnTo>
                    <a:pt x="12686" y="2376"/>
                  </a:lnTo>
                  <a:lnTo>
                    <a:pt x="12394" y="2620"/>
                  </a:lnTo>
                  <a:lnTo>
                    <a:pt x="12316" y="2336"/>
                  </a:lnTo>
                  <a:lnTo>
                    <a:pt x="12765" y="1970"/>
                  </a:lnTo>
                  <a:lnTo>
                    <a:pt x="12282" y="1990"/>
                  </a:lnTo>
                  <a:lnTo>
                    <a:pt x="10935" y="2620"/>
                  </a:lnTo>
                  <a:lnTo>
                    <a:pt x="11193" y="2904"/>
                  </a:lnTo>
                  <a:lnTo>
                    <a:pt x="10800" y="3239"/>
                  </a:lnTo>
                  <a:lnTo>
                    <a:pt x="10957" y="3514"/>
                  </a:lnTo>
                  <a:lnTo>
                    <a:pt x="11249" y="3392"/>
                  </a:lnTo>
                  <a:lnTo>
                    <a:pt x="11272" y="3747"/>
                  </a:lnTo>
                  <a:lnTo>
                    <a:pt x="11597" y="4082"/>
                  </a:lnTo>
                  <a:lnTo>
                    <a:pt x="11092" y="4204"/>
                  </a:lnTo>
                  <a:lnTo>
                    <a:pt x="10935" y="4397"/>
                  </a:lnTo>
                  <a:lnTo>
                    <a:pt x="11058" y="4682"/>
                  </a:lnTo>
                  <a:lnTo>
                    <a:pt x="10665" y="4763"/>
                  </a:lnTo>
                  <a:lnTo>
                    <a:pt x="10104" y="4610"/>
                  </a:lnTo>
                  <a:lnTo>
                    <a:pt x="9947" y="5169"/>
                  </a:lnTo>
                  <a:lnTo>
                    <a:pt x="8993" y="5027"/>
                  </a:lnTo>
                  <a:lnTo>
                    <a:pt x="8993" y="6276"/>
                  </a:lnTo>
                  <a:lnTo>
                    <a:pt x="8330" y="6174"/>
                  </a:lnTo>
                  <a:lnTo>
                    <a:pt x="7297" y="5331"/>
                  </a:lnTo>
                  <a:lnTo>
                    <a:pt x="7668" y="5098"/>
                  </a:lnTo>
                  <a:lnTo>
                    <a:pt x="7050" y="4255"/>
                  </a:lnTo>
                  <a:lnTo>
                    <a:pt x="6657" y="4082"/>
                  </a:lnTo>
                  <a:lnTo>
                    <a:pt x="6051" y="4275"/>
                  </a:lnTo>
                  <a:lnTo>
                    <a:pt x="5355" y="4042"/>
                  </a:lnTo>
                  <a:lnTo>
                    <a:pt x="5277" y="4996"/>
                  </a:lnTo>
                  <a:lnTo>
                    <a:pt x="4030" y="5453"/>
                  </a:lnTo>
                  <a:lnTo>
                    <a:pt x="3548" y="5169"/>
                  </a:lnTo>
                  <a:lnTo>
                    <a:pt x="3626" y="4946"/>
                  </a:lnTo>
                  <a:lnTo>
                    <a:pt x="2358" y="4925"/>
                  </a:lnTo>
                  <a:lnTo>
                    <a:pt x="2043" y="5331"/>
                  </a:lnTo>
                  <a:lnTo>
                    <a:pt x="1953" y="5595"/>
                  </a:lnTo>
                  <a:lnTo>
                    <a:pt x="1875" y="5220"/>
                  </a:lnTo>
                  <a:lnTo>
                    <a:pt x="1639" y="5027"/>
                  </a:lnTo>
                  <a:lnTo>
                    <a:pt x="1347" y="5291"/>
                  </a:lnTo>
                  <a:lnTo>
                    <a:pt x="977" y="5453"/>
                  </a:lnTo>
                  <a:lnTo>
                    <a:pt x="954" y="5697"/>
                  </a:lnTo>
                  <a:lnTo>
                    <a:pt x="1134" y="5910"/>
                  </a:lnTo>
                  <a:lnTo>
                    <a:pt x="1134" y="5941"/>
                  </a:lnTo>
                  <a:lnTo>
                    <a:pt x="1212" y="6317"/>
                  </a:lnTo>
                  <a:lnTo>
                    <a:pt x="1796" y="7068"/>
                  </a:lnTo>
                  <a:lnTo>
                    <a:pt x="1830" y="7088"/>
                  </a:lnTo>
                  <a:lnTo>
                    <a:pt x="1830" y="7596"/>
                  </a:lnTo>
                  <a:lnTo>
                    <a:pt x="2122" y="7911"/>
                  </a:lnTo>
                  <a:lnTo>
                    <a:pt x="2144" y="7931"/>
                  </a:lnTo>
                  <a:lnTo>
                    <a:pt x="2122" y="7951"/>
                  </a:lnTo>
                  <a:lnTo>
                    <a:pt x="1426" y="8439"/>
                  </a:lnTo>
                  <a:lnTo>
                    <a:pt x="1370" y="8723"/>
                  </a:lnTo>
                  <a:lnTo>
                    <a:pt x="1370" y="8744"/>
                  </a:lnTo>
                  <a:lnTo>
                    <a:pt x="1212" y="8967"/>
                  </a:lnTo>
                  <a:lnTo>
                    <a:pt x="1078" y="9495"/>
                  </a:lnTo>
                  <a:lnTo>
                    <a:pt x="1078" y="9515"/>
                  </a:lnTo>
                  <a:lnTo>
                    <a:pt x="1055" y="9515"/>
                  </a:lnTo>
                  <a:lnTo>
                    <a:pt x="741" y="9465"/>
                  </a:lnTo>
                  <a:lnTo>
                    <a:pt x="180" y="9881"/>
                  </a:lnTo>
                  <a:lnTo>
                    <a:pt x="0" y="9972"/>
                  </a:lnTo>
                  <a:lnTo>
                    <a:pt x="415" y="10572"/>
                  </a:lnTo>
                  <a:lnTo>
                    <a:pt x="584" y="12257"/>
                  </a:lnTo>
                  <a:lnTo>
                    <a:pt x="584" y="12278"/>
                  </a:lnTo>
                  <a:lnTo>
                    <a:pt x="180" y="12663"/>
                  </a:lnTo>
                  <a:lnTo>
                    <a:pt x="449" y="12836"/>
                  </a:lnTo>
                  <a:lnTo>
                    <a:pt x="449" y="12856"/>
                  </a:lnTo>
                  <a:lnTo>
                    <a:pt x="337" y="13313"/>
                  </a:lnTo>
                  <a:lnTo>
                    <a:pt x="584" y="13527"/>
                  </a:lnTo>
                  <a:lnTo>
                    <a:pt x="584" y="13862"/>
                  </a:lnTo>
                  <a:lnTo>
                    <a:pt x="842" y="14034"/>
                  </a:lnTo>
                  <a:lnTo>
                    <a:pt x="876" y="14034"/>
                  </a:lnTo>
                  <a:lnTo>
                    <a:pt x="842" y="14055"/>
                  </a:lnTo>
                  <a:lnTo>
                    <a:pt x="707" y="14349"/>
                  </a:lnTo>
                  <a:lnTo>
                    <a:pt x="707" y="14370"/>
                  </a:lnTo>
                  <a:lnTo>
                    <a:pt x="314" y="14806"/>
                  </a:lnTo>
                  <a:lnTo>
                    <a:pt x="292" y="15111"/>
                  </a:lnTo>
                  <a:lnTo>
                    <a:pt x="954" y="15111"/>
                  </a:lnTo>
                  <a:lnTo>
                    <a:pt x="1246" y="15304"/>
                  </a:lnTo>
                  <a:lnTo>
                    <a:pt x="1538" y="15141"/>
                  </a:lnTo>
                  <a:lnTo>
                    <a:pt x="1560" y="15111"/>
                  </a:lnTo>
                  <a:lnTo>
                    <a:pt x="1560" y="15141"/>
                  </a:lnTo>
                  <a:lnTo>
                    <a:pt x="1718" y="15334"/>
                  </a:lnTo>
                  <a:lnTo>
                    <a:pt x="1751" y="15334"/>
                  </a:lnTo>
                  <a:lnTo>
                    <a:pt x="1751" y="15355"/>
                  </a:lnTo>
                  <a:lnTo>
                    <a:pt x="1953" y="15639"/>
                  </a:lnTo>
                  <a:lnTo>
                    <a:pt x="1987" y="15669"/>
                  </a:lnTo>
                  <a:lnTo>
                    <a:pt x="1718" y="15832"/>
                  </a:lnTo>
                  <a:lnTo>
                    <a:pt x="1718" y="16096"/>
                  </a:lnTo>
                  <a:lnTo>
                    <a:pt x="1987" y="16096"/>
                  </a:lnTo>
                  <a:lnTo>
                    <a:pt x="2223" y="15954"/>
                  </a:lnTo>
                  <a:lnTo>
                    <a:pt x="2245" y="15954"/>
                  </a:lnTo>
                  <a:lnTo>
                    <a:pt x="2245" y="15984"/>
                  </a:lnTo>
                  <a:lnTo>
                    <a:pt x="2548" y="16461"/>
                  </a:lnTo>
                  <a:lnTo>
                    <a:pt x="2548" y="16482"/>
                  </a:lnTo>
                  <a:lnTo>
                    <a:pt x="2515" y="17081"/>
                  </a:lnTo>
                  <a:lnTo>
                    <a:pt x="2885" y="17254"/>
                  </a:lnTo>
                  <a:lnTo>
                    <a:pt x="2919" y="17274"/>
                  </a:lnTo>
                  <a:lnTo>
                    <a:pt x="2728" y="17904"/>
                  </a:lnTo>
                  <a:lnTo>
                    <a:pt x="2941" y="18310"/>
                  </a:lnTo>
                  <a:lnTo>
                    <a:pt x="3424" y="18452"/>
                  </a:lnTo>
                  <a:lnTo>
                    <a:pt x="3447" y="18452"/>
                  </a:lnTo>
                  <a:lnTo>
                    <a:pt x="3424" y="18482"/>
                  </a:lnTo>
                  <a:lnTo>
                    <a:pt x="3076" y="19224"/>
                  </a:lnTo>
                  <a:lnTo>
                    <a:pt x="2998" y="20158"/>
                  </a:lnTo>
                  <a:lnTo>
                    <a:pt x="3368" y="20524"/>
                  </a:lnTo>
                  <a:lnTo>
                    <a:pt x="3738" y="20260"/>
                  </a:lnTo>
                  <a:lnTo>
                    <a:pt x="3738" y="20229"/>
                  </a:lnTo>
                  <a:lnTo>
                    <a:pt x="3761" y="20229"/>
                  </a:lnTo>
                  <a:lnTo>
                    <a:pt x="4345" y="20209"/>
                  </a:lnTo>
                  <a:lnTo>
                    <a:pt x="4558" y="19894"/>
                  </a:lnTo>
                  <a:lnTo>
                    <a:pt x="4558" y="19853"/>
                  </a:lnTo>
                  <a:lnTo>
                    <a:pt x="4592" y="19874"/>
                  </a:lnTo>
                  <a:lnTo>
                    <a:pt x="4906" y="20158"/>
                  </a:lnTo>
                  <a:lnTo>
                    <a:pt x="5299" y="19731"/>
                  </a:lnTo>
                  <a:lnTo>
                    <a:pt x="5973" y="18482"/>
                  </a:lnTo>
                  <a:lnTo>
                    <a:pt x="6422" y="18411"/>
                  </a:lnTo>
                  <a:lnTo>
                    <a:pt x="7264" y="18716"/>
                  </a:lnTo>
                  <a:lnTo>
                    <a:pt x="7454" y="19224"/>
                  </a:lnTo>
                  <a:lnTo>
                    <a:pt x="7960" y="19010"/>
                  </a:lnTo>
                  <a:lnTo>
                    <a:pt x="7982" y="19010"/>
                  </a:lnTo>
                  <a:lnTo>
                    <a:pt x="8274" y="19203"/>
                  </a:lnTo>
                  <a:lnTo>
                    <a:pt x="8308" y="19203"/>
                  </a:lnTo>
                  <a:lnTo>
                    <a:pt x="8308" y="19224"/>
                  </a:lnTo>
                  <a:lnTo>
                    <a:pt x="8858" y="20381"/>
                  </a:lnTo>
                  <a:lnTo>
                    <a:pt x="9576" y="21600"/>
                  </a:lnTo>
                  <a:lnTo>
                    <a:pt x="10059" y="21316"/>
                  </a:lnTo>
                  <a:lnTo>
                    <a:pt x="10531" y="21143"/>
                  </a:lnTo>
                  <a:lnTo>
                    <a:pt x="10564" y="21143"/>
                  </a:lnTo>
                  <a:lnTo>
                    <a:pt x="10935" y="21438"/>
                  </a:lnTo>
                  <a:lnTo>
                    <a:pt x="11114" y="21265"/>
                  </a:lnTo>
                  <a:lnTo>
                    <a:pt x="11148" y="21245"/>
                  </a:lnTo>
                  <a:lnTo>
                    <a:pt x="11148" y="21265"/>
                  </a:lnTo>
                  <a:lnTo>
                    <a:pt x="11462" y="21509"/>
                  </a:lnTo>
                  <a:lnTo>
                    <a:pt x="11732" y="21265"/>
                  </a:lnTo>
                  <a:lnTo>
                    <a:pt x="12417" y="21295"/>
                  </a:lnTo>
                  <a:lnTo>
                    <a:pt x="12843" y="21580"/>
                  </a:lnTo>
                  <a:lnTo>
                    <a:pt x="13663" y="21295"/>
                  </a:lnTo>
                  <a:lnTo>
                    <a:pt x="13696" y="21316"/>
                  </a:lnTo>
                  <a:lnTo>
                    <a:pt x="13955" y="21509"/>
                  </a:lnTo>
                  <a:lnTo>
                    <a:pt x="15100" y="21052"/>
                  </a:lnTo>
                  <a:lnTo>
                    <a:pt x="15448" y="21102"/>
                  </a:lnTo>
                  <a:lnTo>
                    <a:pt x="15785" y="20981"/>
                  </a:lnTo>
                  <a:lnTo>
                    <a:pt x="15740" y="20737"/>
                  </a:lnTo>
                  <a:lnTo>
                    <a:pt x="15762" y="20717"/>
                  </a:lnTo>
                  <a:lnTo>
                    <a:pt x="16638" y="20310"/>
                  </a:lnTo>
                  <a:lnTo>
                    <a:pt x="16425" y="19752"/>
                  </a:lnTo>
                  <a:lnTo>
                    <a:pt x="16402" y="19731"/>
                  </a:lnTo>
                  <a:lnTo>
                    <a:pt x="16425" y="19731"/>
                  </a:lnTo>
                  <a:lnTo>
                    <a:pt x="16716" y="19437"/>
                  </a:lnTo>
                  <a:lnTo>
                    <a:pt x="16582" y="19173"/>
                  </a:lnTo>
                  <a:lnTo>
                    <a:pt x="16032" y="18838"/>
                  </a:lnTo>
                  <a:lnTo>
                    <a:pt x="16032" y="18787"/>
                  </a:lnTo>
                  <a:lnTo>
                    <a:pt x="16323" y="18289"/>
                  </a:lnTo>
                  <a:lnTo>
                    <a:pt x="15762" y="17954"/>
                  </a:lnTo>
                  <a:lnTo>
                    <a:pt x="15740" y="17924"/>
                  </a:lnTo>
                  <a:lnTo>
                    <a:pt x="15762" y="17904"/>
                  </a:lnTo>
                  <a:lnTo>
                    <a:pt x="16032" y="17639"/>
                  </a:lnTo>
                  <a:lnTo>
                    <a:pt x="16032" y="16482"/>
                  </a:lnTo>
                  <a:lnTo>
                    <a:pt x="17121" y="16126"/>
                  </a:lnTo>
                  <a:lnTo>
                    <a:pt x="17165" y="15669"/>
                  </a:lnTo>
                  <a:lnTo>
                    <a:pt x="17165" y="15639"/>
                  </a:lnTo>
                  <a:lnTo>
                    <a:pt x="17805" y="15619"/>
                  </a:lnTo>
                  <a:lnTo>
                    <a:pt x="17963" y="15263"/>
                  </a:lnTo>
                  <a:lnTo>
                    <a:pt x="17940" y="14898"/>
                  </a:lnTo>
                  <a:lnTo>
                    <a:pt x="17940" y="14877"/>
                  </a:lnTo>
                  <a:lnTo>
                    <a:pt x="17963" y="14877"/>
                  </a:lnTo>
                  <a:lnTo>
                    <a:pt x="18254" y="14735"/>
                  </a:lnTo>
                  <a:lnTo>
                    <a:pt x="18019" y="13984"/>
                  </a:lnTo>
                  <a:lnTo>
                    <a:pt x="17592" y="13720"/>
                  </a:lnTo>
                  <a:lnTo>
                    <a:pt x="17592" y="13699"/>
                  </a:lnTo>
                  <a:lnTo>
                    <a:pt x="17884" y="12785"/>
                  </a:lnTo>
                  <a:lnTo>
                    <a:pt x="17491" y="11851"/>
                  </a:lnTo>
                  <a:lnTo>
                    <a:pt x="17491" y="11821"/>
                  </a:lnTo>
                  <a:lnTo>
                    <a:pt x="17704" y="11587"/>
                  </a:lnTo>
                  <a:lnTo>
                    <a:pt x="17727" y="11557"/>
                  </a:lnTo>
                  <a:lnTo>
                    <a:pt x="18490" y="11800"/>
                  </a:lnTo>
                  <a:lnTo>
                    <a:pt x="18973" y="11699"/>
                  </a:lnTo>
                  <a:lnTo>
                    <a:pt x="19130" y="11435"/>
                  </a:lnTo>
                  <a:lnTo>
                    <a:pt x="19164" y="11435"/>
                  </a:lnTo>
                  <a:lnTo>
                    <a:pt x="19748" y="11343"/>
                  </a:lnTo>
                  <a:lnTo>
                    <a:pt x="19826" y="11028"/>
                  </a:lnTo>
                  <a:lnTo>
                    <a:pt x="18894" y="9231"/>
                  </a:lnTo>
                  <a:lnTo>
                    <a:pt x="18872" y="9231"/>
                  </a:lnTo>
                  <a:lnTo>
                    <a:pt x="18894" y="9231"/>
                  </a:lnTo>
                  <a:lnTo>
                    <a:pt x="18973" y="8774"/>
                  </a:lnTo>
                  <a:lnTo>
                    <a:pt x="18995" y="8774"/>
                  </a:lnTo>
                  <a:lnTo>
                    <a:pt x="19635" y="8368"/>
                  </a:lnTo>
                  <a:lnTo>
                    <a:pt x="19400" y="7931"/>
                  </a:lnTo>
                  <a:lnTo>
                    <a:pt x="19377" y="7931"/>
                  </a:lnTo>
                  <a:lnTo>
                    <a:pt x="19400" y="7911"/>
                  </a:lnTo>
                  <a:lnTo>
                    <a:pt x="20006" y="7373"/>
                  </a:lnTo>
                  <a:lnTo>
                    <a:pt x="20040" y="7373"/>
                  </a:lnTo>
                  <a:lnTo>
                    <a:pt x="20567" y="7332"/>
                  </a:lnTo>
                  <a:lnTo>
                    <a:pt x="20881" y="7017"/>
                  </a:lnTo>
                  <a:lnTo>
                    <a:pt x="20938" y="6469"/>
                  </a:lnTo>
                  <a:lnTo>
                    <a:pt x="20590" y="6154"/>
                  </a:lnTo>
                  <a:lnTo>
                    <a:pt x="20567" y="5788"/>
                  </a:lnTo>
                  <a:lnTo>
                    <a:pt x="20331" y="5484"/>
                  </a:lnTo>
                  <a:lnTo>
                    <a:pt x="20331" y="5453"/>
                  </a:lnTo>
                  <a:lnTo>
                    <a:pt x="20623" y="5220"/>
                  </a:lnTo>
                  <a:lnTo>
                    <a:pt x="20331" y="4905"/>
                  </a:lnTo>
                  <a:lnTo>
                    <a:pt x="20298" y="4874"/>
                  </a:lnTo>
                  <a:lnTo>
                    <a:pt x="20331" y="4874"/>
                  </a:lnTo>
                  <a:lnTo>
                    <a:pt x="21039" y="4275"/>
                  </a:lnTo>
                  <a:lnTo>
                    <a:pt x="21364" y="4153"/>
                  </a:lnTo>
                  <a:lnTo>
                    <a:pt x="21600" y="3849"/>
                  </a:lnTo>
                  <a:lnTo>
                    <a:pt x="21151" y="2975"/>
                  </a:lnTo>
                  <a:lnTo>
                    <a:pt x="20567" y="2975"/>
                  </a:lnTo>
                  <a:lnTo>
                    <a:pt x="20141" y="2813"/>
                  </a:lnTo>
                  <a:lnTo>
                    <a:pt x="20118" y="2813"/>
                  </a:lnTo>
                  <a:lnTo>
                    <a:pt x="20118" y="2793"/>
                  </a:lnTo>
                  <a:lnTo>
                    <a:pt x="19871" y="2254"/>
                  </a:lnTo>
                  <a:lnTo>
                    <a:pt x="19871" y="2234"/>
                  </a:lnTo>
                  <a:lnTo>
                    <a:pt x="19905" y="2234"/>
                  </a:lnTo>
                  <a:lnTo>
                    <a:pt x="20803" y="1269"/>
                  </a:lnTo>
                  <a:lnTo>
                    <a:pt x="20803" y="812"/>
                  </a:lnTo>
                  <a:lnTo>
                    <a:pt x="19613" y="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03" name="Freeform 21"/>
            <p:cNvSpPr/>
            <p:nvPr/>
          </p:nvSpPr>
          <p:spPr>
            <a:xfrm>
              <a:off x="3193673" y="56709"/>
              <a:ext cx="49560" cy="74085"/>
            </a:xfrm>
            <a:custGeom>
              <a:avLst/>
              <a:gdLst/>
              <a:ahLst/>
              <a:cxnLst>
                <a:cxn ang="0">
                  <a:pos x="wd2" y="hd2"/>
                </a:cxn>
                <a:cxn ang="5400000">
                  <a:pos x="wd2" y="hd2"/>
                </a:cxn>
                <a:cxn ang="10800000">
                  <a:pos x="wd2" y="hd2"/>
                </a:cxn>
                <a:cxn ang="16200000">
                  <a:pos x="wd2" y="hd2"/>
                </a:cxn>
              </a:cxnLst>
              <a:rect l="0" t="0" r="r" b="b"/>
              <a:pathLst>
                <a:path w="21600" h="21600" extrusionOk="0">
                  <a:moveTo>
                    <a:pt x="0" y="12066"/>
                  </a:moveTo>
                  <a:lnTo>
                    <a:pt x="11579" y="21600"/>
                  </a:lnTo>
                  <a:lnTo>
                    <a:pt x="14252" y="19812"/>
                  </a:lnTo>
                  <a:lnTo>
                    <a:pt x="17369" y="8789"/>
                  </a:lnTo>
                  <a:lnTo>
                    <a:pt x="21600" y="3873"/>
                  </a:lnTo>
                  <a:lnTo>
                    <a:pt x="17369" y="0"/>
                  </a:lnTo>
                  <a:lnTo>
                    <a:pt x="6235" y="447"/>
                  </a:lnTo>
                  <a:lnTo>
                    <a:pt x="0" y="7150"/>
                  </a:lnTo>
                  <a:lnTo>
                    <a:pt x="0" y="12066"/>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04" name="Freeform 22"/>
            <p:cNvSpPr/>
            <p:nvPr/>
          </p:nvSpPr>
          <p:spPr>
            <a:xfrm>
              <a:off x="3130830" y="3575"/>
              <a:ext cx="502735" cy="600827"/>
            </a:xfrm>
            <a:custGeom>
              <a:avLst/>
              <a:gdLst/>
              <a:ahLst/>
              <a:cxnLst>
                <a:cxn ang="0">
                  <a:pos x="wd2" y="hd2"/>
                </a:cxn>
                <a:cxn ang="5400000">
                  <a:pos x="wd2" y="hd2"/>
                </a:cxn>
                <a:cxn ang="10800000">
                  <a:pos x="wd2" y="hd2"/>
                </a:cxn>
                <a:cxn ang="16200000">
                  <a:pos x="wd2" y="hd2"/>
                </a:cxn>
              </a:cxnLst>
              <a:rect l="0" t="0" r="r" b="b"/>
              <a:pathLst>
                <a:path w="21600" h="21600" extrusionOk="0">
                  <a:moveTo>
                    <a:pt x="20722" y="15080"/>
                  </a:moveTo>
                  <a:lnTo>
                    <a:pt x="20459" y="12600"/>
                  </a:lnTo>
                  <a:lnTo>
                    <a:pt x="19668" y="12214"/>
                  </a:lnTo>
                  <a:lnTo>
                    <a:pt x="21600" y="11131"/>
                  </a:lnTo>
                  <a:lnTo>
                    <a:pt x="21293" y="10341"/>
                  </a:lnTo>
                  <a:lnTo>
                    <a:pt x="17759" y="10139"/>
                  </a:lnTo>
                  <a:lnTo>
                    <a:pt x="17276" y="10616"/>
                  </a:lnTo>
                  <a:lnTo>
                    <a:pt x="16310" y="10653"/>
                  </a:lnTo>
                  <a:lnTo>
                    <a:pt x="16200" y="11296"/>
                  </a:lnTo>
                  <a:lnTo>
                    <a:pt x="15410" y="11259"/>
                  </a:lnTo>
                  <a:lnTo>
                    <a:pt x="15410" y="10341"/>
                  </a:lnTo>
                  <a:lnTo>
                    <a:pt x="16310" y="10139"/>
                  </a:lnTo>
                  <a:lnTo>
                    <a:pt x="16661" y="9514"/>
                  </a:lnTo>
                  <a:lnTo>
                    <a:pt x="16507" y="7916"/>
                  </a:lnTo>
                  <a:lnTo>
                    <a:pt x="16134" y="7788"/>
                  </a:lnTo>
                  <a:lnTo>
                    <a:pt x="15673" y="8008"/>
                  </a:lnTo>
                  <a:lnTo>
                    <a:pt x="15673" y="7439"/>
                  </a:lnTo>
                  <a:lnTo>
                    <a:pt x="14839" y="7696"/>
                  </a:lnTo>
                  <a:lnTo>
                    <a:pt x="14268" y="7127"/>
                  </a:lnTo>
                  <a:lnTo>
                    <a:pt x="14488" y="6263"/>
                  </a:lnTo>
                  <a:lnTo>
                    <a:pt x="15168" y="6778"/>
                  </a:lnTo>
                  <a:lnTo>
                    <a:pt x="15563" y="6520"/>
                  </a:lnTo>
                  <a:lnTo>
                    <a:pt x="16200" y="7053"/>
                  </a:lnTo>
                  <a:lnTo>
                    <a:pt x="16551" y="6392"/>
                  </a:lnTo>
                  <a:lnTo>
                    <a:pt x="16463" y="5565"/>
                  </a:lnTo>
                  <a:lnTo>
                    <a:pt x="17122" y="5088"/>
                  </a:lnTo>
                  <a:lnTo>
                    <a:pt x="18220" y="5180"/>
                  </a:lnTo>
                  <a:lnTo>
                    <a:pt x="20151" y="4004"/>
                  </a:lnTo>
                  <a:lnTo>
                    <a:pt x="19668" y="3527"/>
                  </a:lnTo>
                  <a:lnTo>
                    <a:pt x="20612" y="3655"/>
                  </a:lnTo>
                  <a:lnTo>
                    <a:pt x="20612" y="2865"/>
                  </a:lnTo>
                  <a:lnTo>
                    <a:pt x="19580" y="3049"/>
                  </a:lnTo>
                  <a:lnTo>
                    <a:pt x="19251" y="2480"/>
                  </a:lnTo>
                  <a:lnTo>
                    <a:pt x="17912" y="2259"/>
                  </a:lnTo>
                  <a:lnTo>
                    <a:pt x="18439" y="1690"/>
                  </a:lnTo>
                  <a:lnTo>
                    <a:pt x="17759" y="1267"/>
                  </a:lnTo>
                  <a:lnTo>
                    <a:pt x="18373" y="882"/>
                  </a:lnTo>
                  <a:lnTo>
                    <a:pt x="17539" y="0"/>
                  </a:lnTo>
                  <a:lnTo>
                    <a:pt x="15256" y="1139"/>
                  </a:lnTo>
                  <a:lnTo>
                    <a:pt x="15102" y="2039"/>
                  </a:lnTo>
                  <a:lnTo>
                    <a:pt x="14488" y="2737"/>
                  </a:lnTo>
                  <a:lnTo>
                    <a:pt x="16046" y="3269"/>
                  </a:lnTo>
                  <a:lnTo>
                    <a:pt x="15212" y="3563"/>
                  </a:lnTo>
                  <a:lnTo>
                    <a:pt x="12710" y="2994"/>
                  </a:lnTo>
                  <a:lnTo>
                    <a:pt x="9812" y="4610"/>
                  </a:lnTo>
                  <a:lnTo>
                    <a:pt x="5510" y="6612"/>
                  </a:lnTo>
                  <a:lnTo>
                    <a:pt x="4302" y="8173"/>
                  </a:lnTo>
                  <a:lnTo>
                    <a:pt x="4412" y="8651"/>
                  </a:lnTo>
                  <a:lnTo>
                    <a:pt x="3644" y="8871"/>
                  </a:lnTo>
                  <a:lnTo>
                    <a:pt x="2546" y="9698"/>
                  </a:lnTo>
                  <a:lnTo>
                    <a:pt x="3315" y="10524"/>
                  </a:lnTo>
                  <a:lnTo>
                    <a:pt x="3995" y="10304"/>
                  </a:lnTo>
                  <a:lnTo>
                    <a:pt x="5093" y="10818"/>
                  </a:lnTo>
                  <a:lnTo>
                    <a:pt x="4983" y="11700"/>
                  </a:lnTo>
                  <a:lnTo>
                    <a:pt x="3995" y="11773"/>
                  </a:lnTo>
                  <a:lnTo>
                    <a:pt x="3315" y="12122"/>
                  </a:lnTo>
                  <a:lnTo>
                    <a:pt x="1976" y="11388"/>
                  </a:lnTo>
                  <a:lnTo>
                    <a:pt x="1976" y="12876"/>
                  </a:lnTo>
                  <a:lnTo>
                    <a:pt x="527" y="13739"/>
                  </a:lnTo>
                  <a:lnTo>
                    <a:pt x="0" y="14657"/>
                  </a:lnTo>
                  <a:lnTo>
                    <a:pt x="2349" y="16090"/>
                  </a:lnTo>
                  <a:lnTo>
                    <a:pt x="2349" y="17045"/>
                  </a:lnTo>
                  <a:lnTo>
                    <a:pt x="571" y="18771"/>
                  </a:lnTo>
                  <a:lnTo>
                    <a:pt x="1032" y="19690"/>
                  </a:lnTo>
                  <a:lnTo>
                    <a:pt x="1866" y="20002"/>
                  </a:lnTo>
                  <a:lnTo>
                    <a:pt x="3007" y="20002"/>
                  </a:lnTo>
                  <a:lnTo>
                    <a:pt x="3007" y="20039"/>
                  </a:lnTo>
                  <a:lnTo>
                    <a:pt x="3490" y="20829"/>
                  </a:lnTo>
                  <a:lnTo>
                    <a:pt x="4215" y="20902"/>
                  </a:lnTo>
                  <a:lnTo>
                    <a:pt x="4259" y="20902"/>
                  </a:lnTo>
                  <a:lnTo>
                    <a:pt x="4720" y="21600"/>
                  </a:lnTo>
                  <a:lnTo>
                    <a:pt x="5707" y="21214"/>
                  </a:lnTo>
                  <a:lnTo>
                    <a:pt x="6651" y="21471"/>
                  </a:lnTo>
                  <a:lnTo>
                    <a:pt x="7332" y="20957"/>
                  </a:lnTo>
                  <a:lnTo>
                    <a:pt x="7376" y="20957"/>
                  </a:lnTo>
                  <a:lnTo>
                    <a:pt x="7376" y="20902"/>
                  </a:lnTo>
                  <a:lnTo>
                    <a:pt x="8473" y="20865"/>
                  </a:lnTo>
                  <a:lnTo>
                    <a:pt x="9241" y="20167"/>
                  </a:lnTo>
                  <a:lnTo>
                    <a:pt x="9088" y="19469"/>
                  </a:lnTo>
                  <a:lnTo>
                    <a:pt x="9132" y="19433"/>
                  </a:lnTo>
                  <a:lnTo>
                    <a:pt x="9922" y="19212"/>
                  </a:lnTo>
                  <a:lnTo>
                    <a:pt x="10185" y="18606"/>
                  </a:lnTo>
                  <a:lnTo>
                    <a:pt x="10185" y="18569"/>
                  </a:lnTo>
                  <a:lnTo>
                    <a:pt x="10910" y="18514"/>
                  </a:lnTo>
                  <a:lnTo>
                    <a:pt x="11107" y="17945"/>
                  </a:lnTo>
                  <a:lnTo>
                    <a:pt x="11151" y="17908"/>
                  </a:lnTo>
                  <a:lnTo>
                    <a:pt x="12402" y="17688"/>
                  </a:lnTo>
                  <a:lnTo>
                    <a:pt x="12710" y="17173"/>
                  </a:lnTo>
                  <a:lnTo>
                    <a:pt x="12776" y="17173"/>
                  </a:lnTo>
                  <a:lnTo>
                    <a:pt x="14641" y="17082"/>
                  </a:lnTo>
                  <a:lnTo>
                    <a:pt x="14685" y="17082"/>
                  </a:lnTo>
                  <a:lnTo>
                    <a:pt x="15168" y="18129"/>
                  </a:lnTo>
                  <a:lnTo>
                    <a:pt x="16463" y="17780"/>
                  </a:lnTo>
                  <a:lnTo>
                    <a:pt x="17912" y="17780"/>
                  </a:lnTo>
                  <a:lnTo>
                    <a:pt x="19054" y="15006"/>
                  </a:lnTo>
                  <a:lnTo>
                    <a:pt x="19098" y="14951"/>
                  </a:lnTo>
                  <a:lnTo>
                    <a:pt x="19163" y="15006"/>
                  </a:lnTo>
                  <a:lnTo>
                    <a:pt x="19822" y="15300"/>
                  </a:lnTo>
                  <a:lnTo>
                    <a:pt x="20722" y="1508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05" name="Freeform 23"/>
            <p:cNvSpPr/>
            <p:nvPr/>
          </p:nvSpPr>
          <p:spPr>
            <a:xfrm>
              <a:off x="3819532" y="761759"/>
              <a:ext cx="29124" cy="17884"/>
            </a:xfrm>
            <a:custGeom>
              <a:avLst/>
              <a:gdLst/>
              <a:ahLst/>
              <a:cxnLst>
                <a:cxn ang="0">
                  <a:pos x="wd2" y="hd2"/>
                </a:cxn>
                <a:cxn ang="5400000">
                  <a:pos x="wd2" y="hd2"/>
                </a:cxn>
                <a:cxn ang="10800000">
                  <a:pos x="wd2" y="hd2"/>
                </a:cxn>
                <a:cxn ang="16200000">
                  <a:pos x="wd2" y="hd2"/>
                </a:cxn>
              </a:cxnLst>
              <a:rect l="0" t="0" r="r" b="b"/>
              <a:pathLst>
                <a:path w="21600" h="21600" extrusionOk="0">
                  <a:moveTo>
                    <a:pt x="0" y="8640"/>
                  </a:moveTo>
                  <a:lnTo>
                    <a:pt x="7200" y="21600"/>
                  </a:lnTo>
                  <a:lnTo>
                    <a:pt x="21600" y="3086"/>
                  </a:lnTo>
                  <a:lnTo>
                    <a:pt x="15158" y="0"/>
                  </a:lnTo>
                  <a:lnTo>
                    <a:pt x="0" y="864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06" name="Freeform 24"/>
            <p:cNvSpPr/>
            <p:nvPr/>
          </p:nvSpPr>
          <p:spPr>
            <a:xfrm>
              <a:off x="3737278" y="1177639"/>
              <a:ext cx="15840" cy="19417"/>
            </a:xfrm>
            <a:custGeom>
              <a:avLst/>
              <a:gdLst/>
              <a:ahLst/>
              <a:cxnLst>
                <a:cxn ang="0">
                  <a:pos x="wd2" y="hd2"/>
                </a:cxn>
                <a:cxn ang="5400000">
                  <a:pos x="wd2" y="hd2"/>
                </a:cxn>
                <a:cxn ang="10800000">
                  <a:pos x="wd2" y="hd2"/>
                </a:cxn>
                <a:cxn ang="16200000">
                  <a:pos x="wd2" y="hd2"/>
                </a:cxn>
              </a:cxnLst>
              <a:rect l="0" t="0" r="r" b="b"/>
              <a:pathLst>
                <a:path w="21600" h="21600" extrusionOk="0">
                  <a:moveTo>
                    <a:pt x="0" y="6821"/>
                  </a:moveTo>
                  <a:lnTo>
                    <a:pt x="1394" y="14779"/>
                  </a:lnTo>
                  <a:lnTo>
                    <a:pt x="14632" y="21600"/>
                  </a:lnTo>
                  <a:lnTo>
                    <a:pt x="21600" y="9095"/>
                  </a:lnTo>
                  <a:lnTo>
                    <a:pt x="14632" y="0"/>
                  </a:lnTo>
                  <a:lnTo>
                    <a:pt x="0" y="6821"/>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07" name="Freeform 25"/>
            <p:cNvSpPr/>
            <p:nvPr/>
          </p:nvSpPr>
          <p:spPr>
            <a:xfrm>
              <a:off x="3766397" y="1165377"/>
              <a:ext cx="15842" cy="15842"/>
            </a:xfrm>
            <a:custGeom>
              <a:avLst/>
              <a:gdLst/>
              <a:ahLst/>
              <a:cxnLst>
                <a:cxn ang="0">
                  <a:pos x="wd2" y="hd2"/>
                </a:cxn>
                <a:cxn ang="5400000">
                  <a:pos x="wd2" y="hd2"/>
                </a:cxn>
                <a:cxn ang="10800000">
                  <a:pos x="wd2" y="hd2"/>
                </a:cxn>
                <a:cxn ang="16200000">
                  <a:pos x="wd2" y="hd2"/>
                </a:cxn>
              </a:cxnLst>
              <a:rect l="0" t="0" r="r" b="b"/>
              <a:pathLst>
                <a:path w="21600" h="21600" extrusionOk="0">
                  <a:moveTo>
                    <a:pt x="1394" y="6968"/>
                  </a:moveTo>
                  <a:lnTo>
                    <a:pt x="0" y="15329"/>
                  </a:lnTo>
                  <a:lnTo>
                    <a:pt x="13239" y="21600"/>
                  </a:lnTo>
                  <a:lnTo>
                    <a:pt x="21600" y="13239"/>
                  </a:lnTo>
                  <a:lnTo>
                    <a:pt x="8361" y="0"/>
                  </a:lnTo>
                  <a:lnTo>
                    <a:pt x="1394" y="6968"/>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08" name="Freeform 26"/>
            <p:cNvSpPr/>
            <p:nvPr/>
          </p:nvSpPr>
          <p:spPr>
            <a:xfrm>
              <a:off x="3759247" y="1184790"/>
              <a:ext cx="21462" cy="44964"/>
            </a:xfrm>
            <a:custGeom>
              <a:avLst/>
              <a:gdLst/>
              <a:ahLst/>
              <a:cxnLst>
                <a:cxn ang="0">
                  <a:pos x="wd2" y="hd2"/>
                </a:cxn>
                <a:cxn ang="5400000">
                  <a:pos x="wd2" y="hd2"/>
                </a:cxn>
                <a:cxn ang="10800000">
                  <a:pos x="wd2" y="hd2"/>
                </a:cxn>
                <a:cxn ang="16200000">
                  <a:pos x="wd2" y="hd2"/>
                </a:cxn>
              </a:cxnLst>
              <a:rect l="0" t="0" r="r" b="b"/>
              <a:pathLst>
                <a:path w="21600" h="21600" extrusionOk="0">
                  <a:moveTo>
                    <a:pt x="2057" y="0"/>
                  </a:moveTo>
                  <a:lnTo>
                    <a:pt x="0" y="13991"/>
                  </a:lnTo>
                  <a:lnTo>
                    <a:pt x="10800" y="21600"/>
                  </a:lnTo>
                  <a:lnTo>
                    <a:pt x="21600" y="19145"/>
                  </a:lnTo>
                  <a:lnTo>
                    <a:pt x="19029" y="5155"/>
                  </a:lnTo>
                  <a:lnTo>
                    <a:pt x="10800" y="1227"/>
                  </a:lnTo>
                  <a:lnTo>
                    <a:pt x="2057" y="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09" name="Freeform 27"/>
            <p:cNvSpPr/>
            <p:nvPr/>
          </p:nvSpPr>
          <p:spPr>
            <a:xfrm>
              <a:off x="3776104" y="1250188"/>
              <a:ext cx="20440" cy="21461"/>
            </a:xfrm>
            <a:custGeom>
              <a:avLst/>
              <a:gdLst/>
              <a:ahLst/>
              <a:cxnLst>
                <a:cxn ang="0">
                  <a:pos x="wd2" y="hd2"/>
                </a:cxn>
                <a:cxn ang="5400000">
                  <a:pos x="wd2" y="hd2"/>
                </a:cxn>
                <a:cxn ang="10800000">
                  <a:pos x="wd2" y="hd2"/>
                </a:cxn>
                <a:cxn ang="16200000">
                  <a:pos x="wd2" y="hd2"/>
                </a:cxn>
              </a:cxnLst>
              <a:rect l="0" t="0" r="r" b="b"/>
              <a:pathLst>
                <a:path w="21600" h="21600" extrusionOk="0">
                  <a:moveTo>
                    <a:pt x="1080" y="0"/>
                  </a:moveTo>
                  <a:lnTo>
                    <a:pt x="0" y="10800"/>
                  </a:lnTo>
                  <a:lnTo>
                    <a:pt x="4860" y="21600"/>
                  </a:lnTo>
                  <a:lnTo>
                    <a:pt x="18900" y="15943"/>
                  </a:lnTo>
                  <a:lnTo>
                    <a:pt x="21600" y="8229"/>
                  </a:lnTo>
                  <a:lnTo>
                    <a:pt x="1080" y="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10" name="Freeform 28"/>
            <p:cNvSpPr/>
            <p:nvPr/>
          </p:nvSpPr>
          <p:spPr>
            <a:xfrm>
              <a:off x="3789390" y="1334999"/>
              <a:ext cx="16863" cy="20439"/>
            </a:xfrm>
            <a:custGeom>
              <a:avLst/>
              <a:gdLst/>
              <a:ahLst/>
              <a:cxnLst>
                <a:cxn ang="0">
                  <a:pos x="wd2" y="hd2"/>
                </a:cxn>
                <a:cxn ang="5400000">
                  <a:pos x="wd2" y="hd2"/>
                </a:cxn>
                <a:cxn ang="10800000">
                  <a:pos x="wd2" y="hd2"/>
                </a:cxn>
                <a:cxn ang="16200000">
                  <a:pos x="wd2" y="hd2"/>
                </a:cxn>
              </a:cxnLst>
              <a:rect l="0" t="0" r="r" b="b"/>
              <a:pathLst>
                <a:path w="21600" h="21600" extrusionOk="0">
                  <a:moveTo>
                    <a:pt x="7855" y="0"/>
                  </a:moveTo>
                  <a:lnTo>
                    <a:pt x="0" y="9720"/>
                  </a:lnTo>
                  <a:lnTo>
                    <a:pt x="10473" y="21600"/>
                  </a:lnTo>
                  <a:lnTo>
                    <a:pt x="21600" y="12420"/>
                  </a:lnTo>
                  <a:lnTo>
                    <a:pt x="13745" y="1080"/>
                  </a:lnTo>
                  <a:lnTo>
                    <a:pt x="7855" y="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11" name="Freeform 29"/>
            <p:cNvSpPr/>
            <p:nvPr/>
          </p:nvSpPr>
          <p:spPr>
            <a:xfrm>
              <a:off x="3795141" y="1379448"/>
              <a:ext cx="15068" cy="18395"/>
            </a:xfrm>
            <a:custGeom>
              <a:avLst/>
              <a:gdLst/>
              <a:ahLst/>
              <a:cxnLst>
                <a:cxn ang="0">
                  <a:pos x="wd2" y="hd2"/>
                </a:cxn>
                <a:cxn ang="5400000">
                  <a:pos x="wd2" y="hd2"/>
                </a:cxn>
                <a:cxn ang="10800000">
                  <a:pos x="wd2" y="hd2"/>
                </a:cxn>
                <a:cxn ang="16200000">
                  <a:pos x="wd2" y="hd2"/>
                </a:cxn>
              </a:cxnLst>
              <a:rect l="0" t="0" r="r" b="b"/>
              <a:pathLst>
                <a:path w="21600" h="21600" extrusionOk="0">
                  <a:moveTo>
                    <a:pt x="0" y="11400"/>
                  </a:moveTo>
                  <a:lnTo>
                    <a:pt x="6943" y="21600"/>
                  </a:lnTo>
                  <a:lnTo>
                    <a:pt x="17743" y="18600"/>
                  </a:lnTo>
                  <a:lnTo>
                    <a:pt x="21600" y="3000"/>
                  </a:lnTo>
                  <a:lnTo>
                    <a:pt x="6943" y="0"/>
                  </a:lnTo>
                  <a:lnTo>
                    <a:pt x="0" y="1140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12" name="Freeform 30"/>
            <p:cNvSpPr/>
            <p:nvPr/>
          </p:nvSpPr>
          <p:spPr>
            <a:xfrm>
              <a:off x="3793988" y="1411123"/>
              <a:ext cx="24016" cy="24017"/>
            </a:xfrm>
            <a:custGeom>
              <a:avLst/>
              <a:gdLst/>
              <a:ahLst/>
              <a:cxnLst>
                <a:cxn ang="0">
                  <a:pos x="wd2" y="hd2"/>
                </a:cxn>
                <a:cxn ang="5400000">
                  <a:pos x="wd2" y="hd2"/>
                </a:cxn>
                <a:cxn ang="10800000">
                  <a:pos x="wd2" y="hd2"/>
                </a:cxn>
                <a:cxn ang="16200000">
                  <a:pos x="wd2" y="hd2"/>
                </a:cxn>
              </a:cxnLst>
              <a:rect l="0" t="0" r="r" b="b"/>
              <a:pathLst>
                <a:path w="21600" h="21600" extrusionOk="0">
                  <a:moveTo>
                    <a:pt x="6434" y="0"/>
                  </a:moveTo>
                  <a:lnTo>
                    <a:pt x="0" y="7353"/>
                  </a:lnTo>
                  <a:lnTo>
                    <a:pt x="5515" y="21600"/>
                  </a:lnTo>
                  <a:lnTo>
                    <a:pt x="21600" y="17004"/>
                  </a:lnTo>
                  <a:lnTo>
                    <a:pt x="16545" y="3217"/>
                  </a:lnTo>
                  <a:lnTo>
                    <a:pt x="6434" y="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13" name="Freeform 31"/>
            <p:cNvSpPr/>
            <p:nvPr/>
          </p:nvSpPr>
          <p:spPr>
            <a:xfrm>
              <a:off x="3780704" y="1477540"/>
              <a:ext cx="18396" cy="55693"/>
            </a:xfrm>
            <a:custGeom>
              <a:avLst/>
              <a:gdLst/>
              <a:ahLst/>
              <a:cxnLst>
                <a:cxn ang="0">
                  <a:pos x="wd2" y="hd2"/>
                </a:cxn>
                <a:cxn ang="5400000">
                  <a:pos x="wd2" y="hd2"/>
                </a:cxn>
                <a:cxn ang="10800000">
                  <a:pos x="wd2" y="hd2"/>
                </a:cxn>
                <a:cxn ang="16200000">
                  <a:pos x="wd2" y="hd2"/>
                </a:cxn>
              </a:cxnLst>
              <a:rect l="0" t="0" r="r" b="b"/>
              <a:pathLst>
                <a:path w="21600" h="21600" extrusionOk="0">
                  <a:moveTo>
                    <a:pt x="11400" y="0"/>
                  </a:moveTo>
                  <a:lnTo>
                    <a:pt x="0" y="3171"/>
                  </a:lnTo>
                  <a:lnTo>
                    <a:pt x="1800" y="10305"/>
                  </a:lnTo>
                  <a:lnTo>
                    <a:pt x="1800" y="21600"/>
                  </a:lnTo>
                  <a:lnTo>
                    <a:pt x="12600" y="21600"/>
                  </a:lnTo>
                  <a:lnTo>
                    <a:pt x="21600" y="13079"/>
                  </a:lnTo>
                  <a:lnTo>
                    <a:pt x="19800" y="4558"/>
                  </a:lnTo>
                  <a:lnTo>
                    <a:pt x="11400" y="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14" name="Freeform 32"/>
            <p:cNvSpPr/>
            <p:nvPr/>
          </p:nvSpPr>
          <p:spPr>
            <a:xfrm>
              <a:off x="3746982" y="1550089"/>
              <a:ext cx="29124" cy="78683"/>
            </a:xfrm>
            <a:custGeom>
              <a:avLst/>
              <a:gdLst/>
              <a:ahLst/>
              <a:cxnLst>
                <a:cxn ang="0">
                  <a:pos x="wd2" y="hd2"/>
                </a:cxn>
                <a:cxn ang="5400000">
                  <a:pos x="wd2" y="hd2"/>
                </a:cxn>
                <a:cxn ang="10800000">
                  <a:pos x="wd2" y="hd2"/>
                </a:cxn>
                <a:cxn ang="16200000">
                  <a:pos x="wd2" y="hd2"/>
                </a:cxn>
              </a:cxnLst>
              <a:rect l="0" t="0" r="r" b="b"/>
              <a:pathLst>
                <a:path w="21600" h="21600" extrusionOk="0">
                  <a:moveTo>
                    <a:pt x="12505" y="0"/>
                  </a:moveTo>
                  <a:lnTo>
                    <a:pt x="19705" y="0"/>
                  </a:lnTo>
                  <a:lnTo>
                    <a:pt x="21600" y="3226"/>
                  </a:lnTo>
                  <a:lnTo>
                    <a:pt x="16295" y="6312"/>
                  </a:lnTo>
                  <a:lnTo>
                    <a:pt x="9853" y="9538"/>
                  </a:lnTo>
                  <a:lnTo>
                    <a:pt x="9095" y="13184"/>
                  </a:lnTo>
                  <a:lnTo>
                    <a:pt x="7200" y="18234"/>
                  </a:lnTo>
                  <a:lnTo>
                    <a:pt x="6442" y="21600"/>
                  </a:lnTo>
                  <a:lnTo>
                    <a:pt x="2653" y="21179"/>
                  </a:lnTo>
                  <a:lnTo>
                    <a:pt x="758" y="14868"/>
                  </a:lnTo>
                  <a:lnTo>
                    <a:pt x="0" y="7294"/>
                  </a:lnTo>
                  <a:lnTo>
                    <a:pt x="7958" y="3927"/>
                  </a:lnTo>
                  <a:lnTo>
                    <a:pt x="13263" y="2244"/>
                  </a:lnTo>
                  <a:lnTo>
                    <a:pt x="12505" y="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15" name="Freeform 33"/>
            <p:cNvSpPr/>
            <p:nvPr/>
          </p:nvSpPr>
          <p:spPr>
            <a:xfrm>
              <a:off x="3722971" y="1645629"/>
              <a:ext cx="20439" cy="54160"/>
            </a:xfrm>
            <a:custGeom>
              <a:avLst/>
              <a:gdLst/>
              <a:ahLst/>
              <a:cxnLst>
                <a:cxn ang="0">
                  <a:pos x="wd2" y="hd2"/>
                </a:cxn>
                <a:cxn ang="5400000">
                  <a:pos x="wd2" y="hd2"/>
                </a:cxn>
                <a:cxn ang="10800000">
                  <a:pos x="wd2" y="hd2"/>
                </a:cxn>
                <a:cxn ang="16200000">
                  <a:pos x="wd2" y="hd2"/>
                </a:cxn>
              </a:cxnLst>
              <a:rect l="0" t="0" r="r" b="b"/>
              <a:pathLst>
                <a:path w="21600" h="21600" extrusionOk="0">
                  <a:moveTo>
                    <a:pt x="7560" y="21600"/>
                  </a:moveTo>
                  <a:lnTo>
                    <a:pt x="12420" y="20581"/>
                  </a:lnTo>
                  <a:lnTo>
                    <a:pt x="15120" y="7743"/>
                  </a:lnTo>
                  <a:lnTo>
                    <a:pt x="20520" y="4687"/>
                  </a:lnTo>
                  <a:lnTo>
                    <a:pt x="21600" y="1426"/>
                  </a:lnTo>
                  <a:lnTo>
                    <a:pt x="15120" y="0"/>
                  </a:lnTo>
                  <a:lnTo>
                    <a:pt x="6480" y="1834"/>
                  </a:lnTo>
                  <a:lnTo>
                    <a:pt x="0" y="3260"/>
                  </a:lnTo>
                  <a:lnTo>
                    <a:pt x="4860" y="9170"/>
                  </a:lnTo>
                  <a:lnTo>
                    <a:pt x="3780" y="16302"/>
                  </a:lnTo>
                  <a:lnTo>
                    <a:pt x="7560" y="2160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16" name="Freeform 34"/>
            <p:cNvSpPr/>
            <p:nvPr/>
          </p:nvSpPr>
          <p:spPr>
            <a:xfrm>
              <a:off x="3763465" y="1652780"/>
              <a:ext cx="15068" cy="20440"/>
            </a:xfrm>
            <a:custGeom>
              <a:avLst/>
              <a:gdLst/>
              <a:ahLst/>
              <a:cxnLst>
                <a:cxn ang="0">
                  <a:pos x="wd2" y="hd2"/>
                </a:cxn>
                <a:cxn ang="5400000">
                  <a:pos x="wd2" y="hd2"/>
                </a:cxn>
                <a:cxn ang="10800000">
                  <a:pos x="wd2" y="hd2"/>
                </a:cxn>
                <a:cxn ang="16200000">
                  <a:pos x="wd2" y="hd2"/>
                </a:cxn>
              </a:cxnLst>
              <a:rect l="0" t="0" r="r" b="b"/>
              <a:pathLst>
                <a:path w="21600" h="21600" extrusionOk="0">
                  <a:moveTo>
                    <a:pt x="0" y="14040"/>
                  </a:moveTo>
                  <a:lnTo>
                    <a:pt x="4500" y="21600"/>
                  </a:lnTo>
                  <a:lnTo>
                    <a:pt x="21600" y="17820"/>
                  </a:lnTo>
                  <a:lnTo>
                    <a:pt x="17100" y="7560"/>
                  </a:lnTo>
                  <a:lnTo>
                    <a:pt x="9000" y="0"/>
                  </a:lnTo>
                  <a:lnTo>
                    <a:pt x="0" y="6480"/>
                  </a:lnTo>
                  <a:lnTo>
                    <a:pt x="0" y="1404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17" name="Freeform 35"/>
            <p:cNvSpPr/>
            <p:nvPr/>
          </p:nvSpPr>
          <p:spPr>
            <a:xfrm>
              <a:off x="3580428" y="703516"/>
              <a:ext cx="31169" cy="54671"/>
            </a:xfrm>
            <a:custGeom>
              <a:avLst/>
              <a:gdLst/>
              <a:ahLst/>
              <a:cxnLst>
                <a:cxn ang="0">
                  <a:pos x="wd2" y="hd2"/>
                </a:cxn>
                <a:cxn ang="5400000">
                  <a:pos x="wd2" y="hd2"/>
                </a:cxn>
                <a:cxn ang="10800000">
                  <a:pos x="wd2" y="hd2"/>
                </a:cxn>
                <a:cxn ang="16200000">
                  <a:pos x="wd2" y="hd2"/>
                </a:cxn>
              </a:cxnLst>
              <a:rect l="0" t="0" r="r" b="b"/>
              <a:pathLst>
                <a:path w="21600" h="21600" extrusionOk="0">
                  <a:moveTo>
                    <a:pt x="4957" y="0"/>
                  </a:moveTo>
                  <a:lnTo>
                    <a:pt x="0" y="9084"/>
                  </a:lnTo>
                  <a:lnTo>
                    <a:pt x="19121" y="21600"/>
                  </a:lnTo>
                  <a:lnTo>
                    <a:pt x="21600" y="3432"/>
                  </a:lnTo>
                  <a:lnTo>
                    <a:pt x="10623" y="1009"/>
                  </a:lnTo>
                  <a:lnTo>
                    <a:pt x="4957" y="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18" name="Freeform 36"/>
            <p:cNvSpPr/>
            <p:nvPr/>
          </p:nvSpPr>
          <p:spPr>
            <a:xfrm>
              <a:off x="3770996" y="782195"/>
              <a:ext cx="47008" cy="20440"/>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3991" y="16740"/>
                  </a:lnTo>
                  <a:lnTo>
                    <a:pt x="16670" y="21600"/>
                  </a:lnTo>
                  <a:lnTo>
                    <a:pt x="21600" y="15660"/>
                  </a:lnTo>
                  <a:lnTo>
                    <a:pt x="18313" y="2700"/>
                  </a:lnTo>
                  <a:lnTo>
                    <a:pt x="8922" y="0"/>
                  </a:lnTo>
                  <a:lnTo>
                    <a:pt x="0" y="540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19" name="Freeform 37"/>
            <p:cNvSpPr/>
            <p:nvPr/>
          </p:nvSpPr>
          <p:spPr>
            <a:xfrm>
              <a:off x="3099667" y="567105"/>
              <a:ext cx="364788" cy="467994"/>
            </a:xfrm>
            <a:custGeom>
              <a:avLst/>
              <a:gdLst/>
              <a:ahLst/>
              <a:cxnLst>
                <a:cxn ang="0">
                  <a:pos x="wd2" y="hd2"/>
                </a:cxn>
                <a:cxn ang="5400000">
                  <a:pos x="wd2" y="hd2"/>
                </a:cxn>
                <a:cxn ang="10800000">
                  <a:pos x="wd2" y="hd2"/>
                </a:cxn>
                <a:cxn ang="16200000">
                  <a:pos x="wd2" y="hd2"/>
                </a:cxn>
              </a:cxnLst>
              <a:rect l="0" t="0" r="r" b="b"/>
              <a:pathLst>
                <a:path w="21600" h="21600" extrusionOk="0">
                  <a:moveTo>
                    <a:pt x="9711" y="21600"/>
                  </a:moveTo>
                  <a:lnTo>
                    <a:pt x="10709" y="21081"/>
                  </a:lnTo>
                  <a:lnTo>
                    <a:pt x="11375" y="20633"/>
                  </a:lnTo>
                  <a:lnTo>
                    <a:pt x="12282" y="20468"/>
                  </a:lnTo>
                  <a:lnTo>
                    <a:pt x="12010" y="19030"/>
                  </a:lnTo>
                  <a:lnTo>
                    <a:pt x="13644" y="18582"/>
                  </a:lnTo>
                  <a:lnTo>
                    <a:pt x="14945" y="17733"/>
                  </a:lnTo>
                  <a:lnTo>
                    <a:pt x="16094" y="17686"/>
                  </a:lnTo>
                  <a:lnTo>
                    <a:pt x="15217" y="18629"/>
                  </a:lnTo>
                  <a:lnTo>
                    <a:pt x="16003" y="19195"/>
                  </a:lnTo>
                  <a:lnTo>
                    <a:pt x="17213" y="18134"/>
                  </a:lnTo>
                  <a:lnTo>
                    <a:pt x="17516" y="16507"/>
                  </a:lnTo>
                  <a:lnTo>
                    <a:pt x="18575" y="16176"/>
                  </a:lnTo>
                  <a:lnTo>
                    <a:pt x="19452" y="15280"/>
                  </a:lnTo>
                  <a:lnTo>
                    <a:pt x="18575" y="14785"/>
                  </a:lnTo>
                  <a:lnTo>
                    <a:pt x="17788" y="15516"/>
                  </a:lnTo>
                  <a:lnTo>
                    <a:pt x="17002" y="14903"/>
                  </a:lnTo>
                  <a:lnTo>
                    <a:pt x="16729" y="11932"/>
                  </a:lnTo>
                  <a:lnTo>
                    <a:pt x="16003" y="10163"/>
                  </a:lnTo>
                  <a:lnTo>
                    <a:pt x="16306" y="8819"/>
                  </a:lnTo>
                  <a:lnTo>
                    <a:pt x="17667" y="7310"/>
                  </a:lnTo>
                  <a:lnTo>
                    <a:pt x="18454" y="7263"/>
                  </a:lnTo>
                  <a:lnTo>
                    <a:pt x="18817" y="6367"/>
                  </a:lnTo>
                  <a:lnTo>
                    <a:pt x="20450" y="8088"/>
                  </a:lnTo>
                  <a:lnTo>
                    <a:pt x="21509" y="7970"/>
                  </a:lnTo>
                  <a:lnTo>
                    <a:pt x="21600" y="7310"/>
                  </a:lnTo>
                  <a:lnTo>
                    <a:pt x="21388" y="6013"/>
                  </a:lnTo>
                  <a:lnTo>
                    <a:pt x="21086" y="5070"/>
                  </a:lnTo>
                  <a:lnTo>
                    <a:pt x="20027" y="4622"/>
                  </a:lnTo>
                  <a:lnTo>
                    <a:pt x="19936" y="4575"/>
                  </a:lnTo>
                  <a:lnTo>
                    <a:pt x="19724" y="3726"/>
                  </a:lnTo>
                  <a:lnTo>
                    <a:pt x="19029" y="3231"/>
                  </a:lnTo>
                  <a:lnTo>
                    <a:pt x="17939" y="3301"/>
                  </a:lnTo>
                  <a:lnTo>
                    <a:pt x="17879" y="3301"/>
                  </a:lnTo>
                  <a:lnTo>
                    <a:pt x="17153" y="1886"/>
                  </a:lnTo>
                  <a:lnTo>
                    <a:pt x="16215" y="1721"/>
                  </a:lnTo>
                  <a:lnTo>
                    <a:pt x="16155" y="1721"/>
                  </a:lnTo>
                  <a:lnTo>
                    <a:pt x="14642" y="0"/>
                  </a:lnTo>
                  <a:lnTo>
                    <a:pt x="13583" y="896"/>
                  </a:lnTo>
                  <a:lnTo>
                    <a:pt x="13523" y="896"/>
                  </a:lnTo>
                  <a:lnTo>
                    <a:pt x="12010" y="943"/>
                  </a:lnTo>
                  <a:lnTo>
                    <a:pt x="11072" y="1674"/>
                  </a:lnTo>
                  <a:lnTo>
                    <a:pt x="11012" y="1674"/>
                  </a:lnTo>
                  <a:lnTo>
                    <a:pt x="9711" y="1344"/>
                  </a:lnTo>
                  <a:lnTo>
                    <a:pt x="8350" y="1839"/>
                  </a:lnTo>
                  <a:lnTo>
                    <a:pt x="8289" y="1886"/>
                  </a:lnTo>
                  <a:lnTo>
                    <a:pt x="8229" y="1839"/>
                  </a:lnTo>
                  <a:lnTo>
                    <a:pt x="7563" y="943"/>
                  </a:lnTo>
                  <a:lnTo>
                    <a:pt x="6716" y="825"/>
                  </a:lnTo>
                  <a:lnTo>
                    <a:pt x="7291" y="1721"/>
                  </a:lnTo>
                  <a:lnTo>
                    <a:pt x="7291" y="1792"/>
                  </a:lnTo>
                  <a:lnTo>
                    <a:pt x="6565" y="2570"/>
                  </a:lnTo>
                  <a:lnTo>
                    <a:pt x="5718" y="2853"/>
                  </a:lnTo>
                  <a:lnTo>
                    <a:pt x="3842" y="4174"/>
                  </a:lnTo>
                  <a:lnTo>
                    <a:pt x="4629" y="4976"/>
                  </a:lnTo>
                  <a:lnTo>
                    <a:pt x="4629" y="5023"/>
                  </a:lnTo>
                  <a:lnTo>
                    <a:pt x="3842" y="5589"/>
                  </a:lnTo>
                  <a:lnTo>
                    <a:pt x="4508" y="6249"/>
                  </a:lnTo>
                  <a:lnTo>
                    <a:pt x="4508" y="7074"/>
                  </a:lnTo>
                  <a:lnTo>
                    <a:pt x="5506" y="7758"/>
                  </a:lnTo>
                  <a:lnTo>
                    <a:pt x="5506" y="7805"/>
                  </a:lnTo>
                  <a:lnTo>
                    <a:pt x="5355" y="9149"/>
                  </a:lnTo>
                  <a:lnTo>
                    <a:pt x="5355" y="9197"/>
                  </a:lnTo>
                  <a:lnTo>
                    <a:pt x="4508" y="9975"/>
                  </a:lnTo>
                  <a:lnTo>
                    <a:pt x="4417" y="9975"/>
                  </a:lnTo>
                  <a:lnTo>
                    <a:pt x="2934" y="10093"/>
                  </a:lnTo>
                  <a:lnTo>
                    <a:pt x="1361" y="11272"/>
                  </a:lnTo>
                  <a:lnTo>
                    <a:pt x="1997" y="12286"/>
                  </a:lnTo>
                  <a:lnTo>
                    <a:pt x="1936" y="12333"/>
                  </a:lnTo>
                  <a:lnTo>
                    <a:pt x="212" y="13276"/>
                  </a:lnTo>
                  <a:lnTo>
                    <a:pt x="0" y="14290"/>
                  </a:lnTo>
                  <a:lnTo>
                    <a:pt x="2481" y="18346"/>
                  </a:lnTo>
                  <a:lnTo>
                    <a:pt x="3630" y="17733"/>
                  </a:lnTo>
                  <a:lnTo>
                    <a:pt x="3721" y="17733"/>
                  </a:lnTo>
                  <a:lnTo>
                    <a:pt x="6353" y="18417"/>
                  </a:lnTo>
                  <a:lnTo>
                    <a:pt x="6413" y="18464"/>
                  </a:lnTo>
                  <a:lnTo>
                    <a:pt x="6716" y="19643"/>
                  </a:lnTo>
                  <a:lnTo>
                    <a:pt x="6081" y="20539"/>
                  </a:lnTo>
                  <a:lnTo>
                    <a:pt x="6565" y="21317"/>
                  </a:lnTo>
                  <a:lnTo>
                    <a:pt x="7563" y="20704"/>
                  </a:lnTo>
                  <a:lnTo>
                    <a:pt x="9076" y="20704"/>
                  </a:lnTo>
                  <a:lnTo>
                    <a:pt x="9711" y="2160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20" name="Freeform 38"/>
            <p:cNvSpPr/>
            <p:nvPr/>
          </p:nvSpPr>
          <p:spPr>
            <a:xfrm>
              <a:off x="3239653" y="1651760"/>
              <a:ext cx="196704" cy="355083"/>
            </a:xfrm>
            <a:custGeom>
              <a:avLst/>
              <a:gdLst/>
              <a:ahLst/>
              <a:cxnLst>
                <a:cxn ang="0">
                  <a:pos x="wd2" y="hd2"/>
                </a:cxn>
                <a:cxn ang="5400000">
                  <a:pos x="wd2" y="hd2"/>
                </a:cxn>
                <a:cxn ang="10800000">
                  <a:pos x="wd2" y="hd2"/>
                </a:cxn>
                <a:cxn ang="16200000">
                  <a:pos x="wd2" y="hd2"/>
                </a:cxn>
              </a:cxnLst>
              <a:rect l="0" t="0" r="r" b="b"/>
              <a:pathLst>
                <a:path w="21600" h="21600" extrusionOk="0">
                  <a:moveTo>
                    <a:pt x="6340" y="9106"/>
                  </a:moveTo>
                  <a:lnTo>
                    <a:pt x="6115" y="13519"/>
                  </a:lnTo>
                  <a:lnTo>
                    <a:pt x="7574" y="14918"/>
                  </a:lnTo>
                  <a:lnTo>
                    <a:pt x="1851" y="15198"/>
                  </a:lnTo>
                  <a:lnTo>
                    <a:pt x="0" y="17498"/>
                  </a:lnTo>
                  <a:lnTo>
                    <a:pt x="5330" y="20419"/>
                  </a:lnTo>
                  <a:lnTo>
                    <a:pt x="5442" y="21600"/>
                  </a:lnTo>
                  <a:lnTo>
                    <a:pt x="8359" y="20077"/>
                  </a:lnTo>
                  <a:lnTo>
                    <a:pt x="13409" y="20077"/>
                  </a:lnTo>
                  <a:lnTo>
                    <a:pt x="16999" y="18430"/>
                  </a:lnTo>
                  <a:lnTo>
                    <a:pt x="19075" y="16099"/>
                  </a:lnTo>
                  <a:lnTo>
                    <a:pt x="20141" y="9541"/>
                  </a:lnTo>
                  <a:lnTo>
                    <a:pt x="21600" y="6154"/>
                  </a:lnTo>
                  <a:lnTo>
                    <a:pt x="20534" y="2113"/>
                  </a:lnTo>
                  <a:lnTo>
                    <a:pt x="19244" y="1896"/>
                  </a:lnTo>
                  <a:lnTo>
                    <a:pt x="19075" y="1896"/>
                  </a:lnTo>
                  <a:lnTo>
                    <a:pt x="18683" y="932"/>
                  </a:lnTo>
                  <a:lnTo>
                    <a:pt x="16438" y="0"/>
                  </a:lnTo>
                  <a:lnTo>
                    <a:pt x="13802" y="1088"/>
                  </a:lnTo>
                  <a:lnTo>
                    <a:pt x="15260" y="2051"/>
                  </a:lnTo>
                  <a:lnTo>
                    <a:pt x="17785" y="2113"/>
                  </a:lnTo>
                  <a:lnTo>
                    <a:pt x="17897" y="2113"/>
                  </a:lnTo>
                  <a:lnTo>
                    <a:pt x="17897" y="2176"/>
                  </a:lnTo>
                  <a:lnTo>
                    <a:pt x="17392" y="4382"/>
                  </a:lnTo>
                  <a:lnTo>
                    <a:pt x="17392" y="4475"/>
                  </a:lnTo>
                  <a:lnTo>
                    <a:pt x="15541" y="4475"/>
                  </a:lnTo>
                  <a:lnTo>
                    <a:pt x="15765" y="5874"/>
                  </a:lnTo>
                  <a:lnTo>
                    <a:pt x="15653" y="5936"/>
                  </a:lnTo>
                  <a:lnTo>
                    <a:pt x="13128" y="6900"/>
                  </a:lnTo>
                  <a:lnTo>
                    <a:pt x="13016" y="6900"/>
                  </a:lnTo>
                  <a:lnTo>
                    <a:pt x="8864" y="7055"/>
                  </a:lnTo>
                  <a:lnTo>
                    <a:pt x="7798" y="7770"/>
                  </a:lnTo>
                  <a:lnTo>
                    <a:pt x="8640" y="8733"/>
                  </a:lnTo>
                  <a:lnTo>
                    <a:pt x="8752" y="8795"/>
                  </a:lnTo>
                  <a:lnTo>
                    <a:pt x="8472" y="8795"/>
                  </a:lnTo>
                  <a:lnTo>
                    <a:pt x="6340" y="9106"/>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21" name="Freeform 39"/>
            <p:cNvSpPr/>
            <p:nvPr/>
          </p:nvSpPr>
          <p:spPr>
            <a:xfrm>
              <a:off x="2957123" y="953861"/>
              <a:ext cx="475658" cy="845043"/>
            </a:xfrm>
            <a:custGeom>
              <a:avLst/>
              <a:gdLst/>
              <a:ahLst/>
              <a:cxnLst>
                <a:cxn ang="0">
                  <a:pos x="wd2" y="hd2"/>
                </a:cxn>
                <a:cxn ang="5400000">
                  <a:pos x="wd2" y="hd2"/>
                </a:cxn>
                <a:cxn ang="10800000">
                  <a:pos x="wd2" y="hd2"/>
                </a:cxn>
                <a:cxn ang="16200000">
                  <a:pos x="wd2" y="hd2"/>
                </a:cxn>
              </a:cxnLst>
              <a:rect l="0" t="0" r="r" b="b"/>
              <a:pathLst>
                <a:path w="21600" h="21600" extrusionOk="0">
                  <a:moveTo>
                    <a:pt x="14524" y="19628"/>
                  </a:moveTo>
                  <a:lnTo>
                    <a:pt x="15289" y="20333"/>
                  </a:lnTo>
                  <a:lnTo>
                    <a:pt x="15034" y="20830"/>
                  </a:lnTo>
                  <a:lnTo>
                    <a:pt x="15452" y="21600"/>
                  </a:lnTo>
                  <a:lnTo>
                    <a:pt x="16287" y="21482"/>
                  </a:lnTo>
                  <a:lnTo>
                    <a:pt x="15962" y="21143"/>
                  </a:lnTo>
                  <a:lnTo>
                    <a:pt x="15962" y="21104"/>
                  </a:lnTo>
                  <a:lnTo>
                    <a:pt x="16449" y="20738"/>
                  </a:lnTo>
                  <a:lnTo>
                    <a:pt x="18213" y="20673"/>
                  </a:lnTo>
                  <a:lnTo>
                    <a:pt x="19257" y="20268"/>
                  </a:lnTo>
                  <a:lnTo>
                    <a:pt x="19141" y="19680"/>
                  </a:lnTo>
                  <a:lnTo>
                    <a:pt x="19071" y="19654"/>
                  </a:lnTo>
                  <a:lnTo>
                    <a:pt x="19906" y="19654"/>
                  </a:lnTo>
                  <a:lnTo>
                    <a:pt x="20115" y="18792"/>
                  </a:lnTo>
                  <a:lnTo>
                    <a:pt x="19141" y="18753"/>
                  </a:lnTo>
                  <a:lnTo>
                    <a:pt x="19141" y="18727"/>
                  </a:lnTo>
                  <a:lnTo>
                    <a:pt x="19071" y="18727"/>
                  </a:lnTo>
                  <a:lnTo>
                    <a:pt x="18375" y="18296"/>
                  </a:lnTo>
                  <a:lnTo>
                    <a:pt x="18421" y="18270"/>
                  </a:lnTo>
                  <a:lnTo>
                    <a:pt x="19582" y="17774"/>
                  </a:lnTo>
                  <a:lnTo>
                    <a:pt x="19628" y="17734"/>
                  </a:lnTo>
                  <a:lnTo>
                    <a:pt x="19628" y="17774"/>
                  </a:lnTo>
                  <a:lnTo>
                    <a:pt x="20672" y="18178"/>
                  </a:lnTo>
                  <a:lnTo>
                    <a:pt x="20672" y="18205"/>
                  </a:lnTo>
                  <a:lnTo>
                    <a:pt x="20834" y="18609"/>
                  </a:lnTo>
                  <a:lnTo>
                    <a:pt x="21322" y="18662"/>
                  </a:lnTo>
                  <a:lnTo>
                    <a:pt x="21600" y="16781"/>
                  </a:lnTo>
                  <a:lnTo>
                    <a:pt x="21229" y="16167"/>
                  </a:lnTo>
                  <a:lnTo>
                    <a:pt x="19582" y="14274"/>
                  </a:lnTo>
                  <a:lnTo>
                    <a:pt x="19025" y="13908"/>
                  </a:lnTo>
                  <a:lnTo>
                    <a:pt x="18537" y="12550"/>
                  </a:lnTo>
                  <a:lnTo>
                    <a:pt x="18213" y="12119"/>
                  </a:lnTo>
                  <a:lnTo>
                    <a:pt x="18097" y="12054"/>
                  </a:lnTo>
                  <a:lnTo>
                    <a:pt x="16844" y="11740"/>
                  </a:lnTo>
                  <a:lnTo>
                    <a:pt x="16449" y="11466"/>
                  </a:lnTo>
                  <a:lnTo>
                    <a:pt x="16774" y="11035"/>
                  </a:lnTo>
                  <a:lnTo>
                    <a:pt x="15893" y="10852"/>
                  </a:lnTo>
                  <a:lnTo>
                    <a:pt x="13990" y="10630"/>
                  </a:lnTo>
                  <a:lnTo>
                    <a:pt x="12505" y="11061"/>
                  </a:lnTo>
                  <a:lnTo>
                    <a:pt x="11948" y="12367"/>
                  </a:lnTo>
                  <a:lnTo>
                    <a:pt x="11345" y="11897"/>
                  </a:lnTo>
                  <a:lnTo>
                    <a:pt x="10626" y="12419"/>
                  </a:lnTo>
                  <a:lnTo>
                    <a:pt x="10023" y="11440"/>
                  </a:lnTo>
                  <a:lnTo>
                    <a:pt x="8770" y="11871"/>
                  </a:lnTo>
                  <a:lnTo>
                    <a:pt x="7679" y="11779"/>
                  </a:lnTo>
                  <a:lnTo>
                    <a:pt x="7726" y="11218"/>
                  </a:lnTo>
                  <a:lnTo>
                    <a:pt x="9164" y="9272"/>
                  </a:lnTo>
                  <a:lnTo>
                    <a:pt x="9489" y="7326"/>
                  </a:lnTo>
                  <a:lnTo>
                    <a:pt x="9860" y="6399"/>
                  </a:lnTo>
                  <a:lnTo>
                    <a:pt x="9536" y="5629"/>
                  </a:lnTo>
                  <a:lnTo>
                    <a:pt x="9976" y="4910"/>
                  </a:lnTo>
                  <a:lnTo>
                    <a:pt x="9814" y="4179"/>
                  </a:lnTo>
                  <a:lnTo>
                    <a:pt x="12668" y="2599"/>
                  </a:lnTo>
                  <a:lnTo>
                    <a:pt x="13596" y="2690"/>
                  </a:lnTo>
                  <a:lnTo>
                    <a:pt x="13712" y="2507"/>
                  </a:lnTo>
                  <a:lnTo>
                    <a:pt x="13433" y="2259"/>
                  </a:lnTo>
                  <a:lnTo>
                    <a:pt x="13828" y="2103"/>
                  </a:lnTo>
                  <a:lnTo>
                    <a:pt x="13317" y="1645"/>
                  </a:lnTo>
                  <a:lnTo>
                    <a:pt x="12343" y="1645"/>
                  </a:lnTo>
                  <a:lnTo>
                    <a:pt x="11508" y="1985"/>
                  </a:lnTo>
                  <a:lnTo>
                    <a:pt x="11461" y="2011"/>
                  </a:lnTo>
                  <a:lnTo>
                    <a:pt x="11392" y="1985"/>
                  </a:lnTo>
                  <a:lnTo>
                    <a:pt x="11020" y="1515"/>
                  </a:lnTo>
                  <a:lnTo>
                    <a:pt x="11020" y="1489"/>
                  </a:lnTo>
                  <a:lnTo>
                    <a:pt x="11508" y="993"/>
                  </a:lnTo>
                  <a:lnTo>
                    <a:pt x="11299" y="379"/>
                  </a:lnTo>
                  <a:lnTo>
                    <a:pt x="9327" y="0"/>
                  </a:lnTo>
                  <a:lnTo>
                    <a:pt x="8376" y="340"/>
                  </a:lnTo>
                  <a:lnTo>
                    <a:pt x="8167" y="810"/>
                  </a:lnTo>
                  <a:lnTo>
                    <a:pt x="6960" y="901"/>
                  </a:lnTo>
                  <a:lnTo>
                    <a:pt x="6635" y="1267"/>
                  </a:lnTo>
                  <a:lnTo>
                    <a:pt x="6566" y="1267"/>
                  </a:lnTo>
                  <a:lnTo>
                    <a:pt x="5522" y="1397"/>
                  </a:lnTo>
                  <a:lnTo>
                    <a:pt x="5475" y="1397"/>
                  </a:lnTo>
                  <a:lnTo>
                    <a:pt x="3944" y="1084"/>
                  </a:lnTo>
                  <a:lnTo>
                    <a:pt x="3550" y="1397"/>
                  </a:lnTo>
                  <a:lnTo>
                    <a:pt x="4385" y="2599"/>
                  </a:lnTo>
                  <a:lnTo>
                    <a:pt x="4385" y="2625"/>
                  </a:lnTo>
                  <a:lnTo>
                    <a:pt x="3782" y="3774"/>
                  </a:lnTo>
                  <a:lnTo>
                    <a:pt x="4663" y="4114"/>
                  </a:lnTo>
                  <a:lnTo>
                    <a:pt x="5151" y="5106"/>
                  </a:lnTo>
                  <a:lnTo>
                    <a:pt x="5197" y="5132"/>
                  </a:lnTo>
                  <a:lnTo>
                    <a:pt x="5151" y="5158"/>
                  </a:lnTo>
                  <a:lnTo>
                    <a:pt x="4501" y="5315"/>
                  </a:lnTo>
                  <a:lnTo>
                    <a:pt x="4547" y="5785"/>
                  </a:lnTo>
                  <a:lnTo>
                    <a:pt x="4223" y="6268"/>
                  </a:lnTo>
                  <a:lnTo>
                    <a:pt x="4223" y="6308"/>
                  </a:lnTo>
                  <a:lnTo>
                    <a:pt x="4153" y="6308"/>
                  </a:lnTo>
                  <a:lnTo>
                    <a:pt x="2854" y="6334"/>
                  </a:lnTo>
                  <a:lnTo>
                    <a:pt x="2784" y="6895"/>
                  </a:lnTo>
                  <a:lnTo>
                    <a:pt x="2784" y="6921"/>
                  </a:lnTo>
                  <a:lnTo>
                    <a:pt x="2738" y="6921"/>
                  </a:lnTo>
                  <a:lnTo>
                    <a:pt x="534" y="7418"/>
                  </a:lnTo>
                  <a:lnTo>
                    <a:pt x="534" y="8867"/>
                  </a:lnTo>
                  <a:lnTo>
                    <a:pt x="0" y="9207"/>
                  </a:lnTo>
                  <a:lnTo>
                    <a:pt x="1137" y="9638"/>
                  </a:lnTo>
                  <a:lnTo>
                    <a:pt x="1206" y="9638"/>
                  </a:lnTo>
                  <a:lnTo>
                    <a:pt x="1137" y="9677"/>
                  </a:lnTo>
                  <a:lnTo>
                    <a:pt x="534" y="10356"/>
                  </a:lnTo>
                  <a:lnTo>
                    <a:pt x="1694" y="10761"/>
                  </a:lnTo>
                  <a:lnTo>
                    <a:pt x="1694" y="10787"/>
                  </a:lnTo>
                  <a:lnTo>
                    <a:pt x="1972" y="11153"/>
                  </a:lnTo>
                  <a:lnTo>
                    <a:pt x="1972" y="11192"/>
                  </a:lnTo>
                  <a:lnTo>
                    <a:pt x="1369" y="11557"/>
                  </a:lnTo>
                  <a:lnTo>
                    <a:pt x="1810" y="12237"/>
                  </a:lnTo>
                  <a:lnTo>
                    <a:pt x="3550" y="11714"/>
                  </a:lnTo>
                  <a:lnTo>
                    <a:pt x="3666" y="11714"/>
                  </a:lnTo>
                  <a:lnTo>
                    <a:pt x="4223" y="12080"/>
                  </a:lnTo>
                  <a:lnTo>
                    <a:pt x="4269" y="12119"/>
                  </a:lnTo>
                  <a:lnTo>
                    <a:pt x="3341" y="13203"/>
                  </a:lnTo>
                  <a:lnTo>
                    <a:pt x="3457" y="13725"/>
                  </a:lnTo>
                  <a:lnTo>
                    <a:pt x="3457" y="13751"/>
                  </a:lnTo>
                  <a:lnTo>
                    <a:pt x="2784" y="13973"/>
                  </a:lnTo>
                  <a:lnTo>
                    <a:pt x="2784" y="14365"/>
                  </a:lnTo>
                  <a:lnTo>
                    <a:pt x="4315" y="14365"/>
                  </a:lnTo>
                  <a:lnTo>
                    <a:pt x="4315" y="14404"/>
                  </a:lnTo>
                  <a:lnTo>
                    <a:pt x="5035" y="14953"/>
                  </a:lnTo>
                  <a:lnTo>
                    <a:pt x="5754" y="14927"/>
                  </a:lnTo>
                  <a:lnTo>
                    <a:pt x="6960" y="14313"/>
                  </a:lnTo>
                  <a:lnTo>
                    <a:pt x="7169" y="13843"/>
                  </a:lnTo>
                  <a:lnTo>
                    <a:pt x="7169" y="13817"/>
                  </a:lnTo>
                  <a:lnTo>
                    <a:pt x="8120" y="13817"/>
                  </a:lnTo>
                  <a:lnTo>
                    <a:pt x="8376" y="13503"/>
                  </a:lnTo>
                  <a:lnTo>
                    <a:pt x="8445" y="13503"/>
                  </a:lnTo>
                  <a:lnTo>
                    <a:pt x="9095" y="13542"/>
                  </a:lnTo>
                  <a:lnTo>
                    <a:pt x="9095" y="13569"/>
                  </a:lnTo>
                  <a:lnTo>
                    <a:pt x="9164" y="13569"/>
                  </a:lnTo>
                  <a:lnTo>
                    <a:pt x="9698" y="14587"/>
                  </a:lnTo>
                  <a:lnTo>
                    <a:pt x="9768" y="14613"/>
                  </a:lnTo>
                  <a:lnTo>
                    <a:pt x="9698" y="14613"/>
                  </a:lnTo>
                  <a:lnTo>
                    <a:pt x="9327" y="14861"/>
                  </a:lnTo>
                  <a:lnTo>
                    <a:pt x="9257" y="14861"/>
                  </a:lnTo>
                  <a:lnTo>
                    <a:pt x="7842" y="14992"/>
                  </a:lnTo>
                  <a:lnTo>
                    <a:pt x="8167" y="15423"/>
                  </a:lnTo>
                  <a:lnTo>
                    <a:pt x="8213" y="15449"/>
                  </a:lnTo>
                  <a:lnTo>
                    <a:pt x="8167" y="15449"/>
                  </a:lnTo>
                  <a:lnTo>
                    <a:pt x="7610" y="15828"/>
                  </a:lnTo>
                  <a:lnTo>
                    <a:pt x="7447" y="16285"/>
                  </a:lnTo>
                  <a:lnTo>
                    <a:pt x="6566" y="16873"/>
                  </a:lnTo>
                  <a:lnTo>
                    <a:pt x="6960" y="17121"/>
                  </a:lnTo>
                  <a:lnTo>
                    <a:pt x="6960" y="17147"/>
                  </a:lnTo>
                  <a:lnTo>
                    <a:pt x="6357" y="17591"/>
                  </a:lnTo>
                  <a:lnTo>
                    <a:pt x="6357" y="18113"/>
                  </a:lnTo>
                  <a:lnTo>
                    <a:pt x="7958" y="18544"/>
                  </a:lnTo>
                  <a:lnTo>
                    <a:pt x="7958" y="18570"/>
                  </a:lnTo>
                  <a:lnTo>
                    <a:pt x="9211" y="19537"/>
                  </a:lnTo>
                  <a:lnTo>
                    <a:pt x="9976" y="19132"/>
                  </a:lnTo>
                  <a:lnTo>
                    <a:pt x="9976" y="19106"/>
                  </a:lnTo>
                  <a:lnTo>
                    <a:pt x="10023" y="19132"/>
                  </a:lnTo>
                  <a:lnTo>
                    <a:pt x="11740" y="19132"/>
                  </a:lnTo>
                  <a:lnTo>
                    <a:pt x="12436" y="19471"/>
                  </a:lnTo>
                  <a:lnTo>
                    <a:pt x="14686" y="19040"/>
                  </a:lnTo>
                  <a:lnTo>
                    <a:pt x="14802" y="19040"/>
                  </a:lnTo>
                  <a:lnTo>
                    <a:pt x="14756" y="19106"/>
                  </a:lnTo>
                  <a:lnTo>
                    <a:pt x="14524" y="19628"/>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22" name="Freeform 40"/>
            <p:cNvSpPr/>
            <p:nvPr/>
          </p:nvSpPr>
          <p:spPr>
            <a:xfrm>
              <a:off x="3136962" y="1702339"/>
              <a:ext cx="142546" cy="100143"/>
            </a:xfrm>
            <a:custGeom>
              <a:avLst/>
              <a:gdLst/>
              <a:ahLst/>
              <a:cxnLst>
                <a:cxn ang="0">
                  <a:pos x="wd2" y="hd2"/>
                </a:cxn>
                <a:cxn ang="5400000">
                  <a:pos x="wd2" y="hd2"/>
                </a:cxn>
                <a:cxn ang="10800000">
                  <a:pos x="wd2" y="hd2"/>
                </a:cxn>
                <a:cxn ang="16200000">
                  <a:pos x="wd2" y="hd2"/>
                </a:cxn>
              </a:cxnLst>
              <a:rect l="0" t="0" r="r" b="b"/>
              <a:pathLst>
                <a:path w="21600" h="21600" extrusionOk="0">
                  <a:moveTo>
                    <a:pt x="0" y="11461"/>
                  </a:moveTo>
                  <a:lnTo>
                    <a:pt x="2942" y="17963"/>
                  </a:lnTo>
                  <a:lnTo>
                    <a:pt x="6039" y="21600"/>
                  </a:lnTo>
                  <a:lnTo>
                    <a:pt x="12465" y="17192"/>
                  </a:lnTo>
                  <a:lnTo>
                    <a:pt x="13394" y="13555"/>
                  </a:lnTo>
                  <a:lnTo>
                    <a:pt x="18116" y="5731"/>
                  </a:lnTo>
                  <a:lnTo>
                    <a:pt x="20903" y="3857"/>
                  </a:lnTo>
                  <a:lnTo>
                    <a:pt x="21600" y="0"/>
                  </a:lnTo>
                  <a:lnTo>
                    <a:pt x="14245" y="3416"/>
                  </a:lnTo>
                  <a:lnTo>
                    <a:pt x="14090" y="3416"/>
                  </a:lnTo>
                  <a:lnTo>
                    <a:pt x="11690" y="551"/>
                  </a:lnTo>
                  <a:lnTo>
                    <a:pt x="6194" y="220"/>
                  </a:lnTo>
                  <a:lnTo>
                    <a:pt x="3484" y="3857"/>
                  </a:lnTo>
                  <a:lnTo>
                    <a:pt x="0" y="11461"/>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23" name="Freeform 41"/>
            <p:cNvSpPr/>
            <p:nvPr/>
          </p:nvSpPr>
          <p:spPr>
            <a:xfrm>
              <a:off x="2675614" y="1414699"/>
              <a:ext cx="492516" cy="343332"/>
            </a:xfrm>
            <a:custGeom>
              <a:avLst/>
              <a:gdLst/>
              <a:ahLst/>
              <a:cxnLst>
                <a:cxn ang="0">
                  <a:pos x="wd2" y="hd2"/>
                </a:cxn>
                <a:cxn ang="5400000">
                  <a:pos x="wd2" y="hd2"/>
                </a:cxn>
                <a:cxn ang="10800000">
                  <a:pos x="wd2" y="hd2"/>
                </a:cxn>
                <a:cxn ang="16200000">
                  <a:pos x="wd2" y="hd2"/>
                </a:cxn>
              </a:cxnLst>
              <a:rect l="0" t="0" r="r" b="b"/>
              <a:pathLst>
                <a:path w="21600" h="21600" extrusionOk="0">
                  <a:moveTo>
                    <a:pt x="5176" y="14368"/>
                  </a:moveTo>
                  <a:lnTo>
                    <a:pt x="7103" y="12986"/>
                  </a:lnTo>
                  <a:lnTo>
                    <a:pt x="8515" y="13693"/>
                  </a:lnTo>
                  <a:lnTo>
                    <a:pt x="10262" y="13307"/>
                  </a:lnTo>
                  <a:lnTo>
                    <a:pt x="12817" y="16939"/>
                  </a:lnTo>
                  <a:lnTo>
                    <a:pt x="15931" y="21600"/>
                  </a:lnTo>
                  <a:lnTo>
                    <a:pt x="17208" y="20893"/>
                  </a:lnTo>
                  <a:lnTo>
                    <a:pt x="17948" y="21439"/>
                  </a:lnTo>
                  <a:lnTo>
                    <a:pt x="18530" y="21054"/>
                  </a:lnTo>
                  <a:lnTo>
                    <a:pt x="19606" y="21504"/>
                  </a:lnTo>
                  <a:lnTo>
                    <a:pt x="20121" y="21375"/>
                  </a:lnTo>
                  <a:lnTo>
                    <a:pt x="21129" y="19221"/>
                  </a:lnTo>
                  <a:lnTo>
                    <a:pt x="19920" y="16811"/>
                  </a:lnTo>
                  <a:lnTo>
                    <a:pt x="18441" y="15750"/>
                  </a:lnTo>
                  <a:lnTo>
                    <a:pt x="18373" y="15750"/>
                  </a:lnTo>
                  <a:lnTo>
                    <a:pt x="18373" y="14304"/>
                  </a:lnTo>
                  <a:lnTo>
                    <a:pt x="18441" y="14207"/>
                  </a:lnTo>
                  <a:lnTo>
                    <a:pt x="18956" y="13211"/>
                  </a:lnTo>
                  <a:lnTo>
                    <a:pt x="18598" y="12536"/>
                  </a:lnTo>
                  <a:lnTo>
                    <a:pt x="18598" y="12471"/>
                  </a:lnTo>
                  <a:lnTo>
                    <a:pt x="19449" y="11025"/>
                  </a:lnTo>
                  <a:lnTo>
                    <a:pt x="19606" y="9868"/>
                  </a:lnTo>
                  <a:lnTo>
                    <a:pt x="20121" y="8968"/>
                  </a:lnTo>
                  <a:lnTo>
                    <a:pt x="19807" y="7907"/>
                  </a:lnTo>
                  <a:lnTo>
                    <a:pt x="19763" y="7811"/>
                  </a:lnTo>
                  <a:lnTo>
                    <a:pt x="19807" y="7746"/>
                  </a:lnTo>
                  <a:lnTo>
                    <a:pt x="21286" y="7457"/>
                  </a:lnTo>
                  <a:lnTo>
                    <a:pt x="21600" y="6911"/>
                  </a:lnTo>
                  <a:lnTo>
                    <a:pt x="21085" y="4468"/>
                  </a:lnTo>
                  <a:lnTo>
                    <a:pt x="20547" y="4404"/>
                  </a:lnTo>
                  <a:lnTo>
                    <a:pt x="20233" y="5175"/>
                  </a:lnTo>
                  <a:lnTo>
                    <a:pt x="19337" y="5175"/>
                  </a:lnTo>
                  <a:lnTo>
                    <a:pt x="19180" y="6300"/>
                  </a:lnTo>
                  <a:lnTo>
                    <a:pt x="17948" y="7907"/>
                  </a:lnTo>
                  <a:lnTo>
                    <a:pt x="17903" y="7907"/>
                  </a:lnTo>
                  <a:lnTo>
                    <a:pt x="17163" y="7971"/>
                  </a:lnTo>
                  <a:lnTo>
                    <a:pt x="17096" y="7971"/>
                  </a:lnTo>
                  <a:lnTo>
                    <a:pt x="16469" y="6525"/>
                  </a:lnTo>
                  <a:lnTo>
                    <a:pt x="14990" y="6525"/>
                  </a:lnTo>
                  <a:lnTo>
                    <a:pt x="14990" y="6461"/>
                  </a:lnTo>
                  <a:lnTo>
                    <a:pt x="14945" y="5304"/>
                  </a:lnTo>
                  <a:lnTo>
                    <a:pt x="14945" y="5239"/>
                  </a:lnTo>
                  <a:lnTo>
                    <a:pt x="15573" y="4693"/>
                  </a:lnTo>
                  <a:lnTo>
                    <a:pt x="15461" y="3504"/>
                  </a:lnTo>
                  <a:lnTo>
                    <a:pt x="15528" y="3407"/>
                  </a:lnTo>
                  <a:lnTo>
                    <a:pt x="16312" y="836"/>
                  </a:lnTo>
                  <a:lnTo>
                    <a:pt x="15841" y="0"/>
                  </a:lnTo>
                  <a:lnTo>
                    <a:pt x="12279" y="2668"/>
                  </a:lnTo>
                  <a:lnTo>
                    <a:pt x="12391" y="3407"/>
                  </a:lnTo>
                  <a:lnTo>
                    <a:pt x="12391" y="3504"/>
                  </a:lnTo>
                  <a:lnTo>
                    <a:pt x="11607" y="3857"/>
                  </a:lnTo>
                  <a:lnTo>
                    <a:pt x="10912" y="3729"/>
                  </a:lnTo>
                  <a:lnTo>
                    <a:pt x="8627" y="5175"/>
                  </a:lnTo>
                  <a:lnTo>
                    <a:pt x="8627" y="5239"/>
                  </a:lnTo>
                  <a:lnTo>
                    <a:pt x="8582" y="5175"/>
                  </a:lnTo>
                  <a:lnTo>
                    <a:pt x="8044" y="4564"/>
                  </a:lnTo>
                  <a:lnTo>
                    <a:pt x="6408" y="5400"/>
                  </a:lnTo>
                  <a:lnTo>
                    <a:pt x="6363" y="5400"/>
                  </a:lnTo>
                  <a:lnTo>
                    <a:pt x="5512" y="4404"/>
                  </a:lnTo>
                  <a:lnTo>
                    <a:pt x="4235" y="4404"/>
                  </a:lnTo>
                  <a:lnTo>
                    <a:pt x="3652" y="5175"/>
                  </a:lnTo>
                  <a:lnTo>
                    <a:pt x="3652" y="5239"/>
                  </a:lnTo>
                  <a:lnTo>
                    <a:pt x="3607" y="5175"/>
                  </a:lnTo>
                  <a:lnTo>
                    <a:pt x="3025" y="4404"/>
                  </a:lnTo>
                  <a:lnTo>
                    <a:pt x="2599" y="4950"/>
                  </a:lnTo>
                  <a:lnTo>
                    <a:pt x="2532" y="4950"/>
                  </a:lnTo>
                  <a:lnTo>
                    <a:pt x="1793" y="4018"/>
                  </a:lnTo>
                  <a:lnTo>
                    <a:pt x="896" y="4564"/>
                  </a:lnTo>
                  <a:lnTo>
                    <a:pt x="0" y="5400"/>
                  </a:lnTo>
                  <a:lnTo>
                    <a:pt x="1098" y="6461"/>
                  </a:lnTo>
                  <a:lnTo>
                    <a:pt x="1165" y="6525"/>
                  </a:lnTo>
                  <a:lnTo>
                    <a:pt x="1165" y="6621"/>
                  </a:lnTo>
                  <a:lnTo>
                    <a:pt x="784" y="7296"/>
                  </a:lnTo>
                  <a:lnTo>
                    <a:pt x="1322" y="8068"/>
                  </a:lnTo>
                  <a:lnTo>
                    <a:pt x="2263" y="7296"/>
                  </a:lnTo>
                  <a:lnTo>
                    <a:pt x="2330" y="7232"/>
                  </a:lnTo>
                  <a:lnTo>
                    <a:pt x="2330" y="7296"/>
                  </a:lnTo>
                  <a:lnTo>
                    <a:pt x="2801" y="8421"/>
                  </a:lnTo>
                  <a:lnTo>
                    <a:pt x="3495" y="8196"/>
                  </a:lnTo>
                  <a:lnTo>
                    <a:pt x="3540" y="8196"/>
                  </a:lnTo>
                  <a:lnTo>
                    <a:pt x="3607" y="8293"/>
                  </a:lnTo>
                  <a:lnTo>
                    <a:pt x="3697" y="10350"/>
                  </a:lnTo>
                  <a:lnTo>
                    <a:pt x="4392" y="10929"/>
                  </a:lnTo>
                  <a:lnTo>
                    <a:pt x="4437" y="10929"/>
                  </a:lnTo>
                  <a:lnTo>
                    <a:pt x="4437" y="11025"/>
                  </a:lnTo>
                  <a:lnTo>
                    <a:pt x="4011" y="11861"/>
                  </a:lnTo>
                  <a:lnTo>
                    <a:pt x="5176" y="14368"/>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24" name="Freeform 43"/>
            <p:cNvSpPr/>
            <p:nvPr/>
          </p:nvSpPr>
          <p:spPr>
            <a:xfrm>
              <a:off x="341797" y="1061663"/>
              <a:ext cx="139991" cy="136415"/>
            </a:xfrm>
            <a:custGeom>
              <a:avLst/>
              <a:gdLst/>
              <a:ahLst/>
              <a:cxnLst>
                <a:cxn ang="0">
                  <a:pos x="wd2" y="hd2"/>
                </a:cxn>
                <a:cxn ang="5400000">
                  <a:pos x="wd2" y="hd2"/>
                </a:cxn>
                <a:cxn ang="10800000">
                  <a:pos x="wd2" y="hd2"/>
                </a:cxn>
                <a:cxn ang="16200000">
                  <a:pos x="wd2" y="hd2"/>
                </a:cxn>
              </a:cxnLst>
              <a:rect l="0" t="0" r="r" b="b"/>
              <a:pathLst>
                <a:path w="21600" h="21600" extrusionOk="0">
                  <a:moveTo>
                    <a:pt x="0" y="13753"/>
                  </a:moveTo>
                  <a:lnTo>
                    <a:pt x="709" y="15290"/>
                  </a:lnTo>
                  <a:lnTo>
                    <a:pt x="552" y="19092"/>
                  </a:lnTo>
                  <a:lnTo>
                    <a:pt x="2996" y="20467"/>
                  </a:lnTo>
                  <a:lnTo>
                    <a:pt x="4809" y="21600"/>
                  </a:lnTo>
                  <a:lnTo>
                    <a:pt x="6543" y="20467"/>
                  </a:lnTo>
                  <a:lnTo>
                    <a:pt x="9145" y="20467"/>
                  </a:lnTo>
                  <a:lnTo>
                    <a:pt x="11746" y="18930"/>
                  </a:lnTo>
                  <a:lnTo>
                    <a:pt x="12140" y="16827"/>
                  </a:lnTo>
                  <a:lnTo>
                    <a:pt x="12140" y="16665"/>
                  </a:lnTo>
                  <a:lnTo>
                    <a:pt x="12298" y="16665"/>
                  </a:lnTo>
                  <a:lnTo>
                    <a:pt x="15293" y="16989"/>
                  </a:lnTo>
                  <a:lnTo>
                    <a:pt x="16791" y="16665"/>
                  </a:lnTo>
                  <a:lnTo>
                    <a:pt x="16949" y="16422"/>
                  </a:lnTo>
                  <a:lnTo>
                    <a:pt x="16949" y="16665"/>
                  </a:lnTo>
                  <a:lnTo>
                    <a:pt x="18053" y="19092"/>
                  </a:lnTo>
                  <a:lnTo>
                    <a:pt x="20654" y="20063"/>
                  </a:lnTo>
                  <a:lnTo>
                    <a:pt x="21442" y="19497"/>
                  </a:lnTo>
                  <a:lnTo>
                    <a:pt x="21600" y="16422"/>
                  </a:lnTo>
                  <a:lnTo>
                    <a:pt x="19708" y="15128"/>
                  </a:lnTo>
                  <a:lnTo>
                    <a:pt x="19550" y="13025"/>
                  </a:lnTo>
                  <a:lnTo>
                    <a:pt x="18604" y="12054"/>
                  </a:lnTo>
                  <a:lnTo>
                    <a:pt x="16949" y="10921"/>
                  </a:lnTo>
                  <a:lnTo>
                    <a:pt x="16949" y="10679"/>
                  </a:lnTo>
                  <a:lnTo>
                    <a:pt x="17107" y="7604"/>
                  </a:lnTo>
                  <a:lnTo>
                    <a:pt x="13796" y="5178"/>
                  </a:lnTo>
                  <a:lnTo>
                    <a:pt x="13796" y="4935"/>
                  </a:lnTo>
                  <a:lnTo>
                    <a:pt x="13401" y="3074"/>
                  </a:lnTo>
                  <a:lnTo>
                    <a:pt x="12140" y="2427"/>
                  </a:lnTo>
                  <a:lnTo>
                    <a:pt x="12140" y="971"/>
                  </a:lnTo>
                  <a:lnTo>
                    <a:pt x="11509" y="162"/>
                  </a:lnTo>
                  <a:lnTo>
                    <a:pt x="9696" y="0"/>
                  </a:lnTo>
                  <a:lnTo>
                    <a:pt x="9460" y="728"/>
                  </a:lnTo>
                  <a:lnTo>
                    <a:pt x="9302" y="971"/>
                  </a:lnTo>
                  <a:lnTo>
                    <a:pt x="8356" y="971"/>
                  </a:lnTo>
                  <a:lnTo>
                    <a:pt x="7804" y="324"/>
                  </a:lnTo>
                  <a:lnTo>
                    <a:pt x="7095" y="324"/>
                  </a:lnTo>
                  <a:lnTo>
                    <a:pt x="5755" y="1294"/>
                  </a:lnTo>
                  <a:lnTo>
                    <a:pt x="5755" y="3640"/>
                  </a:lnTo>
                  <a:lnTo>
                    <a:pt x="5045" y="4611"/>
                  </a:lnTo>
                  <a:lnTo>
                    <a:pt x="5755" y="5178"/>
                  </a:lnTo>
                  <a:lnTo>
                    <a:pt x="5755" y="6472"/>
                  </a:lnTo>
                  <a:lnTo>
                    <a:pt x="4257" y="6472"/>
                  </a:lnTo>
                  <a:lnTo>
                    <a:pt x="3705" y="7443"/>
                  </a:lnTo>
                  <a:lnTo>
                    <a:pt x="4099" y="9384"/>
                  </a:lnTo>
                  <a:lnTo>
                    <a:pt x="0" y="13753"/>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25" name="Freeform 44"/>
            <p:cNvSpPr/>
            <p:nvPr/>
          </p:nvSpPr>
          <p:spPr>
            <a:xfrm>
              <a:off x="286107" y="1021811"/>
              <a:ext cx="90433" cy="124154"/>
            </a:xfrm>
            <a:custGeom>
              <a:avLst/>
              <a:gdLst/>
              <a:ahLst/>
              <a:cxnLst>
                <a:cxn ang="0">
                  <a:pos x="wd2" y="hd2"/>
                </a:cxn>
                <a:cxn ang="5400000">
                  <a:pos x="wd2" y="hd2"/>
                </a:cxn>
                <a:cxn ang="10800000">
                  <a:pos x="wd2" y="hd2"/>
                </a:cxn>
                <a:cxn ang="16200000">
                  <a:pos x="wd2" y="hd2"/>
                </a:cxn>
              </a:cxnLst>
              <a:rect l="0" t="0" r="r" b="b"/>
              <a:pathLst>
                <a:path w="21600" h="21600" extrusionOk="0">
                  <a:moveTo>
                    <a:pt x="3173" y="0"/>
                  </a:moveTo>
                  <a:lnTo>
                    <a:pt x="1220" y="1867"/>
                  </a:lnTo>
                  <a:lnTo>
                    <a:pt x="0" y="3111"/>
                  </a:lnTo>
                  <a:lnTo>
                    <a:pt x="610" y="4800"/>
                  </a:lnTo>
                  <a:lnTo>
                    <a:pt x="2929" y="5422"/>
                  </a:lnTo>
                  <a:lnTo>
                    <a:pt x="2563" y="8000"/>
                  </a:lnTo>
                  <a:lnTo>
                    <a:pt x="8054" y="10667"/>
                  </a:lnTo>
                  <a:lnTo>
                    <a:pt x="8420" y="15556"/>
                  </a:lnTo>
                  <a:lnTo>
                    <a:pt x="12936" y="21600"/>
                  </a:lnTo>
                  <a:lnTo>
                    <a:pt x="19037" y="16978"/>
                  </a:lnTo>
                  <a:lnTo>
                    <a:pt x="18427" y="15111"/>
                  </a:lnTo>
                  <a:lnTo>
                    <a:pt x="18427" y="14933"/>
                  </a:lnTo>
                  <a:lnTo>
                    <a:pt x="19647" y="13600"/>
                  </a:lnTo>
                  <a:lnTo>
                    <a:pt x="21600" y="13600"/>
                  </a:lnTo>
                  <a:lnTo>
                    <a:pt x="21600" y="12800"/>
                  </a:lnTo>
                  <a:lnTo>
                    <a:pt x="20502" y="12178"/>
                  </a:lnTo>
                  <a:lnTo>
                    <a:pt x="20502" y="12000"/>
                  </a:lnTo>
                  <a:lnTo>
                    <a:pt x="21600" y="10667"/>
                  </a:lnTo>
                  <a:lnTo>
                    <a:pt x="21600" y="8356"/>
                  </a:lnTo>
                  <a:lnTo>
                    <a:pt x="17573" y="5422"/>
                  </a:lnTo>
                  <a:lnTo>
                    <a:pt x="13546" y="4800"/>
                  </a:lnTo>
                  <a:lnTo>
                    <a:pt x="13302" y="4800"/>
                  </a:lnTo>
                  <a:lnTo>
                    <a:pt x="10373" y="3378"/>
                  </a:lnTo>
                  <a:lnTo>
                    <a:pt x="10373" y="3111"/>
                  </a:lnTo>
                  <a:lnTo>
                    <a:pt x="9519" y="1422"/>
                  </a:lnTo>
                  <a:lnTo>
                    <a:pt x="8054" y="1244"/>
                  </a:lnTo>
                  <a:lnTo>
                    <a:pt x="6590" y="1867"/>
                  </a:lnTo>
                  <a:lnTo>
                    <a:pt x="6346" y="1867"/>
                  </a:lnTo>
                  <a:lnTo>
                    <a:pt x="3173" y="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26" name="Freeform 45"/>
            <p:cNvSpPr/>
            <p:nvPr/>
          </p:nvSpPr>
          <p:spPr>
            <a:xfrm>
              <a:off x="292238" y="959991"/>
              <a:ext cx="110869" cy="108828"/>
            </a:xfrm>
            <a:custGeom>
              <a:avLst/>
              <a:gdLst/>
              <a:ahLst/>
              <a:cxnLst>
                <a:cxn ang="0">
                  <a:pos x="wd2" y="hd2"/>
                </a:cxn>
                <a:cxn ang="5400000">
                  <a:pos x="wd2" y="hd2"/>
                </a:cxn>
                <a:cxn ang="10800000">
                  <a:pos x="wd2" y="hd2"/>
                </a:cxn>
                <a:cxn ang="16200000">
                  <a:pos x="wd2" y="hd2"/>
                </a:cxn>
              </a:cxnLst>
              <a:rect l="0" t="0" r="r" b="b"/>
              <a:pathLst>
                <a:path w="21600" h="21600" extrusionOk="0">
                  <a:moveTo>
                    <a:pt x="4678" y="0"/>
                  </a:moveTo>
                  <a:lnTo>
                    <a:pt x="2588" y="913"/>
                  </a:lnTo>
                  <a:lnTo>
                    <a:pt x="1593" y="2839"/>
                  </a:lnTo>
                  <a:lnTo>
                    <a:pt x="199" y="3144"/>
                  </a:lnTo>
                  <a:lnTo>
                    <a:pt x="0" y="5780"/>
                  </a:lnTo>
                  <a:lnTo>
                    <a:pt x="2090" y="6997"/>
                  </a:lnTo>
                  <a:lnTo>
                    <a:pt x="1593" y="11763"/>
                  </a:lnTo>
                  <a:lnTo>
                    <a:pt x="4181" y="13893"/>
                  </a:lnTo>
                  <a:lnTo>
                    <a:pt x="5375" y="13183"/>
                  </a:lnTo>
                  <a:lnTo>
                    <a:pt x="6769" y="13386"/>
                  </a:lnTo>
                  <a:lnTo>
                    <a:pt x="7067" y="13386"/>
                  </a:lnTo>
                  <a:lnTo>
                    <a:pt x="7067" y="13690"/>
                  </a:lnTo>
                  <a:lnTo>
                    <a:pt x="7764" y="15617"/>
                  </a:lnTo>
                  <a:lnTo>
                    <a:pt x="9854" y="17239"/>
                  </a:lnTo>
                  <a:lnTo>
                    <a:pt x="13438" y="17949"/>
                  </a:lnTo>
                  <a:lnTo>
                    <a:pt x="16723" y="21600"/>
                  </a:lnTo>
                  <a:lnTo>
                    <a:pt x="18315" y="20180"/>
                  </a:lnTo>
                  <a:lnTo>
                    <a:pt x="19808" y="20180"/>
                  </a:lnTo>
                  <a:lnTo>
                    <a:pt x="20505" y="20890"/>
                  </a:lnTo>
                  <a:lnTo>
                    <a:pt x="21202" y="20890"/>
                  </a:lnTo>
                  <a:lnTo>
                    <a:pt x="21600" y="19876"/>
                  </a:lnTo>
                  <a:lnTo>
                    <a:pt x="20007" y="17746"/>
                  </a:lnTo>
                  <a:lnTo>
                    <a:pt x="19808" y="15617"/>
                  </a:lnTo>
                  <a:lnTo>
                    <a:pt x="18116" y="15110"/>
                  </a:lnTo>
                  <a:lnTo>
                    <a:pt x="17618" y="13893"/>
                  </a:lnTo>
                  <a:lnTo>
                    <a:pt x="17618" y="12270"/>
                  </a:lnTo>
                  <a:lnTo>
                    <a:pt x="16922" y="11256"/>
                  </a:lnTo>
                  <a:lnTo>
                    <a:pt x="16723" y="11054"/>
                  </a:lnTo>
                  <a:lnTo>
                    <a:pt x="16723" y="7403"/>
                  </a:lnTo>
                  <a:lnTo>
                    <a:pt x="11547" y="203"/>
                  </a:lnTo>
                  <a:lnTo>
                    <a:pt x="4678" y="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27" name="Freeform 46"/>
            <p:cNvSpPr/>
            <p:nvPr/>
          </p:nvSpPr>
          <p:spPr>
            <a:xfrm>
              <a:off x="282531" y="847593"/>
              <a:ext cx="115979" cy="111380"/>
            </a:xfrm>
            <a:custGeom>
              <a:avLst/>
              <a:gdLst/>
              <a:ahLst/>
              <a:cxnLst>
                <a:cxn ang="0">
                  <a:pos x="wd2" y="hd2"/>
                </a:cxn>
                <a:cxn ang="5400000">
                  <a:pos x="wd2" y="hd2"/>
                </a:cxn>
                <a:cxn ang="10800000">
                  <a:pos x="wd2" y="hd2"/>
                </a:cxn>
                <a:cxn ang="16200000">
                  <a:pos x="wd2" y="hd2"/>
                </a:cxn>
              </a:cxnLst>
              <a:rect l="0" t="0" r="r" b="b"/>
              <a:pathLst>
                <a:path w="21600" h="21600" extrusionOk="0">
                  <a:moveTo>
                    <a:pt x="13512" y="5350"/>
                  </a:moveTo>
                  <a:lnTo>
                    <a:pt x="10372" y="5152"/>
                  </a:lnTo>
                  <a:lnTo>
                    <a:pt x="8088" y="2774"/>
                  </a:lnTo>
                  <a:lnTo>
                    <a:pt x="8278" y="694"/>
                  </a:lnTo>
                  <a:lnTo>
                    <a:pt x="6090" y="0"/>
                  </a:lnTo>
                  <a:lnTo>
                    <a:pt x="4758" y="3468"/>
                  </a:lnTo>
                  <a:lnTo>
                    <a:pt x="0" y="7530"/>
                  </a:lnTo>
                  <a:lnTo>
                    <a:pt x="476" y="10305"/>
                  </a:lnTo>
                  <a:lnTo>
                    <a:pt x="2950" y="10106"/>
                  </a:lnTo>
                  <a:lnTo>
                    <a:pt x="4758" y="11692"/>
                  </a:lnTo>
                  <a:lnTo>
                    <a:pt x="5424" y="15259"/>
                  </a:lnTo>
                  <a:lnTo>
                    <a:pt x="7612" y="14961"/>
                  </a:lnTo>
                  <a:lnTo>
                    <a:pt x="10086" y="15457"/>
                  </a:lnTo>
                  <a:lnTo>
                    <a:pt x="10086" y="17141"/>
                  </a:lnTo>
                  <a:lnTo>
                    <a:pt x="6946" y="21303"/>
                  </a:lnTo>
                  <a:lnTo>
                    <a:pt x="12846" y="21600"/>
                  </a:lnTo>
                  <a:lnTo>
                    <a:pt x="19982" y="15952"/>
                  </a:lnTo>
                  <a:lnTo>
                    <a:pt x="19316" y="14961"/>
                  </a:lnTo>
                  <a:lnTo>
                    <a:pt x="19316" y="13574"/>
                  </a:lnTo>
                  <a:lnTo>
                    <a:pt x="19602" y="13574"/>
                  </a:lnTo>
                  <a:lnTo>
                    <a:pt x="20268" y="12683"/>
                  </a:lnTo>
                  <a:lnTo>
                    <a:pt x="20458" y="12683"/>
                  </a:lnTo>
                  <a:lnTo>
                    <a:pt x="21600" y="11989"/>
                  </a:lnTo>
                  <a:lnTo>
                    <a:pt x="21410" y="10800"/>
                  </a:lnTo>
                  <a:lnTo>
                    <a:pt x="19982" y="10800"/>
                  </a:lnTo>
                  <a:lnTo>
                    <a:pt x="19126" y="11494"/>
                  </a:lnTo>
                  <a:lnTo>
                    <a:pt x="18936" y="11494"/>
                  </a:lnTo>
                  <a:lnTo>
                    <a:pt x="17794" y="10503"/>
                  </a:lnTo>
                  <a:lnTo>
                    <a:pt x="17508" y="10503"/>
                  </a:lnTo>
                  <a:lnTo>
                    <a:pt x="16842" y="8917"/>
                  </a:lnTo>
                  <a:lnTo>
                    <a:pt x="16652" y="8917"/>
                  </a:lnTo>
                  <a:lnTo>
                    <a:pt x="16652" y="7233"/>
                  </a:lnTo>
                  <a:lnTo>
                    <a:pt x="17508" y="5846"/>
                  </a:lnTo>
                  <a:lnTo>
                    <a:pt x="13988" y="5648"/>
                  </a:lnTo>
                  <a:lnTo>
                    <a:pt x="13512" y="535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28" name="Freeform 47"/>
            <p:cNvSpPr/>
            <p:nvPr/>
          </p:nvSpPr>
          <p:spPr>
            <a:xfrm>
              <a:off x="357634" y="766358"/>
              <a:ext cx="142546" cy="121087"/>
            </a:xfrm>
            <a:custGeom>
              <a:avLst/>
              <a:gdLst/>
              <a:ahLst/>
              <a:cxnLst>
                <a:cxn ang="0">
                  <a:pos x="wd2" y="hd2"/>
                </a:cxn>
                <a:cxn ang="5400000">
                  <a:pos x="wd2" y="hd2"/>
                </a:cxn>
                <a:cxn ang="10800000">
                  <a:pos x="wd2" y="hd2"/>
                </a:cxn>
                <a:cxn ang="16200000">
                  <a:pos x="wd2" y="hd2"/>
                </a:cxn>
              </a:cxnLst>
              <a:rect l="0" t="0" r="r" b="b"/>
              <a:pathLst>
                <a:path w="21600" h="21600" extrusionOk="0">
                  <a:moveTo>
                    <a:pt x="8052" y="456"/>
                  </a:moveTo>
                  <a:lnTo>
                    <a:pt x="7665" y="1367"/>
                  </a:lnTo>
                  <a:lnTo>
                    <a:pt x="4335" y="3463"/>
                  </a:lnTo>
                  <a:lnTo>
                    <a:pt x="2710" y="6471"/>
                  </a:lnTo>
                  <a:lnTo>
                    <a:pt x="1084" y="10572"/>
                  </a:lnTo>
                  <a:lnTo>
                    <a:pt x="852" y="14035"/>
                  </a:lnTo>
                  <a:lnTo>
                    <a:pt x="1394" y="15949"/>
                  </a:lnTo>
                  <a:lnTo>
                    <a:pt x="155" y="17954"/>
                  </a:lnTo>
                  <a:lnTo>
                    <a:pt x="0" y="19230"/>
                  </a:lnTo>
                  <a:lnTo>
                    <a:pt x="155" y="19230"/>
                  </a:lnTo>
                  <a:lnTo>
                    <a:pt x="3097" y="19413"/>
                  </a:lnTo>
                  <a:lnTo>
                    <a:pt x="4335" y="18775"/>
                  </a:lnTo>
                  <a:lnTo>
                    <a:pt x="6735" y="19048"/>
                  </a:lnTo>
                  <a:lnTo>
                    <a:pt x="8052" y="17499"/>
                  </a:lnTo>
                  <a:lnTo>
                    <a:pt x="10065" y="17499"/>
                  </a:lnTo>
                  <a:lnTo>
                    <a:pt x="10065" y="17681"/>
                  </a:lnTo>
                  <a:lnTo>
                    <a:pt x="10761" y="20780"/>
                  </a:lnTo>
                  <a:lnTo>
                    <a:pt x="11535" y="20324"/>
                  </a:lnTo>
                  <a:lnTo>
                    <a:pt x="11690" y="20324"/>
                  </a:lnTo>
                  <a:lnTo>
                    <a:pt x="12929" y="20506"/>
                  </a:lnTo>
                  <a:lnTo>
                    <a:pt x="13703" y="21600"/>
                  </a:lnTo>
                  <a:lnTo>
                    <a:pt x="17187" y="21144"/>
                  </a:lnTo>
                  <a:lnTo>
                    <a:pt x="19200" y="19686"/>
                  </a:lnTo>
                  <a:lnTo>
                    <a:pt x="21368" y="15767"/>
                  </a:lnTo>
                  <a:lnTo>
                    <a:pt x="21600" y="14947"/>
                  </a:lnTo>
                  <a:lnTo>
                    <a:pt x="19897" y="12759"/>
                  </a:lnTo>
                  <a:lnTo>
                    <a:pt x="19897" y="12577"/>
                  </a:lnTo>
                  <a:lnTo>
                    <a:pt x="19742" y="10572"/>
                  </a:lnTo>
                  <a:lnTo>
                    <a:pt x="15871" y="9752"/>
                  </a:lnTo>
                  <a:lnTo>
                    <a:pt x="15716" y="9752"/>
                  </a:lnTo>
                  <a:lnTo>
                    <a:pt x="13858" y="8203"/>
                  </a:lnTo>
                  <a:lnTo>
                    <a:pt x="13858" y="8020"/>
                  </a:lnTo>
                  <a:lnTo>
                    <a:pt x="11303" y="2643"/>
                  </a:lnTo>
                  <a:lnTo>
                    <a:pt x="10606" y="456"/>
                  </a:lnTo>
                  <a:lnTo>
                    <a:pt x="9832" y="0"/>
                  </a:lnTo>
                  <a:lnTo>
                    <a:pt x="8361" y="456"/>
                  </a:lnTo>
                  <a:lnTo>
                    <a:pt x="8052" y="456"/>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29" name="Freeform 48"/>
            <p:cNvSpPr/>
            <p:nvPr/>
          </p:nvSpPr>
          <p:spPr>
            <a:xfrm>
              <a:off x="352525" y="932402"/>
              <a:ext cx="85836" cy="104740"/>
            </a:xfrm>
            <a:custGeom>
              <a:avLst/>
              <a:gdLst/>
              <a:ahLst/>
              <a:cxnLst>
                <a:cxn ang="0">
                  <a:pos x="wd2" y="hd2"/>
                </a:cxn>
                <a:cxn ang="5400000">
                  <a:pos x="wd2" y="hd2"/>
                </a:cxn>
                <a:cxn ang="10800000">
                  <a:pos x="wd2" y="hd2"/>
                </a:cxn>
                <a:cxn ang="16200000">
                  <a:pos x="wd2" y="hd2"/>
                </a:cxn>
              </a:cxnLst>
              <a:rect l="0" t="0" r="r" b="b"/>
              <a:pathLst>
                <a:path w="21600" h="21600" extrusionOk="0">
                  <a:moveTo>
                    <a:pt x="0" y="5690"/>
                  </a:moveTo>
                  <a:lnTo>
                    <a:pt x="7071" y="13171"/>
                  </a:lnTo>
                  <a:lnTo>
                    <a:pt x="7071" y="17175"/>
                  </a:lnTo>
                  <a:lnTo>
                    <a:pt x="8229" y="18123"/>
                  </a:lnTo>
                  <a:lnTo>
                    <a:pt x="8229" y="20125"/>
                  </a:lnTo>
                  <a:lnTo>
                    <a:pt x="8486" y="20862"/>
                  </a:lnTo>
                  <a:lnTo>
                    <a:pt x="10671" y="21600"/>
                  </a:lnTo>
                  <a:lnTo>
                    <a:pt x="14014" y="21600"/>
                  </a:lnTo>
                  <a:lnTo>
                    <a:pt x="14914" y="20125"/>
                  </a:lnTo>
                  <a:lnTo>
                    <a:pt x="20957" y="16121"/>
                  </a:lnTo>
                  <a:lnTo>
                    <a:pt x="21600" y="12117"/>
                  </a:lnTo>
                  <a:lnTo>
                    <a:pt x="19157" y="10220"/>
                  </a:lnTo>
                  <a:lnTo>
                    <a:pt x="19157" y="9904"/>
                  </a:lnTo>
                  <a:lnTo>
                    <a:pt x="17614" y="7692"/>
                  </a:lnTo>
                  <a:lnTo>
                    <a:pt x="17614" y="7481"/>
                  </a:lnTo>
                  <a:lnTo>
                    <a:pt x="18000" y="3477"/>
                  </a:lnTo>
                  <a:lnTo>
                    <a:pt x="9771" y="0"/>
                  </a:lnTo>
                  <a:lnTo>
                    <a:pt x="0" y="569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30" name="Freeform 49"/>
            <p:cNvSpPr/>
            <p:nvPr/>
          </p:nvSpPr>
          <p:spPr>
            <a:xfrm>
              <a:off x="395952" y="1013126"/>
              <a:ext cx="99119" cy="95544"/>
            </a:xfrm>
            <a:custGeom>
              <a:avLst/>
              <a:gdLst/>
              <a:ahLst/>
              <a:cxnLst>
                <a:cxn ang="0">
                  <a:pos x="wd2" y="hd2"/>
                </a:cxn>
                <a:cxn ang="5400000">
                  <a:pos x="wd2" y="hd2"/>
                </a:cxn>
                <a:cxn ang="10800000">
                  <a:pos x="wd2" y="hd2"/>
                </a:cxn>
                <a:cxn ang="16200000">
                  <a:pos x="wd2" y="hd2"/>
                </a:cxn>
              </a:cxnLst>
              <a:rect l="0" t="0" r="r" b="b"/>
              <a:pathLst>
                <a:path w="21600" h="21600" extrusionOk="0">
                  <a:moveTo>
                    <a:pt x="9019" y="0"/>
                  </a:moveTo>
                  <a:lnTo>
                    <a:pt x="4008" y="4389"/>
                  </a:lnTo>
                  <a:lnTo>
                    <a:pt x="2895" y="6006"/>
                  </a:lnTo>
                  <a:lnTo>
                    <a:pt x="0" y="6006"/>
                  </a:lnTo>
                  <a:lnTo>
                    <a:pt x="334" y="7970"/>
                  </a:lnTo>
                  <a:lnTo>
                    <a:pt x="1893" y="10396"/>
                  </a:lnTo>
                  <a:lnTo>
                    <a:pt x="4788" y="10627"/>
                  </a:lnTo>
                  <a:lnTo>
                    <a:pt x="5010" y="10627"/>
                  </a:lnTo>
                  <a:lnTo>
                    <a:pt x="5790" y="12359"/>
                  </a:lnTo>
                  <a:lnTo>
                    <a:pt x="5790" y="13976"/>
                  </a:lnTo>
                  <a:lnTo>
                    <a:pt x="7348" y="14785"/>
                  </a:lnTo>
                  <a:lnTo>
                    <a:pt x="7682" y="15016"/>
                  </a:lnTo>
                  <a:lnTo>
                    <a:pt x="8239" y="17788"/>
                  </a:lnTo>
                  <a:lnTo>
                    <a:pt x="12693" y="21600"/>
                  </a:lnTo>
                  <a:lnTo>
                    <a:pt x="14808" y="20560"/>
                  </a:lnTo>
                  <a:lnTo>
                    <a:pt x="15254" y="19174"/>
                  </a:lnTo>
                  <a:lnTo>
                    <a:pt x="15031" y="16633"/>
                  </a:lnTo>
                  <a:lnTo>
                    <a:pt x="14252" y="15363"/>
                  </a:lnTo>
                  <a:lnTo>
                    <a:pt x="14474" y="15016"/>
                  </a:lnTo>
                  <a:lnTo>
                    <a:pt x="15254" y="13399"/>
                  </a:lnTo>
                  <a:lnTo>
                    <a:pt x="15588" y="13399"/>
                  </a:lnTo>
                  <a:lnTo>
                    <a:pt x="19262" y="11435"/>
                  </a:lnTo>
                  <a:lnTo>
                    <a:pt x="21600" y="9356"/>
                  </a:lnTo>
                  <a:lnTo>
                    <a:pt x="21600" y="6815"/>
                  </a:lnTo>
                  <a:lnTo>
                    <a:pt x="21043" y="4967"/>
                  </a:lnTo>
                  <a:lnTo>
                    <a:pt x="18928" y="3234"/>
                  </a:lnTo>
                  <a:lnTo>
                    <a:pt x="18148" y="1386"/>
                  </a:lnTo>
                  <a:lnTo>
                    <a:pt x="16367" y="1155"/>
                  </a:lnTo>
                  <a:lnTo>
                    <a:pt x="13472" y="2426"/>
                  </a:lnTo>
                  <a:lnTo>
                    <a:pt x="13138" y="2772"/>
                  </a:lnTo>
                  <a:lnTo>
                    <a:pt x="11134" y="2426"/>
                  </a:lnTo>
                  <a:lnTo>
                    <a:pt x="10800" y="2426"/>
                  </a:lnTo>
                  <a:lnTo>
                    <a:pt x="10800" y="2195"/>
                  </a:lnTo>
                  <a:lnTo>
                    <a:pt x="9019" y="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31" name="Freeform 50"/>
            <p:cNvSpPr/>
            <p:nvPr/>
          </p:nvSpPr>
          <p:spPr>
            <a:xfrm>
              <a:off x="454195" y="1052977"/>
              <a:ext cx="96565" cy="111382"/>
            </a:xfrm>
            <a:custGeom>
              <a:avLst/>
              <a:gdLst/>
              <a:ahLst/>
              <a:cxnLst>
                <a:cxn ang="0">
                  <a:pos x="wd2" y="hd2"/>
                </a:cxn>
                <a:cxn ang="5400000">
                  <a:pos x="wd2" y="hd2"/>
                </a:cxn>
                <a:cxn ang="10800000">
                  <a:pos x="wd2" y="hd2"/>
                </a:cxn>
                <a:cxn ang="16200000">
                  <a:pos x="wd2" y="hd2"/>
                </a:cxn>
              </a:cxnLst>
              <a:rect l="0" t="0" r="r" b="b"/>
              <a:pathLst>
                <a:path w="21600" h="21600" extrusionOk="0">
                  <a:moveTo>
                    <a:pt x="9714" y="0"/>
                  </a:moveTo>
                  <a:lnTo>
                    <a:pt x="9714" y="495"/>
                  </a:lnTo>
                  <a:lnTo>
                    <a:pt x="9371" y="495"/>
                  </a:lnTo>
                  <a:lnTo>
                    <a:pt x="6971" y="2576"/>
                  </a:lnTo>
                  <a:lnTo>
                    <a:pt x="3200" y="3963"/>
                  </a:lnTo>
                  <a:lnTo>
                    <a:pt x="2171" y="5450"/>
                  </a:lnTo>
                  <a:lnTo>
                    <a:pt x="2971" y="6539"/>
                  </a:lnTo>
                  <a:lnTo>
                    <a:pt x="3200" y="8719"/>
                  </a:lnTo>
                  <a:lnTo>
                    <a:pt x="2629" y="10106"/>
                  </a:lnTo>
                  <a:lnTo>
                    <a:pt x="2400" y="10106"/>
                  </a:lnTo>
                  <a:lnTo>
                    <a:pt x="2400" y="10305"/>
                  </a:lnTo>
                  <a:lnTo>
                    <a:pt x="0" y="11295"/>
                  </a:lnTo>
                  <a:lnTo>
                    <a:pt x="0" y="14565"/>
                  </a:lnTo>
                  <a:lnTo>
                    <a:pt x="2171" y="15952"/>
                  </a:lnTo>
                  <a:lnTo>
                    <a:pt x="2171" y="16150"/>
                  </a:lnTo>
                  <a:lnTo>
                    <a:pt x="3771" y="17339"/>
                  </a:lnTo>
                  <a:lnTo>
                    <a:pt x="3771" y="17637"/>
                  </a:lnTo>
                  <a:lnTo>
                    <a:pt x="4000" y="19916"/>
                  </a:lnTo>
                  <a:lnTo>
                    <a:pt x="6400" y="21600"/>
                  </a:lnTo>
                  <a:lnTo>
                    <a:pt x="9943" y="20906"/>
                  </a:lnTo>
                  <a:lnTo>
                    <a:pt x="16686" y="17835"/>
                  </a:lnTo>
                  <a:lnTo>
                    <a:pt x="17829" y="16943"/>
                  </a:lnTo>
                  <a:lnTo>
                    <a:pt x="17829" y="11692"/>
                  </a:lnTo>
                  <a:lnTo>
                    <a:pt x="18400" y="8422"/>
                  </a:lnTo>
                  <a:lnTo>
                    <a:pt x="18400" y="8224"/>
                  </a:lnTo>
                  <a:lnTo>
                    <a:pt x="21600" y="5152"/>
                  </a:lnTo>
                  <a:lnTo>
                    <a:pt x="19200" y="2873"/>
                  </a:lnTo>
                  <a:lnTo>
                    <a:pt x="17486" y="3567"/>
                  </a:lnTo>
                  <a:lnTo>
                    <a:pt x="16229" y="3963"/>
                  </a:lnTo>
                  <a:lnTo>
                    <a:pt x="14286" y="3072"/>
                  </a:lnTo>
                  <a:lnTo>
                    <a:pt x="14057" y="2873"/>
                  </a:lnTo>
                  <a:lnTo>
                    <a:pt x="12343" y="297"/>
                  </a:lnTo>
                  <a:lnTo>
                    <a:pt x="9714" y="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32" name="Freeform 51"/>
            <p:cNvSpPr/>
            <p:nvPr/>
          </p:nvSpPr>
          <p:spPr>
            <a:xfrm>
              <a:off x="425074" y="937000"/>
              <a:ext cx="82258" cy="85837"/>
            </a:xfrm>
            <a:custGeom>
              <a:avLst/>
              <a:gdLst/>
              <a:ahLst/>
              <a:cxnLst>
                <a:cxn ang="0">
                  <a:pos x="wd2" y="hd2"/>
                </a:cxn>
                <a:cxn ang="5400000">
                  <a:pos x="wd2" y="hd2"/>
                </a:cxn>
                <a:cxn ang="10800000">
                  <a:pos x="wd2" y="hd2"/>
                </a:cxn>
                <a:cxn ang="16200000">
                  <a:pos x="wd2" y="hd2"/>
                </a:cxn>
              </a:cxnLst>
              <a:rect l="0" t="0" r="r" b="b"/>
              <a:pathLst>
                <a:path w="21600" h="21600" extrusionOk="0">
                  <a:moveTo>
                    <a:pt x="268" y="3086"/>
                  </a:moveTo>
                  <a:lnTo>
                    <a:pt x="0" y="7971"/>
                  </a:lnTo>
                  <a:lnTo>
                    <a:pt x="1207" y="10671"/>
                  </a:lnTo>
                  <a:lnTo>
                    <a:pt x="4159" y="13371"/>
                  </a:lnTo>
                  <a:lnTo>
                    <a:pt x="3488" y="18514"/>
                  </a:lnTo>
                  <a:lnTo>
                    <a:pt x="5769" y="21343"/>
                  </a:lnTo>
                  <a:lnTo>
                    <a:pt x="8184" y="21600"/>
                  </a:lnTo>
                  <a:lnTo>
                    <a:pt x="12075" y="19800"/>
                  </a:lnTo>
                  <a:lnTo>
                    <a:pt x="14221" y="20057"/>
                  </a:lnTo>
                  <a:lnTo>
                    <a:pt x="14624" y="18900"/>
                  </a:lnTo>
                  <a:lnTo>
                    <a:pt x="14624" y="18514"/>
                  </a:lnTo>
                  <a:lnTo>
                    <a:pt x="16234" y="16457"/>
                  </a:lnTo>
                  <a:lnTo>
                    <a:pt x="19722" y="13114"/>
                  </a:lnTo>
                  <a:lnTo>
                    <a:pt x="19722" y="10671"/>
                  </a:lnTo>
                  <a:lnTo>
                    <a:pt x="21600" y="8871"/>
                  </a:lnTo>
                  <a:lnTo>
                    <a:pt x="21198" y="4886"/>
                  </a:lnTo>
                  <a:lnTo>
                    <a:pt x="19051" y="3343"/>
                  </a:lnTo>
                  <a:lnTo>
                    <a:pt x="18648" y="3343"/>
                  </a:lnTo>
                  <a:lnTo>
                    <a:pt x="17709" y="1157"/>
                  </a:lnTo>
                  <a:lnTo>
                    <a:pt x="12745" y="1543"/>
                  </a:lnTo>
                  <a:lnTo>
                    <a:pt x="11404" y="3086"/>
                  </a:lnTo>
                  <a:lnTo>
                    <a:pt x="11135" y="3086"/>
                  </a:lnTo>
                  <a:lnTo>
                    <a:pt x="6708" y="257"/>
                  </a:lnTo>
                  <a:lnTo>
                    <a:pt x="5366" y="0"/>
                  </a:lnTo>
                  <a:lnTo>
                    <a:pt x="268" y="3086"/>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33" name="Freeform 52"/>
            <p:cNvSpPr/>
            <p:nvPr/>
          </p:nvSpPr>
          <p:spPr>
            <a:xfrm>
              <a:off x="481785" y="982982"/>
              <a:ext cx="123132" cy="98098"/>
            </a:xfrm>
            <a:custGeom>
              <a:avLst/>
              <a:gdLst/>
              <a:ahLst/>
              <a:cxnLst>
                <a:cxn ang="0">
                  <a:pos x="wd2" y="hd2"/>
                </a:cxn>
                <a:cxn ang="5400000">
                  <a:pos x="wd2" y="hd2"/>
                </a:cxn>
                <a:cxn ang="10800000">
                  <a:pos x="wd2" y="hd2"/>
                </a:cxn>
                <a:cxn ang="16200000">
                  <a:pos x="wd2" y="hd2"/>
                </a:cxn>
              </a:cxnLst>
              <a:rect l="0" t="0" r="r" b="b"/>
              <a:pathLst>
                <a:path w="21600" h="21600" extrusionOk="0">
                  <a:moveTo>
                    <a:pt x="3406" y="1575"/>
                  </a:moveTo>
                  <a:lnTo>
                    <a:pt x="1255" y="4500"/>
                  </a:lnTo>
                  <a:lnTo>
                    <a:pt x="179" y="6413"/>
                  </a:lnTo>
                  <a:lnTo>
                    <a:pt x="0" y="7762"/>
                  </a:lnTo>
                  <a:lnTo>
                    <a:pt x="627" y="9563"/>
                  </a:lnTo>
                  <a:lnTo>
                    <a:pt x="2151" y="11138"/>
                  </a:lnTo>
                  <a:lnTo>
                    <a:pt x="2330" y="11138"/>
                  </a:lnTo>
                  <a:lnTo>
                    <a:pt x="2778" y="13050"/>
                  </a:lnTo>
                  <a:lnTo>
                    <a:pt x="2778" y="14850"/>
                  </a:lnTo>
                  <a:lnTo>
                    <a:pt x="5109" y="15188"/>
                  </a:lnTo>
                  <a:lnTo>
                    <a:pt x="6543" y="18337"/>
                  </a:lnTo>
                  <a:lnTo>
                    <a:pt x="7887" y="19462"/>
                  </a:lnTo>
                  <a:lnTo>
                    <a:pt x="8694" y="19125"/>
                  </a:lnTo>
                  <a:lnTo>
                    <a:pt x="9949" y="18113"/>
                  </a:lnTo>
                  <a:lnTo>
                    <a:pt x="10217" y="17775"/>
                  </a:lnTo>
                  <a:lnTo>
                    <a:pt x="10397" y="18113"/>
                  </a:lnTo>
                  <a:lnTo>
                    <a:pt x="12548" y="21038"/>
                  </a:lnTo>
                  <a:lnTo>
                    <a:pt x="13802" y="21600"/>
                  </a:lnTo>
                  <a:lnTo>
                    <a:pt x="15057" y="21600"/>
                  </a:lnTo>
                  <a:lnTo>
                    <a:pt x="19270" y="16763"/>
                  </a:lnTo>
                  <a:lnTo>
                    <a:pt x="21600" y="14850"/>
                  </a:lnTo>
                  <a:lnTo>
                    <a:pt x="21241" y="13050"/>
                  </a:lnTo>
                  <a:lnTo>
                    <a:pt x="20166" y="10125"/>
                  </a:lnTo>
                  <a:lnTo>
                    <a:pt x="15864" y="787"/>
                  </a:lnTo>
                  <a:lnTo>
                    <a:pt x="13175" y="787"/>
                  </a:lnTo>
                  <a:lnTo>
                    <a:pt x="12279" y="1800"/>
                  </a:lnTo>
                  <a:lnTo>
                    <a:pt x="12100" y="1800"/>
                  </a:lnTo>
                  <a:lnTo>
                    <a:pt x="11024" y="787"/>
                  </a:lnTo>
                  <a:lnTo>
                    <a:pt x="9949" y="0"/>
                  </a:lnTo>
                  <a:lnTo>
                    <a:pt x="9590" y="562"/>
                  </a:lnTo>
                  <a:lnTo>
                    <a:pt x="9321" y="562"/>
                  </a:lnTo>
                  <a:lnTo>
                    <a:pt x="7618" y="1012"/>
                  </a:lnTo>
                  <a:lnTo>
                    <a:pt x="7439" y="1350"/>
                  </a:lnTo>
                  <a:lnTo>
                    <a:pt x="7439" y="1012"/>
                  </a:lnTo>
                  <a:lnTo>
                    <a:pt x="6363" y="562"/>
                  </a:lnTo>
                  <a:lnTo>
                    <a:pt x="5557" y="1575"/>
                  </a:lnTo>
                  <a:lnTo>
                    <a:pt x="3406" y="1575"/>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34" name="Freeform 53"/>
            <p:cNvSpPr/>
            <p:nvPr/>
          </p:nvSpPr>
          <p:spPr>
            <a:xfrm>
              <a:off x="374493" y="867007"/>
              <a:ext cx="127730" cy="79704"/>
            </a:xfrm>
            <a:custGeom>
              <a:avLst/>
              <a:gdLst/>
              <a:ahLst/>
              <a:cxnLst>
                <a:cxn ang="0">
                  <a:pos x="wd2" y="hd2"/>
                </a:cxn>
                <a:cxn ang="5400000">
                  <a:pos x="wd2" y="hd2"/>
                </a:cxn>
                <a:cxn ang="10800000">
                  <a:pos x="wd2" y="hd2"/>
                </a:cxn>
                <a:cxn ang="16200000">
                  <a:pos x="wd2" y="hd2"/>
                </a:cxn>
              </a:cxnLst>
              <a:rect l="0" t="0" r="r" b="b"/>
              <a:pathLst>
                <a:path w="21600" h="21600" extrusionOk="0">
                  <a:moveTo>
                    <a:pt x="19958" y="19662"/>
                  </a:moveTo>
                  <a:lnTo>
                    <a:pt x="20563" y="18277"/>
                  </a:lnTo>
                  <a:lnTo>
                    <a:pt x="21600" y="16338"/>
                  </a:lnTo>
                  <a:lnTo>
                    <a:pt x="21600" y="11077"/>
                  </a:lnTo>
                  <a:lnTo>
                    <a:pt x="19958" y="9415"/>
                  </a:lnTo>
                  <a:lnTo>
                    <a:pt x="18749" y="6508"/>
                  </a:lnTo>
                  <a:lnTo>
                    <a:pt x="18576" y="3185"/>
                  </a:lnTo>
                  <a:lnTo>
                    <a:pt x="16330" y="5538"/>
                  </a:lnTo>
                  <a:lnTo>
                    <a:pt x="12442" y="6231"/>
                  </a:lnTo>
                  <a:lnTo>
                    <a:pt x="12269" y="6231"/>
                  </a:lnTo>
                  <a:lnTo>
                    <a:pt x="11405" y="4569"/>
                  </a:lnTo>
                  <a:lnTo>
                    <a:pt x="10195" y="4292"/>
                  </a:lnTo>
                  <a:lnTo>
                    <a:pt x="9158" y="4846"/>
                  </a:lnTo>
                  <a:lnTo>
                    <a:pt x="8986" y="5262"/>
                  </a:lnTo>
                  <a:lnTo>
                    <a:pt x="8986" y="4846"/>
                  </a:lnTo>
                  <a:lnTo>
                    <a:pt x="8122" y="0"/>
                  </a:lnTo>
                  <a:lnTo>
                    <a:pt x="6307" y="0"/>
                  </a:lnTo>
                  <a:lnTo>
                    <a:pt x="4838" y="1938"/>
                  </a:lnTo>
                  <a:lnTo>
                    <a:pt x="4838" y="2215"/>
                  </a:lnTo>
                  <a:lnTo>
                    <a:pt x="1987" y="1938"/>
                  </a:lnTo>
                  <a:lnTo>
                    <a:pt x="778" y="2908"/>
                  </a:lnTo>
                  <a:lnTo>
                    <a:pt x="0" y="5262"/>
                  </a:lnTo>
                  <a:lnTo>
                    <a:pt x="0" y="6785"/>
                  </a:lnTo>
                  <a:lnTo>
                    <a:pt x="778" y="9138"/>
                  </a:lnTo>
                  <a:lnTo>
                    <a:pt x="1814" y="10108"/>
                  </a:lnTo>
                  <a:lnTo>
                    <a:pt x="2419" y="9138"/>
                  </a:lnTo>
                  <a:lnTo>
                    <a:pt x="4234" y="9138"/>
                  </a:lnTo>
                  <a:lnTo>
                    <a:pt x="4234" y="9415"/>
                  </a:lnTo>
                  <a:lnTo>
                    <a:pt x="4493" y="11492"/>
                  </a:lnTo>
                  <a:lnTo>
                    <a:pt x="4493" y="11769"/>
                  </a:lnTo>
                  <a:lnTo>
                    <a:pt x="3283" y="12738"/>
                  </a:lnTo>
                  <a:lnTo>
                    <a:pt x="2419" y="14123"/>
                  </a:lnTo>
                  <a:lnTo>
                    <a:pt x="2419" y="15369"/>
                  </a:lnTo>
                  <a:lnTo>
                    <a:pt x="3024" y="17031"/>
                  </a:lnTo>
                  <a:lnTo>
                    <a:pt x="8554" y="21600"/>
                  </a:lnTo>
                  <a:lnTo>
                    <a:pt x="12010" y="18277"/>
                  </a:lnTo>
                  <a:lnTo>
                    <a:pt x="13046" y="18692"/>
                  </a:lnTo>
                  <a:lnTo>
                    <a:pt x="13046" y="18969"/>
                  </a:lnTo>
                  <a:lnTo>
                    <a:pt x="15725" y="21600"/>
                  </a:lnTo>
                  <a:lnTo>
                    <a:pt x="16502" y="19938"/>
                  </a:lnTo>
                  <a:lnTo>
                    <a:pt x="16762" y="19938"/>
                  </a:lnTo>
                  <a:lnTo>
                    <a:pt x="19958" y="19662"/>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35" name="Freeform 54"/>
            <p:cNvSpPr/>
            <p:nvPr/>
          </p:nvSpPr>
          <p:spPr>
            <a:xfrm>
              <a:off x="485361" y="847593"/>
              <a:ext cx="107804" cy="141524"/>
            </a:xfrm>
            <a:custGeom>
              <a:avLst/>
              <a:gdLst/>
              <a:ahLst/>
              <a:cxnLst>
                <a:cxn ang="0">
                  <a:pos x="wd2" y="hd2"/>
                </a:cxn>
                <a:cxn ang="5400000">
                  <a:pos x="wd2" y="hd2"/>
                </a:cxn>
                <a:cxn ang="10800000">
                  <a:pos x="wd2" y="hd2"/>
                </a:cxn>
                <a:cxn ang="16200000">
                  <a:pos x="wd2" y="hd2"/>
                </a:cxn>
              </a:cxnLst>
              <a:rect l="0" t="0" r="r" b="b"/>
              <a:pathLst>
                <a:path w="21600" h="21600" extrusionOk="0">
                  <a:moveTo>
                    <a:pt x="0" y="4601"/>
                  </a:moveTo>
                  <a:lnTo>
                    <a:pt x="512" y="6472"/>
                  </a:lnTo>
                  <a:lnTo>
                    <a:pt x="1740" y="8110"/>
                  </a:lnTo>
                  <a:lnTo>
                    <a:pt x="3685" y="8812"/>
                  </a:lnTo>
                  <a:lnTo>
                    <a:pt x="3890" y="8812"/>
                  </a:lnTo>
                  <a:lnTo>
                    <a:pt x="3890" y="12165"/>
                  </a:lnTo>
                  <a:lnTo>
                    <a:pt x="2662" y="13646"/>
                  </a:lnTo>
                  <a:lnTo>
                    <a:pt x="1945" y="14192"/>
                  </a:lnTo>
                  <a:lnTo>
                    <a:pt x="2662" y="15518"/>
                  </a:lnTo>
                  <a:lnTo>
                    <a:pt x="4607" y="16453"/>
                  </a:lnTo>
                  <a:lnTo>
                    <a:pt x="4811" y="19027"/>
                  </a:lnTo>
                  <a:lnTo>
                    <a:pt x="4811" y="19183"/>
                  </a:lnTo>
                  <a:lnTo>
                    <a:pt x="3378" y="20274"/>
                  </a:lnTo>
                  <a:lnTo>
                    <a:pt x="3378" y="21366"/>
                  </a:lnTo>
                  <a:lnTo>
                    <a:pt x="5630" y="21366"/>
                  </a:lnTo>
                  <a:lnTo>
                    <a:pt x="6347" y="20664"/>
                  </a:lnTo>
                  <a:lnTo>
                    <a:pt x="6552" y="20664"/>
                  </a:lnTo>
                  <a:lnTo>
                    <a:pt x="7780" y="21054"/>
                  </a:lnTo>
                  <a:lnTo>
                    <a:pt x="9930" y="20664"/>
                  </a:lnTo>
                  <a:lnTo>
                    <a:pt x="10442" y="20274"/>
                  </a:lnTo>
                  <a:lnTo>
                    <a:pt x="10954" y="20274"/>
                  </a:lnTo>
                  <a:lnTo>
                    <a:pt x="12080" y="21054"/>
                  </a:lnTo>
                  <a:lnTo>
                    <a:pt x="13103" y="21600"/>
                  </a:lnTo>
                  <a:lnTo>
                    <a:pt x="14025" y="20820"/>
                  </a:lnTo>
                  <a:lnTo>
                    <a:pt x="17403" y="20820"/>
                  </a:lnTo>
                  <a:lnTo>
                    <a:pt x="18631" y="19573"/>
                  </a:lnTo>
                  <a:lnTo>
                    <a:pt x="19348" y="17857"/>
                  </a:lnTo>
                  <a:lnTo>
                    <a:pt x="18631" y="17311"/>
                  </a:lnTo>
                  <a:lnTo>
                    <a:pt x="17198" y="15830"/>
                  </a:lnTo>
                  <a:lnTo>
                    <a:pt x="15970" y="13256"/>
                  </a:lnTo>
                  <a:lnTo>
                    <a:pt x="15970" y="13100"/>
                  </a:lnTo>
                  <a:lnTo>
                    <a:pt x="16993" y="11229"/>
                  </a:lnTo>
                  <a:lnTo>
                    <a:pt x="19655" y="8812"/>
                  </a:lnTo>
                  <a:lnTo>
                    <a:pt x="21088" y="7720"/>
                  </a:lnTo>
                  <a:lnTo>
                    <a:pt x="21600" y="6472"/>
                  </a:lnTo>
                  <a:lnTo>
                    <a:pt x="19348" y="4601"/>
                  </a:lnTo>
                  <a:lnTo>
                    <a:pt x="14536" y="4601"/>
                  </a:lnTo>
                  <a:lnTo>
                    <a:pt x="9009" y="2027"/>
                  </a:lnTo>
                  <a:lnTo>
                    <a:pt x="9009" y="1871"/>
                  </a:lnTo>
                  <a:lnTo>
                    <a:pt x="9213" y="156"/>
                  </a:lnTo>
                  <a:lnTo>
                    <a:pt x="8497" y="0"/>
                  </a:lnTo>
                  <a:lnTo>
                    <a:pt x="7780" y="546"/>
                  </a:lnTo>
                  <a:lnTo>
                    <a:pt x="3173" y="936"/>
                  </a:lnTo>
                  <a:lnTo>
                    <a:pt x="3173" y="1248"/>
                  </a:lnTo>
                  <a:lnTo>
                    <a:pt x="0" y="4601"/>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36" name="Freeform 55"/>
            <p:cNvSpPr/>
            <p:nvPr/>
          </p:nvSpPr>
          <p:spPr>
            <a:xfrm>
              <a:off x="567616" y="901749"/>
              <a:ext cx="92989" cy="124665"/>
            </a:xfrm>
            <a:custGeom>
              <a:avLst/>
              <a:gdLst/>
              <a:ahLst/>
              <a:cxnLst>
                <a:cxn ang="0">
                  <a:pos x="wd2" y="hd2"/>
                </a:cxn>
                <a:cxn ang="5400000">
                  <a:pos x="wd2" y="hd2"/>
                </a:cxn>
                <a:cxn ang="10800000">
                  <a:pos x="wd2" y="hd2"/>
                </a:cxn>
                <a:cxn ang="16200000">
                  <a:pos x="wd2" y="hd2"/>
                </a:cxn>
              </a:cxnLst>
              <a:rect l="0" t="0" r="r" b="b"/>
              <a:pathLst>
                <a:path w="21600" h="21600" extrusionOk="0">
                  <a:moveTo>
                    <a:pt x="5341" y="0"/>
                  </a:moveTo>
                  <a:lnTo>
                    <a:pt x="3916" y="1062"/>
                  </a:lnTo>
                  <a:lnTo>
                    <a:pt x="831" y="3630"/>
                  </a:lnTo>
                  <a:lnTo>
                    <a:pt x="0" y="5489"/>
                  </a:lnTo>
                  <a:lnTo>
                    <a:pt x="1424" y="8410"/>
                  </a:lnTo>
                  <a:lnTo>
                    <a:pt x="2848" y="9915"/>
                  </a:lnTo>
                  <a:lnTo>
                    <a:pt x="3916" y="10711"/>
                  </a:lnTo>
                  <a:lnTo>
                    <a:pt x="3916" y="10889"/>
                  </a:lnTo>
                  <a:lnTo>
                    <a:pt x="3086" y="13013"/>
                  </a:lnTo>
                  <a:lnTo>
                    <a:pt x="1662" y="14518"/>
                  </a:lnTo>
                  <a:lnTo>
                    <a:pt x="7240" y="21600"/>
                  </a:lnTo>
                  <a:lnTo>
                    <a:pt x="11275" y="19918"/>
                  </a:lnTo>
                  <a:lnTo>
                    <a:pt x="16259" y="19741"/>
                  </a:lnTo>
                  <a:lnTo>
                    <a:pt x="21600" y="17174"/>
                  </a:lnTo>
                  <a:lnTo>
                    <a:pt x="20532" y="14872"/>
                  </a:lnTo>
                  <a:lnTo>
                    <a:pt x="15191" y="9915"/>
                  </a:lnTo>
                  <a:lnTo>
                    <a:pt x="12580" y="8852"/>
                  </a:lnTo>
                  <a:lnTo>
                    <a:pt x="12343" y="8852"/>
                  </a:lnTo>
                  <a:lnTo>
                    <a:pt x="10325" y="7170"/>
                  </a:lnTo>
                  <a:lnTo>
                    <a:pt x="10325" y="6905"/>
                  </a:lnTo>
                  <a:lnTo>
                    <a:pt x="11749" y="5489"/>
                  </a:lnTo>
                  <a:lnTo>
                    <a:pt x="12580" y="3630"/>
                  </a:lnTo>
                  <a:lnTo>
                    <a:pt x="11275" y="2744"/>
                  </a:lnTo>
                  <a:lnTo>
                    <a:pt x="8664" y="4426"/>
                  </a:lnTo>
                  <a:lnTo>
                    <a:pt x="8426" y="4426"/>
                  </a:lnTo>
                  <a:lnTo>
                    <a:pt x="5578" y="2302"/>
                  </a:lnTo>
                  <a:lnTo>
                    <a:pt x="5578" y="2125"/>
                  </a:lnTo>
                  <a:lnTo>
                    <a:pt x="5341" y="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37" name="Freeform 56"/>
            <p:cNvSpPr/>
            <p:nvPr/>
          </p:nvSpPr>
          <p:spPr>
            <a:xfrm>
              <a:off x="614620" y="917586"/>
              <a:ext cx="94521" cy="83282"/>
            </a:xfrm>
            <a:custGeom>
              <a:avLst/>
              <a:gdLst/>
              <a:ahLst/>
              <a:cxnLst>
                <a:cxn ang="0">
                  <a:pos x="wd2" y="hd2"/>
                </a:cxn>
                <a:cxn ang="5400000">
                  <a:pos x="wd2" y="hd2"/>
                </a:cxn>
                <a:cxn ang="10800000">
                  <a:pos x="wd2" y="hd2"/>
                </a:cxn>
                <a:cxn ang="16200000">
                  <a:pos x="wd2" y="hd2"/>
                </a:cxn>
              </a:cxnLst>
              <a:rect l="0" t="0" r="r" b="b"/>
              <a:pathLst>
                <a:path w="21600" h="21600" extrusionOk="0">
                  <a:moveTo>
                    <a:pt x="1635" y="663"/>
                  </a:moveTo>
                  <a:lnTo>
                    <a:pt x="1985" y="928"/>
                  </a:lnTo>
                  <a:lnTo>
                    <a:pt x="2218" y="1325"/>
                  </a:lnTo>
                  <a:lnTo>
                    <a:pt x="1401" y="4373"/>
                  </a:lnTo>
                  <a:lnTo>
                    <a:pt x="0" y="6626"/>
                  </a:lnTo>
                  <a:lnTo>
                    <a:pt x="1985" y="8746"/>
                  </a:lnTo>
                  <a:lnTo>
                    <a:pt x="4437" y="10071"/>
                  </a:lnTo>
                  <a:lnTo>
                    <a:pt x="9924" y="17890"/>
                  </a:lnTo>
                  <a:lnTo>
                    <a:pt x="11092" y="21600"/>
                  </a:lnTo>
                  <a:lnTo>
                    <a:pt x="12726" y="21070"/>
                  </a:lnTo>
                  <a:lnTo>
                    <a:pt x="14128" y="19082"/>
                  </a:lnTo>
                  <a:lnTo>
                    <a:pt x="14128" y="18817"/>
                  </a:lnTo>
                  <a:lnTo>
                    <a:pt x="14361" y="18817"/>
                  </a:lnTo>
                  <a:lnTo>
                    <a:pt x="17397" y="18552"/>
                  </a:lnTo>
                  <a:lnTo>
                    <a:pt x="17747" y="18552"/>
                  </a:lnTo>
                  <a:lnTo>
                    <a:pt x="17747" y="18817"/>
                  </a:lnTo>
                  <a:lnTo>
                    <a:pt x="19031" y="20142"/>
                  </a:lnTo>
                  <a:lnTo>
                    <a:pt x="21016" y="18817"/>
                  </a:lnTo>
                  <a:lnTo>
                    <a:pt x="21600" y="10734"/>
                  </a:lnTo>
                  <a:lnTo>
                    <a:pt x="18214" y="8746"/>
                  </a:lnTo>
                  <a:lnTo>
                    <a:pt x="18214" y="8481"/>
                  </a:lnTo>
                  <a:lnTo>
                    <a:pt x="17981" y="5301"/>
                  </a:lnTo>
                  <a:lnTo>
                    <a:pt x="16579" y="3843"/>
                  </a:lnTo>
                  <a:lnTo>
                    <a:pt x="14361" y="4771"/>
                  </a:lnTo>
                  <a:lnTo>
                    <a:pt x="14128" y="4771"/>
                  </a:lnTo>
                  <a:lnTo>
                    <a:pt x="6422" y="0"/>
                  </a:lnTo>
                  <a:lnTo>
                    <a:pt x="1635" y="663"/>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38" name="Freeform 57"/>
            <p:cNvSpPr/>
            <p:nvPr/>
          </p:nvSpPr>
          <p:spPr>
            <a:xfrm>
              <a:off x="657026" y="892041"/>
              <a:ext cx="200278" cy="121088"/>
            </a:xfrm>
            <a:custGeom>
              <a:avLst/>
              <a:gdLst/>
              <a:ahLst/>
              <a:cxnLst>
                <a:cxn ang="0">
                  <a:pos x="wd2" y="hd2"/>
                </a:cxn>
                <a:cxn ang="5400000">
                  <a:pos x="wd2" y="hd2"/>
                </a:cxn>
                <a:cxn ang="10800000">
                  <a:pos x="wd2" y="hd2"/>
                </a:cxn>
                <a:cxn ang="16200000">
                  <a:pos x="wd2" y="hd2"/>
                </a:cxn>
              </a:cxnLst>
              <a:rect l="0" t="0" r="r" b="b"/>
              <a:pathLst>
                <a:path w="21600" h="21600" extrusionOk="0">
                  <a:moveTo>
                    <a:pt x="0" y="5468"/>
                  </a:moveTo>
                  <a:lnTo>
                    <a:pt x="2094" y="7382"/>
                  </a:lnTo>
                  <a:lnTo>
                    <a:pt x="3251" y="6744"/>
                  </a:lnTo>
                  <a:lnTo>
                    <a:pt x="3361" y="6744"/>
                  </a:lnTo>
                  <a:lnTo>
                    <a:pt x="4188" y="8020"/>
                  </a:lnTo>
                  <a:lnTo>
                    <a:pt x="4298" y="10390"/>
                  </a:lnTo>
                  <a:lnTo>
                    <a:pt x="5731" y="11666"/>
                  </a:lnTo>
                  <a:lnTo>
                    <a:pt x="5841" y="11666"/>
                  </a:lnTo>
                  <a:lnTo>
                    <a:pt x="5841" y="11939"/>
                  </a:lnTo>
                  <a:lnTo>
                    <a:pt x="5620" y="17316"/>
                  </a:lnTo>
                  <a:lnTo>
                    <a:pt x="10029" y="17499"/>
                  </a:lnTo>
                  <a:lnTo>
                    <a:pt x="10690" y="16861"/>
                  </a:lnTo>
                  <a:lnTo>
                    <a:pt x="12233" y="16861"/>
                  </a:lnTo>
                  <a:lnTo>
                    <a:pt x="12233" y="17043"/>
                  </a:lnTo>
                  <a:lnTo>
                    <a:pt x="12784" y="19048"/>
                  </a:lnTo>
                  <a:lnTo>
                    <a:pt x="13941" y="19868"/>
                  </a:lnTo>
                  <a:lnTo>
                    <a:pt x="14988" y="21600"/>
                  </a:lnTo>
                  <a:lnTo>
                    <a:pt x="16696" y="18775"/>
                  </a:lnTo>
                  <a:lnTo>
                    <a:pt x="20718" y="18775"/>
                  </a:lnTo>
                  <a:lnTo>
                    <a:pt x="20829" y="14673"/>
                  </a:lnTo>
                  <a:lnTo>
                    <a:pt x="20829" y="14491"/>
                  </a:lnTo>
                  <a:lnTo>
                    <a:pt x="21600" y="12942"/>
                  </a:lnTo>
                  <a:lnTo>
                    <a:pt x="20718" y="11666"/>
                  </a:lnTo>
                  <a:lnTo>
                    <a:pt x="18624" y="12577"/>
                  </a:lnTo>
                  <a:lnTo>
                    <a:pt x="18514" y="12577"/>
                  </a:lnTo>
                  <a:lnTo>
                    <a:pt x="15373" y="9296"/>
                  </a:lnTo>
                  <a:lnTo>
                    <a:pt x="15263" y="9296"/>
                  </a:lnTo>
                  <a:lnTo>
                    <a:pt x="13280" y="3281"/>
                  </a:lnTo>
                  <a:lnTo>
                    <a:pt x="10414" y="456"/>
                  </a:lnTo>
                  <a:lnTo>
                    <a:pt x="5841" y="0"/>
                  </a:lnTo>
                  <a:lnTo>
                    <a:pt x="4408" y="1732"/>
                  </a:lnTo>
                  <a:lnTo>
                    <a:pt x="4298" y="1732"/>
                  </a:lnTo>
                  <a:lnTo>
                    <a:pt x="2590" y="2005"/>
                  </a:lnTo>
                  <a:lnTo>
                    <a:pt x="2094" y="3281"/>
                  </a:lnTo>
                  <a:lnTo>
                    <a:pt x="0" y="5468"/>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39" name="Freeform 58"/>
            <p:cNvSpPr/>
            <p:nvPr/>
          </p:nvSpPr>
          <p:spPr>
            <a:xfrm>
              <a:off x="429671" y="726508"/>
              <a:ext cx="221225" cy="160938"/>
            </a:xfrm>
            <a:custGeom>
              <a:avLst/>
              <a:gdLst/>
              <a:ahLst/>
              <a:cxnLst>
                <a:cxn ang="0">
                  <a:pos x="wd2" y="hd2"/>
                </a:cxn>
                <a:cxn ang="5400000">
                  <a:pos x="wd2" y="hd2"/>
                </a:cxn>
                <a:cxn ang="10800000">
                  <a:pos x="wd2" y="hd2"/>
                </a:cxn>
                <a:cxn ang="16200000">
                  <a:pos x="wd2" y="hd2"/>
                </a:cxn>
              </a:cxnLst>
              <a:rect l="0" t="0" r="r" b="b"/>
              <a:pathLst>
                <a:path w="21600" h="21600" extrusionOk="0">
                  <a:moveTo>
                    <a:pt x="16063" y="21600"/>
                  </a:moveTo>
                  <a:lnTo>
                    <a:pt x="17809" y="20640"/>
                  </a:lnTo>
                  <a:lnTo>
                    <a:pt x="17609" y="19474"/>
                  </a:lnTo>
                  <a:lnTo>
                    <a:pt x="17609" y="19337"/>
                  </a:lnTo>
                  <a:lnTo>
                    <a:pt x="18058" y="15291"/>
                  </a:lnTo>
                  <a:lnTo>
                    <a:pt x="18058" y="15086"/>
                  </a:lnTo>
                  <a:lnTo>
                    <a:pt x="18208" y="15086"/>
                  </a:lnTo>
                  <a:lnTo>
                    <a:pt x="19704" y="15291"/>
                  </a:lnTo>
                  <a:lnTo>
                    <a:pt x="21600" y="12823"/>
                  </a:lnTo>
                  <a:lnTo>
                    <a:pt x="21351" y="9737"/>
                  </a:lnTo>
                  <a:lnTo>
                    <a:pt x="19505" y="9737"/>
                  </a:lnTo>
                  <a:lnTo>
                    <a:pt x="19505" y="9943"/>
                  </a:lnTo>
                  <a:lnTo>
                    <a:pt x="19355" y="9737"/>
                  </a:lnTo>
                  <a:lnTo>
                    <a:pt x="17260" y="7131"/>
                  </a:lnTo>
                  <a:lnTo>
                    <a:pt x="16063" y="7337"/>
                  </a:lnTo>
                  <a:lnTo>
                    <a:pt x="15963" y="7337"/>
                  </a:lnTo>
                  <a:lnTo>
                    <a:pt x="14516" y="5554"/>
                  </a:lnTo>
                  <a:lnTo>
                    <a:pt x="14417" y="5554"/>
                  </a:lnTo>
                  <a:lnTo>
                    <a:pt x="14167" y="4046"/>
                  </a:lnTo>
                  <a:lnTo>
                    <a:pt x="13120" y="2949"/>
                  </a:lnTo>
                  <a:lnTo>
                    <a:pt x="12770" y="3429"/>
                  </a:lnTo>
                  <a:lnTo>
                    <a:pt x="12521" y="4731"/>
                  </a:lnTo>
                  <a:lnTo>
                    <a:pt x="12521" y="4869"/>
                  </a:lnTo>
                  <a:lnTo>
                    <a:pt x="12421" y="4869"/>
                  </a:lnTo>
                  <a:lnTo>
                    <a:pt x="9678" y="4594"/>
                  </a:lnTo>
                  <a:lnTo>
                    <a:pt x="9578" y="4594"/>
                  </a:lnTo>
                  <a:lnTo>
                    <a:pt x="8730" y="3429"/>
                  </a:lnTo>
                  <a:lnTo>
                    <a:pt x="6036" y="2469"/>
                  </a:lnTo>
                  <a:lnTo>
                    <a:pt x="4639" y="1166"/>
                  </a:lnTo>
                  <a:lnTo>
                    <a:pt x="4639" y="960"/>
                  </a:lnTo>
                  <a:lnTo>
                    <a:pt x="3891" y="0"/>
                  </a:lnTo>
                  <a:lnTo>
                    <a:pt x="3193" y="960"/>
                  </a:lnTo>
                  <a:lnTo>
                    <a:pt x="2744" y="3429"/>
                  </a:lnTo>
                  <a:lnTo>
                    <a:pt x="1896" y="5211"/>
                  </a:lnTo>
                  <a:lnTo>
                    <a:pt x="0" y="5691"/>
                  </a:lnTo>
                  <a:lnTo>
                    <a:pt x="499" y="7131"/>
                  </a:lnTo>
                  <a:lnTo>
                    <a:pt x="2045" y="11246"/>
                  </a:lnTo>
                  <a:lnTo>
                    <a:pt x="3193" y="12343"/>
                  </a:lnTo>
                  <a:lnTo>
                    <a:pt x="5787" y="13029"/>
                  </a:lnTo>
                  <a:lnTo>
                    <a:pt x="5787" y="13166"/>
                  </a:lnTo>
                  <a:lnTo>
                    <a:pt x="6036" y="14811"/>
                  </a:lnTo>
                  <a:lnTo>
                    <a:pt x="6984" y="16389"/>
                  </a:lnTo>
                  <a:lnTo>
                    <a:pt x="7084" y="16594"/>
                  </a:lnTo>
                  <a:lnTo>
                    <a:pt x="6984" y="16731"/>
                  </a:lnTo>
                  <a:lnTo>
                    <a:pt x="9229" y="16389"/>
                  </a:lnTo>
                  <a:lnTo>
                    <a:pt x="9478" y="15909"/>
                  </a:lnTo>
                  <a:lnTo>
                    <a:pt x="9578" y="15909"/>
                  </a:lnTo>
                  <a:lnTo>
                    <a:pt x="10027" y="16251"/>
                  </a:lnTo>
                  <a:lnTo>
                    <a:pt x="10176" y="16251"/>
                  </a:lnTo>
                  <a:lnTo>
                    <a:pt x="10176" y="16389"/>
                  </a:lnTo>
                  <a:lnTo>
                    <a:pt x="10027" y="17691"/>
                  </a:lnTo>
                  <a:lnTo>
                    <a:pt x="12521" y="19954"/>
                  </a:lnTo>
                  <a:lnTo>
                    <a:pt x="15015" y="19954"/>
                  </a:lnTo>
                  <a:lnTo>
                    <a:pt x="16063" y="2160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40" name="Freeform 59"/>
            <p:cNvSpPr/>
            <p:nvPr/>
          </p:nvSpPr>
          <p:spPr>
            <a:xfrm>
              <a:off x="593162" y="823579"/>
              <a:ext cx="117000" cy="101162"/>
            </a:xfrm>
            <a:custGeom>
              <a:avLst/>
              <a:gdLst/>
              <a:ahLst/>
              <a:cxnLst>
                <a:cxn ang="0">
                  <a:pos x="wd2" y="hd2"/>
                </a:cxn>
                <a:cxn ang="5400000">
                  <a:pos x="wd2" y="hd2"/>
                </a:cxn>
                <a:cxn ang="10800000">
                  <a:pos x="wd2" y="hd2"/>
                </a:cxn>
                <a:cxn ang="16200000">
                  <a:pos x="wd2" y="hd2"/>
                </a:cxn>
              </a:cxnLst>
              <a:rect l="0" t="0" r="r" b="b"/>
              <a:pathLst>
                <a:path w="21600" h="21600" extrusionOk="0">
                  <a:moveTo>
                    <a:pt x="21600" y="14400"/>
                  </a:moveTo>
                  <a:lnTo>
                    <a:pt x="18676" y="11345"/>
                  </a:lnTo>
                  <a:lnTo>
                    <a:pt x="18676" y="11018"/>
                  </a:lnTo>
                  <a:lnTo>
                    <a:pt x="19808" y="6436"/>
                  </a:lnTo>
                  <a:lnTo>
                    <a:pt x="17544" y="3600"/>
                  </a:lnTo>
                  <a:lnTo>
                    <a:pt x="15846" y="3600"/>
                  </a:lnTo>
                  <a:lnTo>
                    <a:pt x="10847" y="0"/>
                  </a:lnTo>
                  <a:lnTo>
                    <a:pt x="7357" y="4036"/>
                  </a:lnTo>
                  <a:lnTo>
                    <a:pt x="7074" y="4036"/>
                  </a:lnTo>
                  <a:lnTo>
                    <a:pt x="4433" y="3818"/>
                  </a:lnTo>
                  <a:lnTo>
                    <a:pt x="3490" y="10036"/>
                  </a:lnTo>
                  <a:lnTo>
                    <a:pt x="3962" y="12109"/>
                  </a:lnTo>
                  <a:lnTo>
                    <a:pt x="3962" y="12327"/>
                  </a:lnTo>
                  <a:lnTo>
                    <a:pt x="3773" y="12327"/>
                  </a:lnTo>
                  <a:lnTo>
                    <a:pt x="377" y="14182"/>
                  </a:lnTo>
                  <a:lnTo>
                    <a:pt x="0" y="16255"/>
                  </a:lnTo>
                  <a:lnTo>
                    <a:pt x="189" y="19309"/>
                  </a:lnTo>
                  <a:lnTo>
                    <a:pt x="1981" y="21600"/>
                  </a:lnTo>
                  <a:lnTo>
                    <a:pt x="4245" y="19527"/>
                  </a:lnTo>
                  <a:lnTo>
                    <a:pt x="4245" y="19309"/>
                  </a:lnTo>
                  <a:lnTo>
                    <a:pt x="4905" y="20073"/>
                  </a:lnTo>
                  <a:lnTo>
                    <a:pt x="9149" y="19527"/>
                  </a:lnTo>
                  <a:lnTo>
                    <a:pt x="11319" y="20836"/>
                  </a:lnTo>
                  <a:lnTo>
                    <a:pt x="14903" y="18327"/>
                  </a:lnTo>
                  <a:lnTo>
                    <a:pt x="15846" y="16473"/>
                  </a:lnTo>
                  <a:lnTo>
                    <a:pt x="16035" y="16473"/>
                  </a:lnTo>
                  <a:lnTo>
                    <a:pt x="19148" y="16255"/>
                  </a:lnTo>
                  <a:lnTo>
                    <a:pt x="21600" y="1440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41" name="Freeform 60"/>
            <p:cNvSpPr/>
            <p:nvPr/>
          </p:nvSpPr>
          <p:spPr>
            <a:xfrm>
              <a:off x="681037" y="1263470"/>
              <a:ext cx="268229" cy="315744"/>
            </a:xfrm>
            <a:custGeom>
              <a:avLst/>
              <a:gdLst/>
              <a:ahLst/>
              <a:cxnLst>
                <a:cxn ang="0">
                  <a:pos x="wd2" y="hd2"/>
                </a:cxn>
                <a:cxn ang="5400000">
                  <a:pos x="wd2" y="hd2"/>
                </a:cxn>
                <a:cxn ang="10800000">
                  <a:pos x="wd2" y="hd2"/>
                </a:cxn>
                <a:cxn ang="16200000">
                  <a:pos x="wd2" y="hd2"/>
                </a:cxn>
              </a:cxnLst>
              <a:rect l="0" t="0" r="r" b="b"/>
              <a:pathLst>
                <a:path w="21600" h="21600" extrusionOk="0">
                  <a:moveTo>
                    <a:pt x="0" y="5383"/>
                  </a:moveTo>
                  <a:lnTo>
                    <a:pt x="0" y="6361"/>
                  </a:lnTo>
                  <a:lnTo>
                    <a:pt x="576" y="7619"/>
                  </a:lnTo>
                  <a:lnTo>
                    <a:pt x="1275" y="7515"/>
                  </a:lnTo>
                  <a:lnTo>
                    <a:pt x="1769" y="7095"/>
                  </a:lnTo>
                  <a:lnTo>
                    <a:pt x="2839" y="7515"/>
                  </a:lnTo>
                  <a:lnTo>
                    <a:pt x="2839" y="8179"/>
                  </a:lnTo>
                  <a:lnTo>
                    <a:pt x="2551" y="8773"/>
                  </a:lnTo>
                  <a:lnTo>
                    <a:pt x="2839" y="9087"/>
                  </a:lnTo>
                  <a:lnTo>
                    <a:pt x="3909" y="9332"/>
                  </a:lnTo>
                  <a:lnTo>
                    <a:pt x="4279" y="10590"/>
                  </a:lnTo>
                  <a:lnTo>
                    <a:pt x="4690" y="12058"/>
                  </a:lnTo>
                  <a:lnTo>
                    <a:pt x="4197" y="13072"/>
                  </a:lnTo>
                  <a:lnTo>
                    <a:pt x="4690" y="13806"/>
                  </a:lnTo>
                  <a:lnTo>
                    <a:pt x="5842" y="13247"/>
                  </a:lnTo>
                  <a:lnTo>
                    <a:pt x="6336" y="13317"/>
                  </a:lnTo>
                  <a:lnTo>
                    <a:pt x="6706" y="13981"/>
                  </a:lnTo>
                  <a:lnTo>
                    <a:pt x="6994" y="15134"/>
                  </a:lnTo>
                  <a:lnTo>
                    <a:pt x="7694" y="15623"/>
                  </a:lnTo>
                  <a:lnTo>
                    <a:pt x="8681" y="15064"/>
                  </a:lnTo>
                  <a:lnTo>
                    <a:pt x="9545" y="15134"/>
                  </a:lnTo>
                  <a:lnTo>
                    <a:pt x="11109" y="15728"/>
                  </a:lnTo>
                  <a:lnTo>
                    <a:pt x="11109" y="16357"/>
                  </a:lnTo>
                  <a:lnTo>
                    <a:pt x="11479" y="16882"/>
                  </a:lnTo>
                  <a:lnTo>
                    <a:pt x="12261" y="17021"/>
                  </a:lnTo>
                  <a:lnTo>
                    <a:pt x="12960" y="16357"/>
                  </a:lnTo>
                  <a:lnTo>
                    <a:pt x="13618" y="17021"/>
                  </a:lnTo>
                  <a:lnTo>
                    <a:pt x="14523" y="17546"/>
                  </a:lnTo>
                  <a:lnTo>
                    <a:pt x="14318" y="18699"/>
                  </a:lnTo>
                  <a:lnTo>
                    <a:pt x="14523" y="19363"/>
                  </a:lnTo>
                  <a:lnTo>
                    <a:pt x="15470" y="20272"/>
                  </a:lnTo>
                  <a:lnTo>
                    <a:pt x="16251" y="20517"/>
                  </a:lnTo>
                  <a:lnTo>
                    <a:pt x="17033" y="20097"/>
                  </a:lnTo>
                  <a:lnTo>
                    <a:pt x="17609" y="20272"/>
                  </a:lnTo>
                  <a:lnTo>
                    <a:pt x="18021" y="21006"/>
                  </a:lnTo>
                  <a:lnTo>
                    <a:pt x="19954" y="21600"/>
                  </a:lnTo>
                  <a:lnTo>
                    <a:pt x="20736" y="21006"/>
                  </a:lnTo>
                  <a:lnTo>
                    <a:pt x="21600" y="20027"/>
                  </a:lnTo>
                  <a:lnTo>
                    <a:pt x="20160" y="17371"/>
                  </a:lnTo>
                  <a:lnTo>
                    <a:pt x="19954" y="17266"/>
                  </a:lnTo>
                  <a:lnTo>
                    <a:pt x="19666" y="16462"/>
                  </a:lnTo>
                  <a:lnTo>
                    <a:pt x="19666" y="16357"/>
                  </a:lnTo>
                  <a:lnTo>
                    <a:pt x="20448" y="15868"/>
                  </a:lnTo>
                  <a:lnTo>
                    <a:pt x="20613" y="15379"/>
                  </a:lnTo>
                  <a:lnTo>
                    <a:pt x="20242" y="14645"/>
                  </a:lnTo>
                  <a:lnTo>
                    <a:pt x="18185" y="14155"/>
                  </a:lnTo>
                  <a:lnTo>
                    <a:pt x="17321" y="14295"/>
                  </a:lnTo>
                  <a:lnTo>
                    <a:pt x="16827" y="15309"/>
                  </a:lnTo>
                  <a:lnTo>
                    <a:pt x="16827" y="15379"/>
                  </a:lnTo>
                  <a:lnTo>
                    <a:pt x="16745" y="15379"/>
                  </a:lnTo>
                  <a:lnTo>
                    <a:pt x="15470" y="15204"/>
                  </a:lnTo>
                  <a:lnTo>
                    <a:pt x="14318" y="14295"/>
                  </a:lnTo>
                  <a:lnTo>
                    <a:pt x="12261" y="13876"/>
                  </a:lnTo>
                  <a:lnTo>
                    <a:pt x="11767" y="13142"/>
                  </a:lnTo>
                  <a:lnTo>
                    <a:pt x="11767" y="13072"/>
                  </a:lnTo>
                  <a:lnTo>
                    <a:pt x="12549" y="12303"/>
                  </a:lnTo>
                  <a:lnTo>
                    <a:pt x="12055" y="11814"/>
                  </a:lnTo>
                  <a:lnTo>
                    <a:pt x="12055" y="11254"/>
                  </a:lnTo>
                  <a:lnTo>
                    <a:pt x="12178" y="11254"/>
                  </a:lnTo>
                  <a:lnTo>
                    <a:pt x="12960" y="11080"/>
                  </a:lnTo>
                  <a:lnTo>
                    <a:pt x="12960" y="9996"/>
                  </a:lnTo>
                  <a:lnTo>
                    <a:pt x="11973" y="10101"/>
                  </a:lnTo>
                  <a:lnTo>
                    <a:pt x="11397" y="10346"/>
                  </a:lnTo>
                  <a:lnTo>
                    <a:pt x="11273" y="10416"/>
                  </a:lnTo>
                  <a:lnTo>
                    <a:pt x="11273" y="10346"/>
                  </a:lnTo>
                  <a:lnTo>
                    <a:pt x="11109" y="9017"/>
                  </a:lnTo>
                  <a:lnTo>
                    <a:pt x="11191" y="8913"/>
                  </a:lnTo>
                  <a:lnTo>
                    <a:pt x="11602" y="8773"/>
                  </a:lnTo>
                  <a:lnTo>
                    <a:pt x="11685" y="8004"/>
                  </a:lnTo>
                  <a:lnTo>
                    <a:pt x="11191" y="7619"/>
                  </a:lnTo>
                  <a:lnTo>
                    <a:pt x="11191" y="5802"/>
                  </a:lnTo>
                  <a:lnTo>
                    <a:pt x="10697" y="5138"/>
                  </a:lnTo>
                  <a:lnTo>
                    <a:pt x="10615" y="5033"/>
                  </a:lnTo>
                  <a:lnTo>
                    <a:pt x="10615" y="2726"/>
                  </a:lnTo>
                  <a:lnTo>
                    <a:pt x="10121" y="1643"/>
                  </a:lnTo>
                  <a:lnTo>
                    <a:pt x="10121" y="1573"/>
                  </a:lnTo>
                  <a:lnTo>
                    <a:pt x="10327" y="664"/>
                  </a:lnTo>
                  <a:lnTo>
                    <a:pt x="9627" y="0"/>
                  </a:lnTo>
                  <a:lnTo>
                    <a:pt x="9545" y="70"/>
                  </a:lnTo>
                  <a:lnTo>
                    <a:pt x="9257" y="1153"/>
                  </a:lnTo>
                  <a:lnTo>
                    <a:pt x="9134" y="1153"/>
                  </a:lnTo>
                  <a:lnTo>
                    <a:pt x="8846" y="1643"/>
                  </a:lnTo>
                  <a:lnTo>
                    <a:pt x="6706" y="2656"/>
                  </a:lnTo>
                  <a:lnTo>
                    <a:pt x="6130" y="3565"/>
                  </a:lnTo>
                  <a:lnTo>
                    <a:pt x="4690" y="3950"/>
                  </a:lnTo>
                  <a:lnTo>
                    <a:pt x="4567" y="3950"/>
                  </a:lnTo>
                  <a:lnTo>
                    <a:pt x="3909" y="4054"/>
                  </a:lnTo>
                  <a:lnTo>
                    <a:pt x="2345" y="5208"/>
                  </a:lnTo>
                  <a:lnTo>
                    <a:pt x="2263" y="5208"/>
                  </a:lnTo>
                  <a:lnTo>
                    <a:pt x="123" y="5383"/>
                  </a:lnTo>
                  <a:lnTo>
                    <a:pt x="0" y="5383"/>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42" name="Freeform 61"/>
            <p:cNvSpPr/>
            <p:nvPr/>
          </p:nvSpPr>
          <p:spPr>
            <a:xfrm>
              <a:off x="478207" y="1149539"/>
              <a:ext cx="202833" cy="228889"/>
            </a:xfrm>
            <a:custGeom>
              <a:avLst/>
              <a:gdLst/>
              <a:ahLst/>
              <a:cxnLst>
                <a:cxn ang="0">
                  <a:pos x="wd2" y="hd2"/>
                </a:cxn>
                <a:cxn ang="5400000">
                  <a:pos x="wd2" y="hd2"/>
                </a:cxn>
                <a:cxn ang="10800000">
                  <a:pos x="wd2" y="hd2"/>
                </a:cxn>
                <a:cxn ang="16200000">
                  <a:pos x="wd2" y="hd2"/>
                </a:cxn>
              </a:cxnLst>
              <a:rect l="0" t="0" r="r" b="b"/>
              <a:pathLst>
                <a:path w="21600" h="21600" extrusionOk="0">
                  <a:moveTo>
                    <a:pt x="7454" y="17116"/>
                  </a:moveTo>
                  <a:lnTo>
                    <a:pt x="8760" y="18273"/>
                  </a:lnTo>
                  <a:lnTo>
                    <a:pt x="8596" y="19430"/>
                  </a:lnTo>
                  <a:lnTo>
                    <a:pt x="8379" y="20443"/>
                  </a:lnTo>
                  <a:lnTo>
                    <a:pt x="9032" y="21600"/>
                  </a:lnTo>
                  <a:lnTo>
                    <a:pt x="10555" y="21021"/>
                  </a:lnTo>
                  <a:lnTo>
                    <a:pt x="11317" y="19623"/>
                  </a:lnTo>
                  <a:lnTo>
                    <a:pt x="12242" y="18852"/>
                  </a:lnTo>
                  <a:lnTo>
                    <a:pt x="14255" y="19189"/>
                  </a:lnTo>
                  <a:lnTo>
                    <a:pt x="15452" y="18370"/>
                  </a:lnTo>
                  <a:lnTo>
                    <a:pt x="16214" y="18273"/>
                  </a:lnTo>
                  <a:lnTo>
                    <a:pt x="16866" y="18755"/>
                  </a:lnTo>
                  <a:lnTo>
                    <a:pt x="18934" y="18611"/>
                  </a:lnTo>
                  <a:lnTo>
                    <a:pt x="20457" y="18273"/>
                  </a:lnTo>
                  <a:lnTo>
                    <a:pt x="21491" y="18032"/>
                  </a:lnTo>
                  <a:lnTo>
                    <a:pt x="21491" y="17936"/>
                  </a:lnTo>
                  <a:lnTo>
                    <a:pt x="21600" y="17116"/>
                  </a:lnTo>
                  <a:lnTo>
                    <a:pt x="21491" y="16441"/>
                  </a:lnTo>
                  <a:lnTo>
                    <a:pt x="20457" y="15188"/>
                  </a:lnTo>
                  <a:lnTo>
                    <a:pt x="20457" y="15091"/>
                  </a:lnTo>
                  <a:lnTo>
                    <a:pt x="20566" y="13500"/>
                  </a:lnTo>
                  <a:lnTo>
                    <a:pt x="19424" y="12246"/>
                  </a:lnTo>
                  <a:lnTo>
                    <a:pt x="18934" y="10752"/>
                  </a:lnTo>
                  <a:lnTo>
                    <a:pt x="18934" y="9836"/>
                  </a:lnTo>
                  <a:lnTo>
                    <a:pt x="17900" y="9595"/>
                  </a:lnTo>
                  <a:lnTo>
                    <a:pt x="15071" y="8245"/>
                  </a:lnTo>
                  <a:lnTo>
                    <a:pt x="14908" y="8100"/>
                  </a:lnTo>
                  <a:lnTo>
                    <a:pt x="14908" y="6750"/>
                  </a:lnTo>
                  <a:lnTo>
                    <a:pt x="12079" y="6316"/>
                  </a:lnTo>
                  <a:lnTo>
                    <a:pt x="9141" y="4677"/>
                  </a:lnTo>
                  <a:lnTo>
                    <a:pt x="9141" y="3809"/>
                  </a:lnTo>
                  <a:lnTo>
                    <a:pt x="8596" y="3086"/>
                  </a:lnTo>
                  <a:lnTo>
                    <a:pt x="7182" y="2989"/>
                  </a:lnTo>
                  <a:lnTo>
                    <a:pt x="5006" y="0"/>
                  </a:lnTo>
                  <a:lnTo>
                    <a:pt x="2176" y="1302"/>
                  </a:lnTo>
                  <a:lnTo>
                    <a:pt x="490" y="1495"/>
                  </a:lnTo>
                  <a:lnTo>
                    <a:pt x="381" y="3327"/>
                  </a:lnTo>
                  <a:lnTo>
                    <a:pt x="381" y="3423"/>
                  </a:lnTo>
                  <a:lnTo>
                    <a:pt x="0" y="3809"/>
                  </a:lnTo>
                  <a:lnTo>
                    <a:pt x="109" y="5255"/>
                  </a:lnTo>
                  <a:lnTo>
                    <a:pt x="925" y="6171"/>
                  </a:lnTo>
                  <a:lnTo>
                    <a:pt x="2176" y="6412"/>
                  </a:lnTo>
                  <a:lnTo>
                    <a:pt x="2340" y="6509"/>
                  </a:lnTo>
                  <a:lnTo>
                    <a:pt x="4516" y="8486"/>
                  </a:lnTo>
                  <a:lnTo>
                    <a:pt x="4516" y="10077"/>
                  </a:lnTo>
                  <a:lnTo>
                    <a:pt x="3482" y="11089"/>
                  </a:lnTo>
                  <a:lnTo>
                    <a:pt x="3482" y="12005"/>
                  </a:lnTo>
                  <a:lnTo>
                    <a:pt x="4244" y="12005"/>
                  </a:lnTo>
                  <a:lnTo>
                    <a:pt x="5169" y="11668"/>
                  </a:lnTo>
                  <a:lnTo>
                    <a:pt x="5386" y="11668"/>
                  </a:lnTo>
                  <a:lnTo>
                    <a:pt x="5386" y="13355"/>
                  </a:lnTo>
                  <a:lnTo>
                    <a:pt x="6039" y="14175"/>
                  </a:lnTo>
                  <a:lnTo>
                    <a:pt x="7345" y="14416"/>
                  </a:lnTo>
                  <a:lnTo>
                    <a:pt x="7454" y="14416"/>
                  </a:lnTo>
                  <a:lnTo>
                    <a:pt x="7454" y="17116"/>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43" name="Freeform 62"/>
            <p:cNvSpPr/>
            <p:nvPr/>
          </p:nvSpPr>
          <p:spPr>
            <a:xfrm>
              <a:off x="658046" y="1220044"/>
              <a:ext cx="141524" cy="119556"/>
            </a:xfrm>
            <a:custGeom>
              <a:avLst/>
              <a:gdLst/>
              <a:ahLst/>
              <a:cxnLst>
                <a:cxn ang="0">
                  <a:pos x="wd2" y="hd2"/>
                </a:cxn>
                <a:cxn ang="5400000">
                  <a:pos x="wd2" y="hd2"/>
                </a:cxn>
                <a:cxn ang="10800000">
                  <a:pos x="wd2" y="hd2"/>
                </a:cxn>
                <a:cxn ang="16200000">
                  <a:pos x="wd2" y="hd2"/>
                </a:cxn>
              </a:cxnLst>
              <a:rect l="0" t="0" r="r" b="b"/>
              <a:pathLst>
                <a:path w="21600" h="21600" extrusionOk="0">
                  <a:moveTo>
                    <a:pt x="0" y="6092"/>
                  </a:moveTo>
                  <a:lnTo>
                    <a:pt x="0" y="7662"/>
                  </a:lnTo>
                  <a:lnTo>
                    <a:pt x="546" y="10431"/>
                  </a:lnTo>
                  <a:lnTo>
                    <a:pt x="2417" y="12831"/>
                  </a:lnTo>
                  <a:lnTo>
                    <a:pt x="2417" y="13108"/>
                  </a:lnTo>
                  <a:lnTo>
                    <a:pt x="2261" y="16154"/>
                  </a:lnTo>
                  <a:lnTo>
                    <a:pt x="3509" y="18554"/>
                  </a:lnTo>
                  <a:lnTo>
                    <a:pt x="3743" y="18738"/>
                  </a:lnTo>
                  <a:lnTo>
                    <a:pt x="3899" y="20031"/>
                  </a:lnTo>
                  <a:lnTo>
                    <a:pt x="3743" y="21600"/>
                  </a:lnTo>
                  <a:lnTo>
                    <a:pt x="7798" y="21138"/>
                  </a:lnTo>
                  <a:lnTo>
                    <a:pt x="10683" y="18092"/>
                  </a:lnTo>
                  <a:lnTo>
                    <a:pt x="12165" y="17908"/>
                  </a:lnTo>
                  <a:lnTo>
                    <a:pt x="14972" y="16800"/>
                  </a:lnTo>
                  <a:lnTo>
                    <a:pt x="15908" y="14585"/>
                  </a:lnTo>
                  <a:lnTo>
                    <a:pt x="16064" y="14585"/>
                  </a:lnTo>
                  <a:lnTo>
                    <a:pt x="20118" y="11815"/>
                  </a:lnTo>
                  <a:lnTo>
                    <a:pt x="20664" y="10708"/>
                  </a:lnTo>
                  <a:lnTo>
                    <a:pt x="21444" y="7846"/>
                  </a:lnTo>
                  <a:lnTo>
                    <a:pt x="21600" y="6738"/>
                  </a:lnTo>
                  <a:lnTo>
                    <a:pt x="19573" y="3231"/>
                  </a:lnTo>
                  <a:lnTo>
                    <a:pt x="18637" y="2123"/>
                  </a:lnTo>
                  <a:lnTo>
                    <a:pt x="17701" y="3046"/>
                  </a:lnTo>
                  <a:lnTo>
                    <a:pt x="16765" y="3231"/>
                  </a:lnTo>
                  <a:lnTo>
                    <a:pt x="16609" y="3046"/>
                  </a:lnTo>
                  <a:lnTo>
                    <a:pt x="14972" y="369"/>
                  </a:lnTo>
                  <a:lnTo>
                    <a:pt x="14582" y="831"/>
                  </a:lnTo>
                  <a:lnTo>
                    <a:pt x="12399" y="3231"/>
                  </a:lnTo>
                  <a:lnTo>
                    <a:pt x="12399" y="3508"/>
                  </a:lnTo>
                  <a:lnTo>
                    <a:pt x="11073" y="4338"/>
                  </a:lnTo>
                  <a:lnTo>
                    <a:pt x="9435" y="3877"/>
                  </a:lnTo>
                  <a:lnTo>
                    <a:pt x="9435" y="3692"/>
                  </a:lnTo>
                  <a:lnTo>
                    <a:pt x="7018" y="1292"/>
                  </a:lnTo>
                  <a:lnTo>
                    <a:pt x="5381" y="0"/>
                  </a:lnTo>
                  <a:lnTo>
                    <a:pt x="3899" y="0"/>
                  </a:lnTo>
                  <a:lnTo>
                    <a:pt x="1482" y="369"/>
                  </a:lnTo>
                  <a:lnTo>
                    <a:pt x="546" y="2123"/>
                  </a:lnTo>
                  <a:lnTo>
                    <a:pt x="546" y="2769"/>
                  </a:lnTo>
                  <a:lnTo>
                    <a:pt x="1326" y="3231"/>
                  </a:lnTo>
                  <a:lnTo>
                    <a:pt x="1326" y="3508"/>
                  </a:lnTo>
                  <a:lnTo>
                    <a:pt x="1092" y="5446"/>
                  </a:lnTo>
                  <a:lnTo>
                    <a:pt x="936" y="5631"/>
                  </a:lnTo>
                  <a:lnTo>
                    <a:pt x="0" y="6092"/>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44" name="Freeform 63"/>
            <p:cNvSpPr/>
            <p:nvPr/>
          </p:nvSpPr>
          <p:spPr>
            <a:xfrm>
              <a:off x="620751" y="1137789"/>
              <a:ext cx="133860" cy="113424"/>
            </a:xfrm>
            <a:custGeom>
              <a:avLst/>
              <a:gdLst/>
              <a:ahLst/>
              <a:cxnLst>
                <a:cxn ang="0">
                  <a:pos x="wd2" y="hd2"/>
                </a:cxn>
                <a:cxn ang="5400000">
                  <a:pos x="wd2" y="hd2"/>
                </a:cxn>
                <a:cxn ang="10800000">
                  <a:pos x="wd2" y="hd2"/>
                </a:cxn>
                <a:cxn ang="16200000">
                  <a:pos x="wd2" y="hd2"/>
                </a:cxn>
              </a:cxnLst>
              <a:rect l="0" t="0" r="r" b="b"/>
              <a:pathLst>
                <a:path w="21600" h="21600" extrusionOk="0">
                  <a:moveTo>
                    <a:pt x="0" y="15665"/>
                  </a:moveTo>
                  <a:lnTo>
                    <a:pt x="0" y="18389"/>
                  </a:lnTo>
                  <a:lnTo>
                    <a:pt x="4287" y="21211"/>
                  </a:lnTo>
                  <a:lnTo>
                    <a:pt x="5853" y="21600"/>
                  </a:lnTo>
                  <a:lnTo>
                    <a:pt x="6843" y="21211"/>
                  </a:lnTo>
                  <a:lnTo>
                    <a:pt x="7008" y="19557"/>
                  </a:lnTo>
                  <a:lnTo>
                    <a:pt x="6266" y="18876"/>
                  </a:lnTo>
                  <a:lnTo>
                    <a:pt x="6266" y="17708"/>
                  </a:lnTo>
                  <a:lnTo>
                    <a:pt x="7420" y="15859"/>
                  </a:lnTo>
                  <a:lnTo>
                    <a:pt x="7420" y="15665"/>
                  </a:lnTo>
                  <a:lnTo>
                    <a:pt x="10140" y="15373"/>
                  </a:lnTo>
                  <a:lnTo>
                    <a:pt x="11872" y="15178"/>
                  </a:lnTo>
                  <a:lnTo>
                    <a:pt x="13685" y="16541"/>
                  </a:lnTo>
                  <a:lnTo>
                    <a:pt x="16159" y="19362"/>
                  </a:lnTo>
                  <a:lnTo>
                    <a:pt x="17725" y="19751"/>
                  </a:lnTo>
                  <a:lnTo>
                    <a:pt x="18879" y="18876"/>
                  </a:lnTo>
                  <a:lnTo>
                    <a:pt x="21023" y="16054"/>
                  </a:lnTo>
                  <a:lnTo>
                    <a:pt x="21600" y="15665"/>
                  </a:lnTo>
                  <a:lnTo>
                    <a:pt x="20116" y="13330"/>
                  </a:lnTo>
                  <a:lnTo>
                    <a:pt x="19869" y="13135"/>
                  </a:lnTo>
                  <a:lnTo>
                    <a:pt x="20116" y="12843"/>
                  </a:lnTo>
                  <a:lnTo>
                    <a:pt x="20693" y="11968"/>
                  </a:lnTo>
                  <a:lnTo>
                    <a:pt x="20693" y="9924"/>
                  </a:lnTo>
                  <a:lnTo>
                    <a:pt x="17313" y="9632"/>
                  </a:lnTo>
                  <a:lnTo>
                    <a:pt x="17148" y="9632"/>
                  </a:lnTo>
                  <a:lnTo>
                    <a:pt x="15169" y="6422"/>
                  </a:lnTo>
                  <a:lnTo>
                    <a:pt x="12861" y="6422"/>
                  </a:lnTo>
                  <a:lnTo>
                    <a:pt x="12861" y="6227"/>
                  </a:lnTo>
                  <a:lnTo>
                    <a:pt x="12696" y="6227"/>
                  </a:lnTo>
                  <a:lnTo>
                    <a:pt x="11872" y="3697"/>
                  </a:lnTo>
                  <a:lnTo>
                    <a:pt x="9398" y="0"/>
                  </a:lnTo>
                  <a:lnTo>
                    <a:pt x="8986" y="486"/>
                  </a:lnTo>
                  <a:lnTo>
                    <a:pt x="8574" y="3211"/>
                  </a:lnTo>
                  <a:lnTo>
                    <a:pt x="8574" y="3405"/>
                  </a:lnTo>
                  <a:lnTo>
                    <a:pt x="7997" y="4378"/>
                  </a:lnTo>
                  <a:lnTo>
                    <a:pt x="7832" y="4573"/>
                  </a:lnTo>
                  <a:lnTo>
                    <a:pt x="7585" y="4378"/>
                  </a:lnTo>
                  <a:lnTo>
                    <a:pt x="3710" y="2724"/>
                  </a:lnTo>
                  <a:lnTo>
                    <a:pt x="3710" y="7784"/>
                  </a:lnTo>
                  <a:lnTo>
                    <a:pt x="2885" y="8951"/>
                  </a:lnTo>
                  <a:lnTo>
                    <a:pt x="3710" y="10605"/>
                  </a:lnTo>
                  <a:lnTo>
                    <a:pt x="3710" y="10800"/>
                  </a:lnTo>
                  <a:lnTo>
                    <a:pt x="3298" y="11968"/>
                  </a:lnTo>
                  <a:lnTo>
                    <a:pt x="3298" y="12162"/>
                  </a:lnTo>
                  <a:lnTo>
                    <a:pt x="0" y="15665"/>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45" name="Freeform 64"/>
            <p:cNvSpPr/>
            <p:nvPr/>
          </p:nvSpPr>
          <p:spPr>
            <a:xfrm>
              <a:off x="527766" y="1081078"/>
              <a:ext cx="113426" cy="137435"/>
            </a:xfrm>
            <a:custGeom>
              <a:avLst/>
              <a:gdLst/>
              <a:ahLst/>
              <a:cxnLst>
                <a:cxn ang="0">
                  <a:pos x="wd2" y="hd2"/>
                </a:cxn>
                <a:cxn ang="5400000">
                  <a:pos x="wd2" y="hd2"/>
                </a:cxn>
                <a:cxn ang="10800000">
                  <a:pos x="wd2" y="hd2"/>
                </a:cxn>
                <a:cxn ang="16200000">
                  <a:pos x="wd2" y="hd2"/>
                </a:cxn>
              </a:cxnLst>
              <a:rect l="0" t="0" r="r" b="b"/>
              <a:pathLst>
                <a:path w="21600" h="21600" extrusionOk="0">
                  <a:moveTo>
                    <a:pt x="7589" y="321"/>
                  </a:moveTo>
                  <a:lnTo>
                    <a:pt x="6227" y="321"/>
                  </a:lnTo>
                  <a:lnTo>
                    <a:pt x="4573" y="0"/>
                  </a:lnTo>
                  <a:lnTo>
                    <a:pt x="2043" y="2409"/>
                  </a:lnTo>
                  <a:lnTo>
                    <a:pt x="1654" y="5059"/>
                  </a:lnTo>
                  <a:lnTo>
                    <a:pt x="1362" y="9314"/>
                  </a:lnTo>
                  <a:lnTo>
                    <a:pt x="1362" y="9475"/>
                  </a:lnTo>
                  <a:lnTo>
                    <a:pt x="681" y="10198"/>
                  </a:lnTo>
                  <a:lnTo>
                    <a:pt x="681" y="10439"/>
                  </a:lnTo>
                  <a:lnTo>
                    <a:pt x="486" y="10439"/>
                  </a:lnTo>
                  <a:lnTo>
                    <a:pt x="0" y="10599"/>
                  </a:lnTo>
                  <a:lnTo>
                    <a:pt x="3697" y="15337"/>
                  </a:lnTo>
                  <a:lnTo>
                    <a:pt x="6227" y="15578"/>
                  </a:lnTo>
                  <a:lnTo>
                    <a:pt x="6422" y="15578"/>
                  </a:lnTo>
                  <a:lnTo>
                    <a:pt x="6422" y="15738"/>
                  </a:lnTo>
                  <a:lnTo>
                    <a:pt x="7103" y="16862"/>
                  </a:lnTo>
                  <a:lnTo>
                    <a:pt x="7395" y="16862"/>
                  </a:lnTo>
                  <a:lnTo>
                    <a:pt x="7395" y="18388"/>
                  </a:lnTo>
                  <a:lnTo>
                    <a:pt x="12454" y="20877"/>
                  </a:lnTo>
                  <a:lnTo>
                    <a:pt x="17514" y="21600"/>
                  </a:lnTo>
                  <a:lnTo>
                    <a:pt x="21114" y="18549"/>
                  </a:lnTo>
                  <a:lnTo>
                    <a:pt x="21600" y="17826"/>
                  </a:lnTo>
                  <a:lnTo>
                    <a:pt x="20724" y="16300"/>
                  </a:lnTo>
                  <a:lnTo>
                    <a:pt x="20432" y="16300"/>
                  </a:lnTo>
                  <a:lnTo>
                    <a:pt x="20724" y="16140"/>
                  </a:lnTo>
                  <a:lnTo>
                    <a:pt x="21600" y="15176"/>
                  </a:lnTo>
                  <a:lnTo>
                    <a:pt x="21600" y="11161"/>
                  </a:lnTo>
                  <a:lnTo>
                    <a:pt x="19751" y="11001"/>
                  </a:lnTo>
                  <a:lnTo>
                    <a:pt x="18389" y="8672"/>
                  </a:lnTo>
                  <a:lnTo>
                    <a:pt x="15665" y="8351"/>
                  </a:lnTo>
                  <a:lnTo>
                    <a:pt x="14692" y="8913"/>
                  </a:lnTo>
                  <a:lnTo>
                    <a:pt x="14497" y="9074"/>
                  </a:lnTo>
                  <a:lnTo>
                    <a:pt x="14303" y="8913"/>
                  </a:lnTo>
                  <a:lnTo>
                    <a:pt x="12454" y="6424"/>
                  </a:lnTo>
                  <a:lnTo>
                    <a:pt x="12162" y="3613"/>
                  </a:lnTo>
                  <a:lnTo>
                    <a:pt x="8951" y="3613"/>
                  </a:lnTo>
                  <a:lnTo>
                    <a:pt x="7589" y="321"/>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46" name="Freeform 65"/>
            <p:cNvSpPr/>
            <p:nvPr/>
          </p:nvSpPr>
          <p:spPr>
            <a:xfrm>
              <a:off x="570171" y="1051956"/>
              <a:ext cx="113425" cy="106271"/>
            </a:xfrm>
            <a:custGeom>
              <a:avLst/>
              <a:gdLst/>
              <a:ahLst/>
              <a:cxnLst>
                <a:cxn ang="0">
                  <a:pos x="wd2" y="hd2"/>
                </a:cxn>
                <a:cxn ang="5400000">
                  <a:pos x="wd2" y="hd2"/>
                </a:cxn>
                <a:cxn ang="10800000">
                  <a:pos x="wd2" y="hd2"/>
                </a:cxn>
                <a:cxn ang="16200000">
                  <a:pos x="wd2" y="hd2"/>
                </a:cxn>
              </a:cxnLst>
              <a:rect l="0" t="0" r="r" b="b"/>
              <a:pathLst>
                <a:path w="21600" h="21600" extrusionOk="0">
                  <a:moveTo>
                    <a:pt x="6908" y="0"/>
                  </a:moveTo>
                  <a:lnTo>
                    <a:pt x="4573" y="1973"/>
                  </a:lnTo>
                  <a:lnTo>
                    <a:pt x="0" y="6127"/>
                  </a:lnTo>
                  <a:lnTo>
                    <a:pt x="1362" y="10281"/>
                  </a:lnTo>
                  <a:lnTo>
                    <a:pt x="4573" y="10281"/>
                  </a:lnTo>
                  <a:lnTo>
                    <a:pt x="4768" y="14019"/>
                  </a:lnTo>
                  <a:lnTo>
                    <a:pt x="6422" y="16927"/>
                  </a:lnTo>
                  <a:lnTo>
                    <a:pt x="7297" y="16200"/>
                  </a:lnTo>
                  <a:lnTo>
                    <a:pt x="7589" y="16200"/>
                  </a:lnTo>
                  <a:lnTo>
                    <a:pt x="10508" y="16719"/>
                  </a:lnTo>
                  <a:lnTo>
                    <a:pt x="10800" y="16719"/>
                  </a:lnTo>
                  <a:lnTo>
                    <a:pt x="10800" y="16927"/>
                  </a:lnTo>
                  <a:lnTo>
                    <a:pt x="11968" y="19627"/>
                  </a:lnTo>
                  <a:lnTo>
                    <a:pt x="13524" y="19835"/>
                  </a:lnTo>
                  <a:lnTo>
                    <a:pt x="14011" y="19835"/>
                  </a:lnTo>
                  <a:lnTo>
                    <a:pt x="18584" y="21600"/>
                  </a:lnTo>
                  <a:lnTo>
                    <a:pt x="19265" y="20873"/>
                  </a:lnTo>
                  <a:lnTo>
                    <a:pt x="19751" y="17965"/>
                  </a:lnTo>
                  <a:lnTo>
                    <a:pt x="19751" y="17654"/>
                  </a:lnTo>
                  <a:lnTo>
                    <a:pt x="20432" y="16927"/>
                  </a:lnTo>
                  <a:lnTo>
                    <a:pt x="21405" y="15265"/>
                  </a:lnTo>
                  <a:lnTo>
                    <a:pt x="21600" y="14019"/>
                  </a:lnTo>
                  <a:lnTo>
                    <a:pt x="20238" y="13292"/>
                  </a:lnTo>
                  <a:lnTo>
                    <a:pt x="19946" y="12981"/>
                  </a:lnTo>
                  <a:lnTo>
                    <a:pt x="19946" y="11527"/>
                  </a:lnTo>
                  <a:lnTo>
                    <a:pt x="19070" y="11008"/>
                  </a:lnTo>
                  <a:lnTo>
                    <a:pt x="18584" y="11735"/>
                  </a:lnTo>
                  <a:lnTo>
                    <a:pt x="18389" y="11735"/>
                  </a:lnTo>
                  <a:lnTo>
                    <a:pt x="15178" y="12046"/>
                  </a:lnTo>
                  <a:lnTo>
                    <a:pt x="14886" y="12981"/>
                  </a:lnTo>
                  <a:lnTo>
                    <a:pt x="14692" y="12981"/>
                  </a:lnTo>
                  <a:lnTo>
                    <a:pt x="12843" y="12773"/>
                  </a:lnTo>
                  <a:lnTo>
                    <a:pt x="10995" y="9346"/>
                  </a:lnTo>
                  <a:lnTo>
                    <a:pt x="10995" y="9035"/>
                  </a:lnTo>
                  <a:lnTo>
                    <a:pt x="10508" y="4154"/>
                  </a:lnTo>
                  <a:lnTo>
                    <a:pt x="6908" y="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47" name="Freeform 66"/>
            <p:cNvSpPr/>
            <p:nvPr/>
          </p:nvSpPr>
          <p:spPr>
            <a:xfrm>
              <a:off x="680015" y="1085675"/>
              <a:ext cx="76128" cy="76129"/>
            </a:xfrm>
            <a:custGeom>
              <a:avLst/>
              <a:gdLst/>
              <a:ahLst/>
              <a:cxnLst>
                <a:cxn ang="0">
                  <a:pos x="wd2" y="hd2"/>
                </a:cxn>
                <a:cxn ang="5400000">
                  <a:pos x="wd2" y="hd2"/>
                </a:cxn>
                <a:cxn ang="10800000">
                  <a:pos x="wd2" y="hd2"/>
                </a:cxn>
                <a:cxn ang="16200000">
                  <a:pos x="wd2" y="hd2"/>
                </a:cxn>
              </a:cxnLst>
              <a:rect l="0" t="0" r="r" b="b"/>
              <a:pathLst>
                <a:path w="21600" h="21600" extrusionOk="0">
                  <a:moveTo>
                    <a:pt x="1740" y="10003"/>
                  </a:moveTo>
                  <a:lnTo>
                    <a:pt x="1305" y="11742"/>
                  </a:lnTo>
                  <a:lnTo>
                    <a:pt x="1305" y="12032"/>
                  </a:lnTo>
                  <a:lnTo>
                    <a:pt x="0" y="14352"/>
                  </a:lnTo>
                  <a:lnTo>
                    <a:pt x="4784" y="19860"/>
                  </a:lnTo>
                  <a:lnTo>
                    <a:pt x="5509" y="21600"/>
                  </a:lnTo>
                  <a:lnTo>
                    <a:pt x="8843" y="20585"/>
                  </a:lnTo>
                  <a:lnTo>
                    <a:pt x="13337" y="19860"/>
                  </a:lnTo>
                  <a:lnTo>
                    <a:pt x="14062" y="16526"/>
                  </a:lnTo>
                  <a:lnTo>
                    <a:pt x="14062" y="16091"/>
                  </a:lnTo>
                  <a:lnTo>
                    <a:pt x="16381" y="14787"/>
                  </a:lnTo>
                  <a:lnTo>
                    <a:pt x="21165" y="13772"/>
                  </a:lnTo>
                  <a:lnTo>
                    <a:pt x="21600" y="9568"/>
                  </a:lnTo>
                  <a:lnTo>
                    <a:pt x="20585" y="2754"/>
                  </a:lnTo>
                  <a:lnTo>
                    <a:pt x="11597" y="0"/>
                  </a:lnTo>
                  <a:lnTo>
                    <a:pt x="6523" y="1450"/>
                  </a:lnTo>
                  <a:lnTo>
                    <a:pt x="5799" y="6523"/>
                  </a:lnTo>
                  <a:lnTo>
                    <a:pt x="5799" y="6813"/>
                  </a:lnTo>
                  <a:lnTo>
                    <a:pt x="1740" y="10003"/>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48" name="Freeform 67"/>
            <p:cNvSpPr/>
            <p:nvPr/>
          </p:nvSpPr>
          <p:spPr>
            <a:xfrm>
              <a:off x="600315" y="989112"/>
              <a:ext cx="215094" cy="129264"/>
            </a:xfrm>
            <a:custGeom>
              <a:avLst/>
              <a:gdLst/>
              <a:ahLst/>
              <a:cxnLst>
                <a:cxn ang="0">
                  <a:pos x="wd2" y="hd2"/>
                </a:cxn>
                <a:cxn ang="5400000">
                  <a:pos x="wd2" y="hd2"/>
                </a:cxn>
                <a:cxn ang="10800000">
                  <a:pos x="wd2" y="hd2"/>
                </a:cxn>
                <a:cxn ang="16200000">
                  <a:pos x="wd2" y="hd2"/>
                </a:cxn>
              </a:cxnLst>
              <a:rect l="0" t="0" r="r" b="b"/>
              <a:pathLst>
                <a:path w="21600" h="21600" extrusionOk="0">
                  <a:moveTo>
                    <a:pt x="0" y="6659"/>
                  </a:moveTo>
                  <a:lnTo>
                    <a:pt x="359" y="8708"/>
                  </a:lnTo>
                  <a:lnTo>
                    <a:pt x="718" y="10245"/>
                  </a:lnTo>
                  <a:lnTo>
                    <a:pt x="2771" y="13489"/>
                  </a:lnTo>
                  <a:lnTo>
                    <a:pt x="2771" y="13745"/>
                  </a:lnTo>
                  <a:lnTo>
                    <a:pt x="3027" y="17929"/>
                  </a:lnTo>
                  <a:lnTo>
                    <a:pt x="3848" y="20575"/>
                  </a:lnTo>
                  <a:lnTo>
                    <a:pt x="4618" y="20746"/>
                  </a:lnTo>
                  <a:lnTo>
                    <a:pt x="4823" y="20149"/>
                  </a:lnTo>
                  <a:lnTo>
                    <a:pt x="4823" y="19978"/>
                  </a:lnTo>
                  <a:lnTo>
                    <a:pt x="4977" y="19978"/>
                  </a:lnTo>
                  <a:lnTo>
                    <a:pt x="6670" y="19807"/>
                  </a:lnTo>
                  <a:lnTo>
                    <a:pt x="6926" y="19209"/>
                  </a:lnTo>
                  <a:lnTo>
                    <a:pt x="6926" y="18953"/>
                  </a:lnTo>
                  <a:lnTo>
                    <a:pt x="7029" y="19209"/>
                  </a:lnTo>
                  <a:lnTo>
                    <a:pt x="7645" y="19551"/>
                  </a:lnTo>
                  <a:lnTo>
                    <a:pt x="7645" y="19807"/>
                  </a:lnTo>
                  <a:lnTo>
                    <a:pt x="7747" y="21002"/>
                  </a:lnTo>
                  <a:lnTo>
                    <a:pt x="8466" y="21600"/>
                  </a:lnTo>
                  <a:lnTo>
                    <a:pt x="9800" y="19978"/>
                  </a:lnTo>
                  <a:lnTo>
                    <a:pt x="10056" y="16734"/>
                  </a:lnTo>
                  <a:lnTo>
                    <a:pt x="10056" y="16563"/>
                  </a:lnTo>
                  <a:lnTo>
                    <a:pt x="12006" y="15709"/>
                  </a:lnTo>
                  <a:lnTo>
                    <a:pt x="12006" y="10928"/>
                  </a:lnTo>
                  <a:lnTo>
                    <a:pt x="13801" y="10928"/>
                  </a:lnTo>
                  <a:lnTo>
                    <a:pt x="14674" y="9647"/>
                  </a:lnTo>
                  <a:lnTo>
                    <a:pt x="14776" y="9477"/>
                  </a:lnTo>
                  <a:lnTo>
                    <a:pt x="14776" y="9647"/>
                  </a:lnTo>
                  <a:lnTo>
                    <a:pt x="16623" y="11526"/>
                  </a:lnTo>
                  <a:lnTo>
                    <a:pt x="18060" y="8281"/>
                  </a:lnTo>
                  <a:lnTo>
                    <a:pt x="18060" y="8025"/>
                  </a:lnTo>
                  <a:lnTo>
                    <a:pt x="18162" y="8025"/>
                  </a:lnTo>
                  <a:lnTo>
                    <a:pt x="19907" y="10074"/>
                  </a:lnTo>
                  <a:lnTo>
                    <a:pt x="21087" y="9306"/>
                  </a:lnTo>
                  <a:lnTo>
                    <a:pt x="21600" y="8281"/>
                  </a:lnTo>
                  <a:lnTo>
                    <a:pt x="20625" y="6232"/>
                  </a:lnTo>
                  <a:lnTo>
                    <a:pt x="18573" y="2647"/>
                  </a:lnTo>
                  <a:lnTo>
                    <a:pt x="17342" y="1793"/>
                  </a:lnTo>
                  <a:lnTo>
                    <a:pt x="16982" y="0"/>
                  </a:lnTo>
                  <a:lnTo>
                    <a:pt x="15648" y="0"/>
                  </a:lnTo>
                  <a:lnTo>
                    <a:pt x="15135" y="598"/>
                  </a:lnTo>
                  <a:lnTo>
                    <a:pt x="10774" y="342"/>
                  </a:lnTo>
                  <a:lnTo>
                    <a:pt x="9800" y="1366"/>
                  </a:lnTo>
                  <a:lnTo>
                    <a:pt x="9697" y="1366"/>
                  </a:lnTo>
                  <a:lnTo>
                    <a:pt x="9081" y="342"/>
                  </a:lnTo>
                  <a:lnTo>
                    <a:pt x="7747" y="598"/>
                  </a:lnTo>
                  <a:lnTo>
                    <a:pt x="7286" y="1964"/>
                  </a:lnTo>
                  <a:lnTo>
                    <a:pt x="7132" y="1964"/>
                  </a:lnTo>
                  <a:lnTo>
                    <a:pt x="6311" y="2391"/>
                  </a:lnTo>
                  <a:lnTo>
                    <a:pt x="3848" y="4866"/>
                  </a:lnTo>
                  <a:lnTo>
                    <a:pt x="3745" y="4866"/>
                  </a:lnTo>
                  <a:lnTo>
                    <a:pt x="1590" y="5037"/>
                  </a:lnTo>
                  <a:lnTo>
                    <a:pt x="0" y="6659"/>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49" name="Freeform 68"/>
            <p:cNvSpPr/>
            <p:nvPr/>
          </p:nvSpPr>
          <p:spPr>
            <a:xfrm>
              <a:off x="722421" y="1049402"/>
              <a:ext cx="106271" cy="92988"/>
            </a:xfrm>
            <a:custGeom>
              <a:avLst/>
              <a:gdLst/>
              <a:ahLst/>
              <a:cxnLst>
                <a:cxn ang="0">
                  <a:pos x="wd2" y="hd2"/>
                </a:cxn>
                <a:cxn ang="5400000">
                  <a:pos x="wd2" y="hd2"/>
                </a:cxn>
                <a:cxn ang="10800000">
                  <a:pos x="wd2" y="hd2"/>
                </a:cxn>
                <a:cxn ang="16200000">
                  <a:pos x="wd2" y="hd2"/>
                </a:cxn>
              </a:cxnLst>
              <a:rect l="0" t="0" r="r" b="b"/>
              <a:pathLst>
                <a:path w="21600" h="21600" extrusionOk="0">
                  <a:moveTo>
                    <a:pt x="8827" y="2492"/>
                  </a:moveTo>
                  <a:lnTo>
                    <a:pt x="5088" y="0"/>
                  </a:lnTo>
                  <a:lnTo>
                    <a:pt x="3427" y="1424"/>
                  </a:lnTo>
                  <a:lnTo>
                    <a:pt x="3427" y="1662"/>
                  </a:lnTo>
                  <a:lnTo>
                    <a:pt x="0" y="1662"/>
                  </a:lnTo>
                  <a:lnTo>
                    <a:pt x="0" y="7833"/>
                  </a:lnTo>
                  <a:lnTo>
                    <a:pt x="6335" y="10088"/>
                  </a:lnTo>
                  <a:lnTo>
                    <a:pt x="6335" y="10444"/>
                  </a:lnTo>
                  <a:lnTo>
                    <a:pt x="7373" y="16259"/>
                  </a:lnTo>
                  <a:lnTo>
                    <a:pt x="7062" y="19345"/>
                  </a:lnTo>
                  <a:lnTo>
                    <a:pt x="8827" y="18514"/>
                  </a:lnTo>
                  <a:lnTo>
                    <a:pt x="14227" y="17684"/>
                  </a:lnTo>
                  <a:lnTo>
                    <a:pt x="14435" y="17684"/>
                  </a:lnTo>
                  <a:lnTo>
                    <a:pt x="18173" y="19108"/>
                  </a:lnTo>
                  <a:lnTo>
                    <a:pt x="18381" y="19108"/>
                  </a:lnTo>
                  <a:lnTo>
                    <a:pt x="19627" y="21600"/>
                  </a:lnTo>
                  <a:lnTo>
                    <a:pt x="21600" y="19345"/>
                  </a:lnTo>
                  <a:lnTo>
                    <a:pt x="21288" y="14598"/>
                  </a:lnTo>
                  <a:lnTo>
                    <a:pt x="20354" y="12105"/>
                  </a:lnTo>
                  <a:lnTo>
                    <a:pt x="17862" y="8664"/>
                  </a:lnTo>
                  <a:lnTo>
                    <a:pt x="11008" y="7596"/>
                  </a:lnTo>
                  <a:lnTo>
                    <a:pt x="11008" y="7358"/>
                  </a:lnTo>
                  <a:lnTo>
                    <a:pt x="9554" y="5934"/>
                  </a:lnTo>
                  <a:lnTo>
                    <a:pt x="9242" y="5934"/>
                  </a:lnTo>
                  <a:lnTo>
                    <a:pt x="8827" y="2492"/>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50" name="Freeform 69"/>
            <p:cNvSpPr/>
            <p:nvPr/>
          </p:nvSpPr>
          <p:spPr>
            <a:xfrm>
              <a:off x="699431" y="1128081"/>
              <a:ext cx="186995" cy="172690"/>
            </a:xfrm>
            <a:custGeom>
              <a:avLst/>
              <a:gdLst/>
              <a:ahLst/>
              <a:cxnLst>
                <a:cxn ang="0">
                  <a:pos x="wd2" y="hd2"/>
                </a:cxn>
                <a:cxn ang="5400000">
                  <a:pos x="wd2" y="hd2"/>
                </a:cxn>
                <a:cxn ang="10800000">
                  <a:pos x="wd2" y="hd2"/>
                </a:cxn>
                <a:cxn ang="16200000">
                  <a:pos x="wd2" y="hd2"/>
                </a:cxn>
              </a:cxnLst>
              <a:rect l="0" t="0" r="r" b="b"/>
              <a:pathLst>
                <a:path w="21600" h="21600" extrusionOk="0">
                  <a:moveTo>
                    <a:pt x="14931" y="1022"/>
                  </a:moveTo>
                  <a:lnTo>
                    <a:pt x="13810" y="2109"/>
                  </a:lnTo>
                  <a:lnTo>
                    <a:pt x="13633" y="2237"/>
                  </a:lnTo>
                  <a:lnTo>
                    <a:pt x="13633" y="2109"/>
                  </a:lnTo>
                  <a:lnTo>
                    <a:pt x="12807" y="767"/>
                  </a:lnTo>
                  <a:lnTo>
                    <a:pt x="10741" y="0"/>
                  </a:lnTo>
                  <a:lnTo>
                    <a:pt x="7790" y="447"/>
                  </a:lnTo>
                  <a:lnTo>
                    <a:pt x="6669" y="895"/>
                  </a:lnTo>
                  <a:lnTo>
                    <a:pt x="6551" y="895"/>
                  </a:lnTo>
                  <a:lnTo>
                    <a:pt x="4603" y="1534"/>
                  </a:lnTo>
                  <a:lnTo>
                    <a:pt x="3777" y="2109"/>
                  </a:lnTo>
                  <a:lnTo>
                    <a:pt x="3482" y="3643"/>
                  </a:lnTo>
                  <a:lnTo>
                    <a:pt x="3482" y="3770"/>
                  </a:lnTo>
                  <a:lnTo>
                    <a:pt x="3305" y="3770"/>
                  </a:lnTo>
                  <a:lnTo>
                    <a:pt x="1357" y="4090"/>
                  </a:lnTo>
                  <a:lnTo>
                    <a:pt x="0" y="4537"/>
                  </a:lnTo>
                  <a:lnTo>
                    <a:pt x="236" y="5112"/>
                  </a:lnTo>
                  <a:lnTo>
                    <a:pt x="1948" y="5112"/>
                  </a:lnTo>
                  <a:lnTo>
                    <a:pt x="2066" y="5304"/>
                  </a:lnTo>
                  <a:lnTo>
                    <a:pt x="3305" y="7221"/>
                  </a:lnTo>
                  <a:lnTo>
                    <a:pt x="5843" y="7413"/>
                  </a:lnTo>
                  <a:lnTo>
                    <a:pt x="5843" y="7541"/>
                  </a:lnTo>
                  <a:lnTo>
                    <a:pt x="5961" y="9075"/>
                  </a:lnTo>
                  <a:lnTo>
                    <a:pt x="5961" y="9202"/>
                  </a:lnTo>
                  <a:lnTo>
                    <a:pt x="5548" y="9841"/>
                  </a:lnTo>
                  <a:lnTo>
                    <a:pt x="6669" y="11311"/>
                  </a:lnTo>
                  <a:lnTo>
                    <a:pt x="6669" y="11503"/>
                  </a:lnTo>
                  <a:lnTo>
                    <a:pt x="7908" y="13420"/>
                  </a:lnTo>
                  <a:lnTo>
                    <a:pt x="8498" y="13292"/>
                  </a:lnTo>
                  <a:lnTo>
                    <a:pt x="9325" y="12717"/>
                  </a:lnTo>
                  <a:lnTo>
                    <a:pt x="9443" y="12717"/>
                  </a:lnTo>
                  <a:lnTo>
                    <a:pt x="10151" y="13420"/>
                  </a:lnTo>
                  <a:lnTo>
                    <a:pt x="11862" y="16040"/>
                  </a:lnTo>
                  <a:lnTo>
                    <a:pt x="11862" y="16168"/>
                  </a:lnTo>
                  <a:lnTo>
                    <a:pt x="11685" y="16488"/>
                  </a:lnTo>
                  <a:lnTo>
                    <a:pt x="12984" y="17957"/>
                  </a:lnTo>
                  <a:lnTo>
                    <a:pt x="12984" y="18149"/>
                  </a:lnTo>
                  <a:lnTo>
                    <a:pt x="12689" y="19811"/>
                  </a:lnTo>
                  <a:lnTo>
                    <a:pt x="13397" y="21600"/>
                  </a:lnTo>
                  <a:lnTo>
                    <a:pt x="13633" y="21600"/>
                  </a:lnTo>
                  <a:lnTo>
                    <a:pt x="14223" y="20578"/>
                  </a:lnTo>
                  <a:lnTo>
                    <a:pt x="14754" y="19044"/>
                  </a:lnTo>
                  <a:lnTo>
                    <a:pt x="16052" y="19044"/>
                  </a:lnTo>
                  <a:lnTo>
                    <a:pt x="17292" y="19938"/>
                  </a:lnTo>
                  <a:lnTo>
                    <a:pt x="17705" y="19491"/>
                  </a:lnTo>
                  <a:lnTo>
                    <a:pt x="17410" y="17830"/>
                  </a:lnTo>
                  <a:lnTo>
                    <a:pt x="16466" y="16935"/>
                  </a:lnTo>
                  <a:lnTo>
                    <a:pt x="16466" y="16807"/>
                  </a:lnTo>
                  <a:lnTo>
                    <a:pt x="16584" y="15146"/>
                  </a:lnTo>
                  <a:lnTo>
                    <a:pt x="16702" y="14954"/>
                  </a:lnTo>
                  <a:lnTo>
                    <a:pt x="19239" y="15273"/>
                  </a:lnTo>
                  <a:lnTo>
                    <a:pt x="21305" y="14634"/>
                  </a:lnTo>
                  <a:lnTo>
                    <a:pt x="21600" y="12845"/>
                  </a:lnTo>
                  <a:lnTo>
                    <a:pt x="20774" y="12717"/>
                  </a:lnTo>
                  <a:lnTo>
                    <a:pt x="20361" y="12078"/>
                  </a:lnTo>
                  <a:lnTo>
                    <a:pt x="20243" y="11950"/>
                  </a:lnTo>
                  <a:lnTo>
                    <a:pt x="20361" y="11759"/>
                  </a:lnTo>
                  <a:lnTo>
                    <a:pt x="21305" y="11056"/>
                  </a:lnTo>
                  <a:lnTo>
                    <a:pt x="21482" y="10608"/>
                  </a:lnTo>
                  <a:lnTo>
                    <a:pt x="20479" y="10608"/>
                  </a:lnTo>
                  <a:lnTo>
                    <a:pt x="20361" y="10417"/>
                  </a:lnTo>
                  <a:lnTo>
                    <a:pt x="20243" y="9650"/>
                  </a:lnTo>
                  <a:lnTo>
                    <a:pt x="20774" y="8627"/>
                  </a:lnTo>
                  <a:lnTo>
                    <a:pt x="20479" y="8308"/>
                  </a:lnTo>
                  <a:lnTo>
                    <a:pt x="18708" y="9394"/>
                  </a:lnTo>
                  <a:lnTo>
                    <a:pt x="18531" y="9394"/>
                  </a:lnTo>
                  <a:lnTo>
                    <a:pt x="16466" y="8883"/>
                  </a:lnTo>
                  <a:lnTo>
                    <a:pt x="16289" y="8883"/>
                  </a:lnTo>
                  <a:lnTo>
                    <a:pt x="15462" y="7221"/>
                  </a:lnTo>
                  <a:lnTo>
                    <a:pt x="14931" y="5432"/>
                  </a:lnTo>
                  <a:lnTo>
                    <a:pt x="14931" y="1022"/>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51" name="Freeform 70"/>
            <p:cNvSpPr/>
            <p:nvPr/>
          </p:nvSpPr>
          <p:spPr>
            <a:xfrm>
              <a:off x="833287" y="1098960"/>
              <a:ext cx="126707" cy="129263"/>
            </a:xfrm>
            <a:custGeom>
              <a:avLst/>
              <a:gdLst/>
              <a:ahLst/>
              <a:cxnLst>
                <a:cxn ang="0">
                  <a:pos x="wd2" y="hd2"/>
                </a:cxn>
                <a:cxn ang="5400000">
                  <a:pos x="wd2" y="hd2"/>
                </a:cxn>
                <a:cxn ang="10800000">
                  <a:pos x="wd2" y="hd2"/>
                </a:cxn>
                <a:cxn ang="16200000">
                  <a:pos x="wd2" y="hd2"/>
                </a:cxn>
              </a:cxnLst>
              <a:rect l="0" t="0" r="r" b="b"/>
              <a:pathLst>
                <a:path w="21600" h="21600" extrusionOk="0">
                  <a:moveTo>
                    <a:pt x="0" y="13319"/>
                  </a:moveTo>
                  <a:lnTo>
                    <a:pt x="435" y="14343"/>
                  </a:lnTo>
                  <a:lnTo>
                    <a:pt x="1655" y="16392"/>
                  </a:lnTo>
                  <a:lnTo>
                    <a:pt x="4529" y="16990"/>
                  </a:lnTo>
                  <a:lnTo>
                    <a:pt x="7229" y="15538"/>
                  </a:lnTo>
                  <a:lnTo>
                    <a:pt x="7403" y="15538"/>
                  </a:lnTo>
                  <a:lnTo>
                    <a:pt x="8274" y="16136"/>
                  </a:lnTo>
                  <a:lnTo>
                    <a:pt x="8448" y="16136"/>
                  </a:lnTo>
                  <a:lnTo>
                    <a:pt x="8274" y="16392"/>
                  </a:lnTo>
                  <a:lnTo>
                    <a:pt x="7403" y="17758"/>
                  </a:lnTo>
                  <a:lnTo>
                    <a:pt x="7665" y="18612"/>
                  </a:lnTo>
                  <a:lnTo>
                    <a:pt x="9058" y="18612"/>
                  </a:lnTo>
                  <a:lnTo>
                    <a:pt x="9319" y="18783"/>
                  </a:lnTo>
                  <a:lnTo>
                    <a:pt x="9319" y="19039"/>
                  </a:lnTo>
                  <a:lnTo>
                    <a:pt x="9058" y="19807"/>
                  </a:lnTo>
                  <a:lnTo>
                    <a:pt x="7665" y="20832"/>
                  </a:lnTo>
                  <a:lnTo>
                    <a:pt x="8013" y="21429"/>
                  </a:lnTo>
                  <a:lnTo>
                    <a:pt x="9319" y="21600"/>
                  </a:lnTo>
                  <a:lnTo>
                    <a:pt x="11148" y="21600"/>
                  </a:lnTo>
                  <a:lnTo>
                    <a:pt x="12977" y="19978"/>
                  </a:lnTo>
                  <a:lnTo>
                    <a:pt x="12977" y="15538"/>
                  </a:lnTo>
                  <a:lnTo>
                    <a:pt x="13152" y="15538"/>
                  </a:lnTo>
                  <a:lnTo>
                    <a:pt x="15068" y="15794"/>
                  </a:lnTo>
                  <a:lnTo>
                    <a:pt x="16723" y="13745"/>
                  </a:lnTo>
                  <a:lnTo>
                    <a:pt x="17942" y="10928"/>
                  </a:lnTo>
                  <a:lnTo>
                    <a:pt x="17942" y="10757"/>
                  </a:lnTo>
                  <a:lnTo>
                    <a:pt x="19597" y="8879"/>
                  </a:lnTo>
                  <a:lnTo>
                    <a:pt x="21600" y="3842"/>
                  </a:lnTo>
                  <a:lnTo>
                    <a:pt x="20642" y="3244"/>
                  </a:lnTo>
                  <a:lnTo>
                    <a:pt x="20642" y="3074"/>
                  </a:lnTo>
                  <a:lnTo>
                    <a:pt x="19335" y="1793"/>
                  </a:lnTo>
                  <a:lnTo>
                    <a:pt x="17942" y="2049"/>
                  </a:lnTo>
                  <a:lnTo>
                    <a:pt x="17681" y="2049"/>
                  </a:lnTo>
                  <a:lnTo>
                    <a:pt x="15677" y="171"/>
                  </a:lnTo>
                  <a:lnTo>
                    <a:pt x="12368" y="0"/>
                  </a:lnTo>
                  <a:lnTo>
                    <a:pt x="12368" y="1195"/>
                  </a:lnTo>
                  <a:lnTo>
                    <a:pt x="12194" y="2647"/>
                  </a:lnTo>
                  <a:lnTo>
                    <a:pt x="12194" y="2817"/>
                  </a:lnTo>
                  <a:lnTo>
                    <a:pt x="11932" y="2817"/>
                  </a:lnTo>
                  <a:lnTo>
                    <a:pt x="9668" y="4696"/>
                  </a:lnTo>
                  <a:lnTo>
                    <a:pt x="9668" y="4866"/>
                  </a:lnTo>
                  <a:lnTo>
                    <a:pt x="9494" y="4696"/>
                  </a:lnTo>
                  <a:lnTo>
                    <a:pt x="7665" y="3842"/>
                  </a:lnTo>
                  <a:lnTo>
                    <a:pt x="6184" y="3842"/>
                  </a:lnTo>
                  <a:lnTo>
                    <a:pt x="4790" y="8879"/>
                  </a:lnTo>
                  <a:lnTo>
                    <a:pt x="4790" y="9135"/>
                  </a:lnTo>
                  <a:lnTo>
                    <a:pt x="4529" y="9135"/>
                  </a:lnTo>
                  <a:lnTo>
                    <a:pt x="1481" y="9477"/>
                  </a:lnTo>
                  <a:lnTo>
                    <a:pt x="0" y="13319"/>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52" name="Freeform 71"/>
            <p:cNvSpPr/>
            <p:nvPr/>
          </p:nvSpPr>
          <p:spPr>
            <a:xfrm>
              <a:off x="815407" y="1220044"/>
              <a:ext cx="200277" cy="265675"/>
            </a:xfrm>
            <a:custGeom>
              <a:avLst/>
              <a:gdLst/>
              <a:ahLst/>
              <a:cxnLst>
                <a:cxn ang="0">
                  <a:pos x="wd2" y="hd2"/>
                </a:cxn>
                <a:cxn ang="5400000">
                  <a:pos x="wd2" y="hd2"/>
                </a:cxn>
                <a:cxn ang="10800000">
                  <a:pos x="wd2" y="hd2"/>
                </a:cxn>
                <a:cxn ang="16200000">
                  <a:pos x="wd2" y="hd2"/>
                </a:cxn>
              </a:cxnLst>
              <a:rect l="0" t="0" r="r" b="b"/>
              <a:pathLst>
                <a:path w="21600" h="21600" extrusionOk="0">
                  <a:moveTo>
                    <a:pt x="10249" y="0"/>
                  </a:moveTo>
                  <a:lnTo>
                    <a:pt x="9092" y="872"/>
                  </a:lnTo>
                  <a:lnTo>
                    <a:pt x="7935" y="872"/>
                  </a:lnTo>
                  <a:lnTo>
                    <a:pt x="7659" y="2160"/>
                  </a:lnTo>
                  <a:lnTo>
                    <a:pt x="7549" y="2160"/>
                  </a:lnTo>
                  <a:lnTo>
                    <a:pt x="5565" y="2658"/>
                  </a:lnTo>
                  <a:lnTo>
                    <a:pt x="5455" y="2658"/>
                  </a:lnTo>
                  <a:lnTo>
                    <a:pt x="3251" y="2451"/>
                  </a:lnTo>
                  <a:lnTo>
                    <a:pt x="3086" y="3448"/>
                  </a:lnTo>
                  <a:lnTo>
                    <a:pt x="4022" y="4029"/>
                  </a:lnTo>
                  <a:lnTo>
                    <a:pt x="4022" y="4112"/>
                  </a:lnTo>
                  <a:lnTo>
                    <a:pt x="4298" y="5192"/>
                  </a:lnTo>
                  <a:lnTo>
                    <a:pt x="4133" y="5317"/>
                  </a:lnTo>
                  <a:lnTo>
                    <a:pt x="3747" y="5691"/>
                  </a:lnTo>
                  <a:lnTo>
                    <a:pt x="3747" y="5774"/>
                  </a:lnTo>
                  <a:lnTo>
                    <a:pt x="3637" y="5691"/>
                  </a:lnTo>
                  <a:lnTo>
                    <a:pt x="2314" y="5109"/>
                  </a:lnTo>
                  <a:lnTo>
                    <a:pt x="1543" y="5109"/>
                  </a:lnTo>
                  <a:lnTo>
                    <a:pt x="1047" y="5982"/>
                  </a:lnTo>
                  <a:lnTo>
                    <a:pt x="496" y="6771"/>
                  </a:lnTo>
                  <a:lnTo>
                    <a:pt x="0" y="6771"/>
                  </a:lnTo>
                  <a:lnTo>
                    <a:pt x="0" y="9512"/>
                  </a:lnTo>
                  <a:lnTo>
                    <a:pt x="771" y="10302"/>
                  </a:lnTo>
                  <a:lnTo>
                    <a:pt x="771" y="12462"/>
                  </a:lnTo>
                  <a:lnTo>
                    <a:pt x="1433" y="12960"/>
                  </a:lnTo>
                  <a:lnTo>
                    <a:pt x="1433" y="13043"/>
                  </a:lnTo>
                  <a:lnTo>
                    <a:pt x="1267" y="14040"/>
                  </a:lnTo>
                  <a:lnTo>
                    <a:pt x="1267" y="14123"/>
                  </a:lnTo>
                  <a:lnTo>
                    <a:pt x="606" y="14331"/>
                  </a:lnTo>
                  <a:lnTo>
                    <a:pt x="882" y="15618"/>
                  </a:lnTo>
                  <a:lnTo>
                    <a:pt x="1433" y="15328"/>
                  </a:lnTo>
                  <a:lnTo>
                    <a:pt x="2976" y="15245"/>
                  </a:lnTo>
                  <a:lnTo>
                    <a:pt x="3086" y="15245"/>
                  </a:lnTo>
                  <a:lnTo>
                    <a:pt x="3086" y="15328"/>
                  </a:lnTo>
                  <a:lnTo>
                    <a:pt x="2976" y="16782"/>
                  </a:lnTo>
                  <a:lnTo>
                    <a:pt x="2976" y="16906"/>
                  </a:lnTo>
                  <a:lnTo>
                    <a:pt x="1929" y="17072"/>
                  </a:lnTo>
                  <a:lnTo>
                    <a:pt x="1929" y="17488"/>
                  </a:lnTo>
                  <a:lnTo>
                    <a:pt x="2590" y="18069"/>
                  </a:lnTo>
                  <a:lnTo>
                    <a:pt x="2700" y="18152"/>
                  </a:lnTo>
                  <a:lnTo>
                    <a:pt x="2590" y="18152"/>
                  </a:lnTo>
                  <a:lnTo>
                    <a:pt x="1543" y="19066"/>
                  </a:lnTo>
                  <a:lnTo>
                    <a:pt x="2094" y="19855"/>
                  </a:lnTo>
                  <a:lnTo>
                    <a:pt x="4794" y="20354"/>
                  </a:lnTo>
                  <a:lnTo>
                    <a:pt x="4959" y="20354"/>
                  </a:lnTo>
                  <a:lnTo>
                    <a:pt x="6392" y="21517"/>
                  </a:lnTo>
                  <a:lnTo>
                    <a:pt x="7824" y="21600"/>
                  </a:lnTo>
                  <a:lnTo>
                    <a:pt x="8431" y="20437"/>
                  </a:lnTo>
                  <a:lnTo>
                    <a:pt x="8596" y="20437"/>
                  </a:lnTo>
                  <a:lnTo>
                    <a:pt x="9863" y="20146"/>
                  </a:lnTo>
                  <a:lnTo>
                    <a:pt x="10029" y="19274"/>
                  </a:lnTo>
                  <a:lnTo>
                    <a:pt x="10139" y="18360"/>
                  </a:lnTo>
                  <a:lnTo>
                    <a:pt x="10139" y="18277"/>
                  </a:lnTo>
                  <a:lnTo>
                    <a:pt x="10249" y="18277"/>
                  </a:lnTo>
                  <a:lnTo>
                    <a:pt x="11847" y="17986"/>
                  </a:lnTo>
                  <a:lnTo>
                    <a:pt x="12122" y="16989"/>
                  </a:lnTo>
                  <a:lnTo>
                    <a:pt x="13390" y="15245"/>
                  </a:lnTo>
                  <a:lnTo>
                    <a:pt x="13555" y="15245"/>
                  </a:lnTo>
                  <a:lnTo>
                    <a:pt x="15759" y="14248"/>
                  </a:lnTo>
                  <a:lnTo>
                    <a:pt x="15869" y="14248"/>
                  </a:lnTo>
                  <a:lnTo>
                    <a:pt x="17027" y="14746"/>
                  </a:lnTo>
                  <a:lnTo>
                    <a:pt x="17578" y="14746"/>
                  </a:lnTo>
                  <a:lnTo>
                    <a:pt x="17963" y="13666"/>
                  </a:lnTo>
                  <a:lnTo>
                    <a:pt x="17963" y="13542"/>
                  </a:lnTo>
                  <a:lnTo>
                    <a:pt x="18073" y="13542"/>
                  </a:lnTo>
                  <a:lnTo>
                    <a:pt x="19120" y="13251"/>
                  </a:lnTo>
                  <a:lnTo>
                    <a:pt x="19782" y="12877"/>
                  </a:lnTo>
                  <a:lnTo>
                    <a:pt x="18900" y="12171"/>
                  </a:lnTo>
                  <a:lnTo>
                    <a:pt x="18349" y="12378"/>
                  </a:lnTo>
                  <a:lnTo>
                    <a:pt x="17578" y="12752"/>
                  </a:lnTo>
                  <a:lnTo>
                    <a:pt x="17467" y="12752"/>
                  </a:lnTo>
                  <a:lnTo>
                    <a:pt x="13941" y="11880"/>
                  </a:lnTo>
                  <a:lnTo>
                    <a:pt x="13776" y="11797"/>
                  </a:lnTo>
                  <a:lnTo>
                    <a:pt x="13004" y="11298"/>
                  </a:lnTo>
                  <a:lnTo>
                    <a:pt x="11957" y="9637"/>
                  </a:lnTo>
                  <a:lnTo>
                    <a:pt x="12508" y="8640"/>
                  </a:lnTo>
                  <a:lnTo>
                    <a:pt x="12508" y="8557"/>
                  </a:lnTo>
                  <a:lnTo>
                    <a:pt x="14161" y="7768"/>
                  </a:lnTo>
                  <a:lnTo>
                    <a:pt x="14327" y="7768"/>
                  </a:lnTo>
                  <a:lnTo>
                    <a:pt x="15208" y="7851"/>
                  </a:lnTo>
                  <a:lnTo>
                    <a:pt x="15373" y="7851"/>
                  </a:lnTo>
                  <a:lnTo>
                    <a:pt x="16145" y="8640"/>
                  </a:lnTo>
                  <a:lnTo>
                    <a:pt x="16145" y="9928"/>
                  </a:lnTo>
                  <a:lnTo>
                    <a:pt x="16806" y="10302"/>
                  </a:lnTo>
                  <a:lnTo>
                    <a:pt x="17688" y="10011"/>
                  </a:lnTo>
                  <a:lnTo>
                    <a:pt x="17853" y="10011"/>
                  </a:lnTo>
                  <a:lnTo>
                    <a:pt x="18624" y="10094"/>
                  </a:lnTo>
                  <a:lnTo>
                    <a:pt x="19286" y="10426"/>
                  </a:lnTo>
                  <a:lnTo>
                    <a:pt x="20553" y="11382"/>
                  </a:lnTo>
                  <a:lnTo>
                    <a:pt x="21104" y="11091"/>
                  </a:lnTo>
                  <a:lnTo>
                    <a:pt x="21490" y="10509"/>
                  </a:lnTo>
                  <a:lnTo>
                    <a:pt x="20718" y="9720"/>
                  </a:lnTo>
                  <a:lnTo>
                    <a:pt x="20718" y="9637"/>
                  </a:lnTo>
                  <a:lnTo>
                    <a:pt x="20553" y="9014"/>
                  </a:lnTo>
                  <a:lnTo>
                    <a:pt x="20553" y="8931"/>
                  </a:lnTo>
                  <a:lnTo>
                    <a:pt x="21490" y="7768"/>
                  </a:lnTo>
                  <a:lnTo>
                    <a:pt x="21600" y="6854"/>
                  </a:lnTo>
                  <a:lnTo>
                    <a:pt x="20939" y="6771"/>
                  </a:lnTo>
                  <a:lnTo>
                    <a:pt x="18624" y="5982"/>
                  </a:lnTo>
                  <a:lnTo>
                    <a:pt x="17578" y="5400"/>
                  </a:lnTo>
                  <a:lnTo>
                    <a:pt x="17578" y="5317"/>
                  </a:lnTo>
                  <a:lnTo>
                    <a:pt x="17192" y="4528"/>
                  </a:lnTo>
                  <a:lnTo>
                    <a:pt x="16255" y="4694"/>
                  </a:lnTo>
                  <a:lnTo>
                    <a:pt x="16145" y="4694"/>
                  </a:lnTo>
                  <a:lnTo>
                    <a:pt x="15980" y="4611"/>
                  </a:lnTo>
                  <a:lnTo>
                    <a:pt x="15594" y="4195"/>
                  </a:lnTo>
                  <a:lnTo>
                    <a:pt x="15594" y="4112"/>
                  </a:lnTo>
                  <a:lnTo>
                    <a:pt x="15484" y="3323"/>
                  </a:lnTo>
                  <a:lnTo>
                    <a:pt x="15373" y="2949"/>
                  </a:lnTo>
                  <a:lnTo>
                    <a:pt x="14161" y="2742"/>
                  </a:lnTo>
                  <a:lnTo>
                    <a:pt x="14161" y="2658"/>
                  </a:lnTo>
                  <a:lnTo>
                    <a:pt x="14051" y="1578"/>
                  </a:lnTo>
                  <a:lnTo>
                    <a:pt x="11571" y="1454"/>
                  </a:lnTo>
                  <a:lnTo>
                    <a:pt x="11461" y="1454"/>
                  </a:lnTo>
                  <a:lnTo>
                    <a:pt x="11461" y="0"/>
                  </a:lnTo>
                  <a:lnTo>
                    <a:pt x="10249" y="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53" name="Freeform 72"/>
            <p:cNvSpPr/>
            <p:nvPr/>
          </p:nvSpPr>
          <p:spPr>
            <a:xfrm>
              <a:off x="767892" y="915031"/>
              <a:ext cx="236042" cy="260057"/>
            </a:xfrm>
            <a:custGeom>
              <a:avLst/>
              <a:gdLst/>
              <a:ahLst/>
              <a:cxnLst>
                <a:cxn ang="0">
                  <a:pos x="wd2" y="hd2"/>
                </a:cxn>
                <a:cxn ang="5400000">
                  <a:pos x="wd2" y="hd2"/>
                </a:cxn>
                <a:cxn ang="10800000">
                  <a:pos x="wd2" y="hd2"/>
                </a:cxn>
                <a:cxn ang="16200000">
                  <a:pos x="wd2" y="hd2"/>
                </a:cxn>
              </a:cxnLst>
              <a:rect l="0" t="0" r="r" b="b"/>
              <a:pathLst>
                <a:path w="21600" h="21600" extrusionOk="0">
                  <a:moveTo>
                    <a:pt x="19683" y="8742"/>
                  </a:moveTo>
                  <a:lnTo>
                    <a:pt x="18281" y="9336"/>
                  </a:lnTo>
                  <a:lnTo>
                    <a:pt x="18140" y="9336"/>
                  </a:lnTo>
                  <a:lnTo>
                    <a:pt x="14073" y="7936"/>
                  </a:lnTo>
                  <a:lnTo>
                    <a:pt x="12717" y="9336"/>
                  </a:lnTo>
                  <a:lnTo>
                    <a:pt x="12623" y="9336"/>
                  </a:lnTo>
                  <a:lnTo>
                    <a:pt x="11969" y="8869"/>
                  </a:lnTo>
                  <a:lnTo>
                    <a:pt x="11969" y="6535"/>
                  </a:lnTo>
                  <a:lnTo>
                    <a:pt x="11501" y="5856"/>
                  </a:lnTo>
                  <a:lnTo>
                    <a:pt x="11642" y="5729"/>
                  </a:lnTo>
                  <a:lnTo>
                    <a:pt x="14821" y="2419"/>
                  </a:lnTo>
                  <a:lnTo>
                    <a:pt x="14727" y="1018"/>
                  </a:lnTo>
                  <a:lnTo>
                    <a:pt x="13745" y="0"/>
                  </a:lnTo>
                  <a:lnTo>
                    <a:pt x="12530" y="212"/>
                  </a:lnTo>
                  <a:lnTo>
                    <a:pt x="10613" y="1316"/>
                  </a:lnTo>
                  <a:lnTo>
                    <a:pt x="8977" y="1231"/>
                  </a:lnTo>
                  <a:lnTo>
                    <a:pt x="8743" y="1740"/>
                  </a:lnTo>
                  <a:lnTo>
                    <a:pt x="9865" y="2716"/>
                  </a:lnTo>
                  <a:lnTo>
                    <a:pt x="9958" y="2843"/>
                  </a:lnTo>
                  <a:lnTo>
                    <a:pt x="8416" y="4244"/>
                  </a:lnTo>
                  <a:lnTo>
                    <a:pt x="7761" y="4923"/>
                  </a:lnTo>
                  <a:lnTo>
                    <a:pt x="7668" y="6960"/>
                  </a:lnTo>
                  <a:lnTo>
                    <a:pt x="7668" y="7044"/>
                  </a:lnTo>
                  <a:lnTo>
                    <a:pt x="7527" y="7044"/>
                  </a:lnTo>
                  <a:lnTo>
                    <a:pt x="4114" y="6960"/>
                  </a:lnTo>
                  <a:lnTo>
                    <a:pt x="2665" y="8233"/>
                  </a:lnTo>
                  <a:lnTo>
                    <a:pt x="3553" y="9039"/>
                  </a:lnTo>
                  <a:lnTo>
                    <a:pt x="4535" y="10270"/>
                  </a:lnTo>
                  <a:lnTo>
                    <a:pt x="4535" y="10354"/>
                  </a:lnTo>
                  <a:lnTo>
                    <a:pt x="4021" y="10949"/>
                  </a:lnTo>
                  <a:lnTo>
                    <a:pt x="2805" y="11458"/>
                  </a:lnTo>
                  <a:lnTo>
                    <a:pt x="2665" y="11373"/>
                  </a:lnTo>
                  <a:lnTo>
                    <a:pt x="1216" y="10482"/>
                  </a:lnTo>
                  <a:lnTo>
                    <a:pt x="0" y="12052"/>
                  </a:lnTo>
                  <a:lnTo>
                    <a:pt x="234" y="13155"/>
                  </a:lnTo>
                  <a:lnTo>
                    <a:pt x="888" y="13664"/>
                  </a:lnTo>
                  <a:lnTo>
                    <a:pt x="3881" y="14174"/>
                  </a:lnTo>
                  <a:lnTo>
                    <a:pt x="4021" y="14174"/>
                  </a:lnTo>
                  <a:lnTo>
                    <a:pt x="5236" y="15362"/>
                  </a:lnTo>
                  <a:lnTo>
                    <a:pt x="5657" y="16295"/>
                  </a:lnTo>
                  <a:lnTo>
                    <a:pt x="5657" y="16380"/>
                  </a:lnTo>
                  <a:lnTo>
                    <a:pt x="5751" y="18205"/>
                  </a:lnTo>
                  <a:lnTo>
                    <a:pt x="5751" y="21218"/>
                  </a:lnTo>
                  <a:lnTo>
                    <a:pt x="5891" y="21600"/>
                  </a:lnTo>
                  <a:lnTo>
                    <a:pt x="6545" y="19903"/>
                  </a:lnTo>
                  <a:lnTo>
                    <a:pt x="6639" y="19903"/>
                  </a:lnTo>
                  <a:lnTo>
                    <a:pt x="8322" y="19606"/>
                  </a:lnTo>
                  <a:lnTo>
                    <a:pt x="9210" y="16974"/>
                  </a:lnTo>
                  <a:lnTo>
                    <a:pt x="10192" y="16974"/>
                  </a:lnTo>
                  <a:lnTo>
                    <a:pt x="11081" y="17399"/>
                  </a:lnTo>
                  <a:lnTo>
                    <a:pt x="12296" y="16593"/>
                  </a:lnTo>
                  <a:lnTo>
                    <a:pt x="12390" y="15786"/>
                  </a:lnTo>
                  <a:lnTo>
                    <a:pt x="12390" y="15065"/>
                  </a:lnTo>
                  <a:lnTo>
                    <a:pt x="12530" y="15065"/>
                  </a:lnTo>
                  <a:lnTo>
                    <a:pt x="14400" y="15192"/>
                  </a:lnTo>
                  <a:lnTo>
                    <a:pt x="14494" y="15192"/>
                  </a:lnTo>
                  <a:lnTo>
                    <a:pt x="15616" y="16083"/>
                  </a:lnTo>
                  <a:lnTo>
                    <a:pt x="16364" y="15998"/>
                  </a:lnTo>
                  <a:lnTo>
                    <a:pt x="16504" y="15998"/>
                  </a:lnTo>
                  <a:lnTo>
                    <a:pt x="17158" y="16677"/>
                  </a:lnTo>
                  <a:lnTo>
                    <a:pt x="17719" y="17102"/>
                  </a:lnTo>
                  <a:lnTo>
                    <a:pt x="18608" y="16168"/>
                  </a:lnTo>
                  <a:lnTo>
                    <a:pt x="19262" y="15277"/>
                  </a:lnTo>
                  <a:lnTo>
                    <a:pt x="18468" y="14683"/>
                  </a:lnTo>
                  <a:lnTo>
                    <a:pt x="18468" y="13580"/>
                  </a:lnTo>
                  <a:lnTo>
                    <a:pt x="18608" y="13452"/>
                  </a:lnTo>
                  <a:lnTo>
                    <a:pt x="21600" y="12349"/>
                  </a:lnTo>
                  <a:lnTo>
                    <a:pt x="21460" y="10864"/>
                  </a:lnTo>
                  <a:lnTo>
                    <a:pt x="19683" y="8742"/>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54" name="Freeform 73"/>
            <p:cNvSpPr/>
            <p:nvPr/>
          </p:nvSpPr>
          <p:spPr>
            <a:xfrm>
              <a:off x="1708089" y="656134"/>
              <a:ext cx="15068" cy="15068"/>
            </a:xfrm>
            <a:custGeom>
              <a:avLst/>
              <a:gdLst/>
              <a:ahLst/>
              <a:cxnLst>
                <a:cxn ang="0">
                  <a:pos x="wd2" y="hd2"/>
                </a:cxn>
                <a:cxn ang="5400000">
                  <a:pos x="wd2" y="hd2"/>
                </a:cxn>
                <a:cxn ang="10800000">
                  <a:pos x="wd2" y="hd2"/>
                </a:cxn>
                <a:cxn ang="16200000">
                  <a:pos x="wd2" y="hd2"/>
                </a:cxn>
              </a:cxnLst>
              <a:rect l="0" t="0" r="r" b="b"/>
              <a:pathLst>
                <a:path w="21600" h="21600" extrusionOk="0">
                  <a:moveTo>
                    <a:pt x="4154" y="19800"/>
                  </a:moveTo>
                  <a:lnTo>
                    <a:pt x="18277" y="21600"/>
                  </a:lnTo>
                  <a:lnTo>
                    <a:pt x="21600" y="10800"/>
                  </a:lnTo>
                  <a:lnTo>
                    <a:pt x="11631" y="0"/>
                  </a:lnTo>
                  <a:lnTo>
                    <a:pt x="0" y="4500"/>
                  </a:lnTo>
                  <a:lnTo>
                    <a:pt x="4154" y="1980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55" name="Freeform 74"/>
            <p:cNvSpPr/>
            <p:nvPr/>
          </p:nvSpPr>
          <p:spPr>
            <a:xfrm>
              <a:off x="1739123" y="699940"/>
              <a:ext cx="21972" cy="18397"/>
            </a:xfrm>
            <a:custGeom>
              <a:avLst/>
              <a:gdLst/>
              <a:ahLst/>
              <a:cxnLst>
                <a:cxn ang="0">
                  <a:pos x="wd2" y="hd2"/>
                </a:cxn>
                <a:cxn ang="5400000">
                  <a:pos x="wd2" y="hd2"/>
                </a:cxn>
                <a:cxn ang="10800000">
                  <a:pos x="wd2" y="hd2"/>
                </a:cxn>
                <a:cxn ang="16200000">
                  <a:pos x="wd2" y="hd2"/>
                </a:cxn>
              </a:cxnLst>
              <a:rect l="0" t="0" r="r" b="b"/>
              <a:pathLst>
                <a:path w="21600" h="21600" extrusionOk="0">
                  <a:moveTo>
                    <a:pt x="0" y="17400"/>
                  </a:moveTo>
                  <a:lnTo>
                    <a:pt x="11051" y="21600"/>
                  </a:lnTo>
                  <a:lnTo>
                    <a:pt x="21600" y="19800"/>
                  </a:lnTo>
                  <a:lnTo>
                    <a:pt x="17079" y="0"/>
                  </a:lnTo>
                  <a:lnTo>
                    <a:pt x="4019" y="8400"/>
                  </a:lnTo>
                  <a:lnTo>
                    <a:pt x="0" y="1740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56" name="Freeform 75"/>
            <p:cNvSpPr/>
            <p:nvPr/>
          </p:nvSpPr>
          <p:spPr>
            <a:xfrm>
              <a:off x="1323757" y="614108"/>
              <a:ext cx="477190" cy="646811"/>
            </a:xfrm>
            <a:custGeom>
              <a:avLst/>
              <a:gdLst/>
              <a:ahLst/>
              <a:cxnLst>
                <a:cxn ang="0">
                  <a:pos x="wd2" y="hd2"/>
                </a:cxn>
                <a:cxn ang="5400000">
                  <a:pos x="wd2" y="hd2"/>
                </a:cxn>
                <a:cxn ang="10800000">
                  <a:pos x="wd2" y="hd2"/>
                </a:cxn>
                <a:cxn ang="16200000">
                  <a:pos x="wd2" y="hd2"/>
                </a:cxn>
              </a:cxnLst>
              <a:rect l="0" t="0" r="r" b="b"/>
              <a:pathLst>
                <a:path w="21600" h="21600" extrusionOk="0">
                  <a:moveTo>
                    <a:pt x="19958" y="3600"/>
                  </a:moveTo>
                  <a:lnTo>
                    <a:pt x="19357" y="3634"/>
                  </a:lnTo>
                  <a:lnTo>
                    <a:pt x="19079" y="4402"/>
                  </a:lnTo>
                  <a:lnTo>
                    <a:pt x="18154" y="3754"/>
                  </a:lnTo>
                  <a:lnTo>
                    <a:pt x="17877" y="4402"/>
                  </a:lnTo>
                  <a:lnTo>
                    <a:pt x="18871" y="5204"/>
                  </a:lnTo>
                  <a:lnTo>
                    <a:pt x="18917" y="5903"/>
                  </a:lnTo>
                  <a:lnTo>
                    <a:pt x="17113" y="4726"/>
                  </a:lnTo>
                  <a:lnTo>
                    <a:pt x="17067" y="3958"/>
                  </a:lnTo>
                  <a:lnTo>
                    <a:pt x="17830" y="3276"/>
                  </a:lnTo>
                  <a:lnTo>
                    <a:pt x="17946" y="2150"/>
                  </a:lnTo>
                  <a:lnTo>
                    <a:pt x="17599" y="2269"/>
                  </a:lnTo>
                  <a:lnTo>
                    <a:pt x="17275" y="2986"/>
                  </a:lnTo>
                  <a:lnTo>
                    <a:pt x="16674" y="3395"/>
                  </a:lnTo>
                  <a:lnTo>
                    <a:pt x="16073" y="3515"/>
                  </a:lnTo>
                  <a:lnTo>
                    <a:pt x="15541" y="4163"/>
                  </a:lnTo>
                  <a:lnTo>
                    <a:pt x="15541" y="5818"/>
                  </a:lnTo>
                  <a:lnTo>
                    <a:pt x="14153" y="7439"/>
                  </a:lnTo>
                  <a:lnTo>
                    <a:pt x="14223" y="8445"/>
                  </a:lnTo>
                  <a:lnTo>
                    <a:pt x="15633" y="8445"/>
                  </a:lnTo>
                  <a:lnTo>
                    <a:pt x="16836" y="9452"/>
                  </a:lnTo>
                  <a:lnTo>
                    <a:pt x="16836" y="10459"/>
                  </a:lnTo>
                  <a:lnTo>
                    <a:pt x="16027" y="11192"/>
                  </a:lnTo>
                  <a:lnTo>
                    <a:pt x="16235" y="11517"/>
                  </a:lnTo>
                  <a:lnTo>
                    <a:pt x="16905" y="11790"/>
                  </a:lnTo>
                  <a:lnTo>
                    <a:pt x="15633" y="11994"/>
                  </a:lnTo>
                  <a:lnTo>
                    <a:pt x="15310" y="11073"/>
                  </a:lnTo>
                  <a:lnTo>
                    <a:pt x="16235" y="9896"/>
                  </a:lnTo>
                  <a:lnTo>
                    <a:pt x="15795" y="9009"/>
                  </a:lnTo>
                  <a:lnTo>
                    <a:pt x="14431" y="8838"/>
                  </a:lnTo>
                  <a:lnTo>
                    <a:pt x="13668" y="9418"/>
                  </a:lnTo>
                  <a:lnTo>
                    <a:pt x="13552" y="10629"/>
                  </a:lnTo>
                  <a:lnTo>
                    <a:pt x="12303" y="11585"/>
                  </a:lnTo>
                  <a:lnTo>
                    <a:pt x="11101" y="11909"/>
                  </a:lnTo>
                  <a:lnTo>
                    <a:pt x="10337" y="12557"/>
                  </a:lnTo>
                  <a:lnTo>
                    <a:pt x="7655" y="11346"/>
                  </a:lnTo>
                  <a:lnTo>
                    <a:pt x="7655" y="10749"/>
                  </a:lnTo>
                  <a:lnTo>
                    <a:pt x="9412" y="11346"/>
                  </a:lnTo>
                  <a:lnTo>
                    <a:pt x="10384" y="11073"/>
                  </a:lnTo>
                  <a:lnTo>
                    <a:pt x="11864" y="10373"/>
                  </a:lnTo>
                  <a:lnTo>
                    <a:pt x="12904" y="8838"/>
                  </a:lnTo>
                  <a:lnTo>
                    <a:pt x="12743" y="8036"/>
                  </a:lnTo>
                  <a:lnTo>
                    <a:pt x="14500" y="4965"/>
                  </a:lnTo>
                  <a:lnTo>
                    <a:pt x="14708" y="4436"/>
                  </a:lnTo>
                  <a:lnTo>
                    <a:pt x="14500" y="3754"/>
                  </a:lnTo>
                  <a:lnTo>
                    <a:pt x="15633" y="2952"/>
                  </a:lnTo>
                  <a:lnTo>
                    <a:pt x="15865" y="1826"/>
                  </a:lnTo>
                  <a:lnTo>
                    <a:pt x="14986" y="973"/>
                  </a:lnTo>
                  <a:lnTo>
                    <a:pt x="15865" y="887"/>
                  </a:lnTo>
                  <a:lnTo>
                    <a:pt x="15749" y="51"/>
                  </a:lnTo>
                  <a:lnTo>
                    <a:pt x="14824" y="0"/>
                  </a:lnTo>
                  <a:lnTo>
                    <a:pt x="14755" y="614"/>
                  </a:lnTo>
                  <a:lnTo>
                    <a:pt x="14986" y="973"/>
                  </a:lnTo>
                  <a:lnTo>
                    <a:pt x="14385" y="819"/>
                  </a:lnTo>
                  <a:lnTo>
                    <a:pt x="13552" y="1297"/>
                  </a:lnTo>
                  <a:lnTo>
                    <a:pt x="12534" y="2269"/>
                  </a:lnTo>
                  <a:lnTo>
                    <a:pt x="11702" y="2832"/>
                  </a:lnTo>
                  <a:lnTo>
                    <a:pt x="10499" y="3037"/>
                  </a:lnTo>
                  <a:lnTo>
                    <a:pt x="9898" y="3481"/>
                  </a:lnTo>
                  <a:lnTo>
                    <a:pt x="10499" y="4078"/>
                  </a:lnTo>
                  <a:lnTo>
                    <a:pt x="9852" y="5016"/>
                  </a:lnTo>
                  <a:lnTo>
                    <a:pt x="8904" y="5204"/>
                  </a:lnTo>
                  <a:lnTo>
                    <a:pt x="8857" y="5528"/>
                  </a:lnTo>
                  <a:lnTo>
                    <a:pt x="9690" y="6142"/>
                  </a:lnTo>
                  <a:lnTo>
                    <a:pt x="9412" y="6739"/>
                  </a:lnTo>
                  <a:lnTo>
                    <a:pt x="9574" y="7115"/>
                  </a:lnTo>
                  <a:lnTo>
                    <a:pt x="9852" y="7473"/>
                  </a:lnTo>
                  <a:lnTo>
                    <a:pt x="8811" y="8155"/>
                  </a:lnTo>
                  <a:lnTo>
                    <a:pt x="8487" y="7763"/>
                  </a:lnTo>
                  <a:lnTo>
                    <a:pt x="8140" y="6859"/>
                  </a:lnTo>
                  <a:lnTo>
                    <a:pt x="7054" y="5528"/>
                  </a:lnTo>
                  <a:lnTo>
                    <a:pt x="6406" y="5937"/>
                  </a:lnTo>
                  <a:lnTo>
                    <a:pt x="6776" y="6415"/>
                  </a:lnTo>
                  <a:lnTo>
                    <a:pt x="6845" y="6466"/>
                  </a:lnTo>
                  <a:lnTo>
                    <a:pt x="6776" y="6466"/>
                  </a:lnTo>
                  <a:lnTo>
                    <a:pt x="6013" y="7507"/>
                  </a:lnTo>
                  <a:lnTo>
                    <a:pt x="6337" y="8241"/>
                  </a:lnTo>
                  <a:lnTo>
                    <a:pt x="6290" y="8275"/>
                  </a:lnTo>
                  <a:lnTo>
                    <a:pt x="5851" y="8804"/>
                  </a:lnTo>
                  <a:lnTo>
                    <a:pt x="5805" y="8804"/>
                  </a:lnTo>
                  <a:lnTo>
                    <a:pt x="5805" y="8838"/>
                  </a:lnTo>
                  <a:lnTo>
                    <a:pt x="5042" y="9009"/>
                  </a:lnTo>
                  <a:lnTo>
                    <a:pt x="4487" y="9452"/>
                  </a:lnTo>
                  <a:lnTo>
                    <a:pt x="4487" y="9486"/>
                  </a:lnTo>
                  <a:lnTo>
                    <a:pt x="2521" y="9537"/>
                  </a:lnTo>
                  <a:lnTo>
                    <a:pt x="1480" y="10135"/>
                  </a:lnTo>
                  <a:lnTo>
                    <a:pt x="1480" y="10186"/>
                  </a:lnTo>
                  <a:lnTo>
                    <a:pt x="833" y="10186"/>
                  </a:lnTo>
                  <a:lnTo>
                    <a:pt x="763" y="11397"/>
                  </a:lnTo>
                  <a:lnTo>
                    <a:pt x="763" y="11431"/>
                  </a:lnTo>
                  <a:lnTo>
                    <a:pt x="0" y="12233"/>
                  </a:lnTo>
                  <a:lnTo>
                    <a:pt x="486" y="13001"/>
                  </a:lnTo>
                  <a:lnTo>
                    <a:pt x="2359" y="13120"/>
                  </a:lnTo>
                  <a:lnTo>
                    <a:pt x="2405" y="13120"/>
                  </a:lnTo>
                  <a:lnTo>
                    <a:pt x="3284" y="13649"/>
                  </a:lnTo>
                  <a:lnTo>
                    <a:pt x="3330" y="13649"/>
                  </a:lnTo>
                  <a:lnTo>
                    <a:pt x="3330" y="14332"/>
                  </a:lnTo>
                  <a:lnTo>
                    <a:pt x="3654" y="14536"/>
                  </a:lnTo>
                  <a:lnTo>
                    <a:pt x="5851" y="14622"/>
                  </a:lnTo>
                  <a:lnTo>
                    <a:pt x="5897" y="14656"/>
                  </a:lnTo>
                  <a:lnTo>
                    <a:pt x="6568" y="15270"/>
                  </a:lnTo>
                  <a:lnTo>
                    <a:pt x="6568" y="15304"/>
                  </a:lnTo>
                  <a:lnTo>
                    <a:pt x="6614" y="16311"/>
                  </a:lnTo>
                  <a:lnTo>
                    <a:pt x="7007" y="16669"/>
                  </a:lnTo>
                  <a:lnTo>
                    <a:pt x="7007" y="17369"/>
                  </a:lnTo>
                  <a:lnTo>
                    <a:pt x="8418" y="17369"/>
                  </a:lnTo>
                  <a:lnTo>
                    <a:pt x="9736" y="18256"/>
                  </a:lnTo>
                  <a:lnTo>
                    <a:pt x="11540" y="18853"/>
                  </a:lnTo>
                  <a:lnTo>
                    <a:pt x="11586" y="18853"/>
                  </a:lnTo>
                  <a:lnTo>
                    <a:pt x="12257" y="19672"/>
                  </a:lnTo>
                  <a:lnTo>
                    <a:pt x="13390" y="20184"/>
                  </a:lnTo>
                  <a:lnTo>
                    <a:pt x="14593" y="20269"/>
                  </a:lnTo>
                  <a:lnTo>
                    <a:pt x="15587" y="19740"/>
                  </a:lnTo>
                  <a:lnTo>
                    <a:pt x="15633" y="19740"/>
                  </a:lnTo>
                  <a:lnTo>
                    <a:pt x="16512" y="20355"/>
                  </a:lnTo>
                  <a:lnTo>
                    <a:pt x="17507" y="20355"/>
                  </a:lnTo>
                  <a:lnTo>
                    <a:pt x="18154" y="21071"/>
                  </a:lnTo>
                  <a:lnTo>
                    <a:pt x="18547" y="21122"/>
                  </a:lnTo>
                  <a:lnTo>
                    <a:pt x="19195" y="21600"/>
                  </a:lnTo>
                  <a:lnTo>
                    <a:pt x="20559" y="20355"/>
                  </a:lnTo>
                  <a:lnTo>
                    <a:pt x="20675" y="19501"/>
                  </a:lnTo>
                  <a:lnTo>
                    <a:pt x="21600" y="18580"/>
                  </a:lnTo>
                  <a:lnTo>
                    <a:pt x="21392" y="17846"/>
                  </a:lnTo>
                  <a:lnTo>
                    <a:pt x="20397" y="17283"/>
                  </a:lnTo>
                  <a:lnTo>
                    <a:pt x="20351" y="17249"/>
                  </a:lnTo>
                  <a:lnTo>
                    <a:pt x="20606" y="16157"/>
                  </a:lnTo>
                  <a:lnTo>
                    <a:pt x="19958" y="15458"/>
                  </a:lnTo>
                  <a:lnTo>
                    <a:pt x="19912" y="15458"/>
                  </a:lnTo>
                  <a:lnTo>
                    <a:pt x="19912" y="15424"/>
                  </a:lnTo>
                  <a:lnTo>
                    <a:pt x="20120" y="13939"/>
                  </a:lnTo>
                  <a:lnTo>
                    <a:pt x="19310" y="13120"/>
                  </a:lnTo>
                  <a:lnTo>
                    <a:pt x="19241" y="13120"/>
                  </a:lnTo>
                  <a:lnTo>
                    <a:pt x="19241" y="13086"/>
                  </a:lnTo>
                  <a:lnTo>
                    <a:pt x="19634" y="12318"/>
                  </a:lnTo>
                  <a:lnTo>
                    <a:pt x="19310" y="11755"/>
                  </a:lnTo>
                  <a:lnTo>
                    <a:pt x="19241" y="11704"/>
                  </a:lnTo>
                  <a:lnTo>
                    <a:pt x="19310" y="11670"/>
                  </a:lnTo>
                  <a:lnTo>
                    <a:pt x="20397" y="11465"/>
                  </a:lnTo>
                  <a:lnTo>
                    <a:pt x="20883" y="10578"/>
                  </a:lnTo>
                  <a:lnTo>
                    <a:pt x="20606" y="9572"/>
                  </a:lnTo>
                  <a:lnTo>
                    <a:pt x="19472" y="9333"/>
                  </a:lnTo>
                  <a:lnTo>
                    <a:pt x="18362" y="8275"/>
                  </a:lnTo>
                  <a:lnTo>
                    <a:pt x="18594" y="7627"/>
                  </a:lnTo>
                  <a:lnTo>
                    <a:pt x="18640" y="7592"/>
                  </a:lnTo>
                  <a:lnTo>
                    <a:pt x="20236" y="7064"/>
                  </a:lnTo>
                  <a:lnTo>
                    <a:pt x="20397" y="6620"/>
                  </a:lnTo>
                  <a:lnTo>
                    <a:pt x="19681" y="5579"/>
                  </a:lnTo>
                  <a:lnTo>
                    <a:pt x="19681" y="5528"/>
                  </a:lnTo>
                  <a:lnTo>
                    <a:pt x="19842" y="4845"/>
                  </a:lnTo>
                  <a:lnTo>
                    <a:pt x="19842" y="4811"/>
                  </a:lnTo>
                  <a:lnTo>
                    <a:pt x="19912" y="4811"/>
                  </a:lnTo>
                  <a:lnTo>
                    <a:pt x="20606" y="4726"/>
                  </a:lnTo>
                  <a:lnTo>
                    <a:pt x="19958" y="3719"/>
                  </a:lnTo>
                  <a:lnTo>
                    <a:pt x="19958" y="360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57" name="Freeform 76"/>
            <p:cNvSpPr/>
            <p:nvPr/>
          </p:nvSpPr>
          <p:spPr>
            <a:xfrm>
              <a:off x="1175083" y="1267047"/>
              <a:ext cx="293774" cy="233487"/>
            </a:xfrm>
            <a:custGeom>
              <a:avLst/>
              <a:gdLst/>
              <a:ahLst/>
              <a:cxnLst>
                <a:cxn ang="0">
                  <a:pos x="wd2" y="hd2"/>
                </a:cxn>
                <a:cxn ang="5400000">
                  <a:pos x="wd2" y="hd2"/>
                </a:cxn>
                <a:cxn ang="10800000">
                  <a:pos x="wd2" y="hd2"/>
                </a:cxn>
                <a:cxn ang="16200000">
                  <a:pos x="wd2" y="hd2"/>
                </a:cxn>
              </a:cxnLst>
              <a:rect l="0" t="0" r="r" b="b"/>
              <a:pathLst>
                <a:path w="21600" h="21600" extrusionOk="0">
                  <a:moveTo>
                    <a:pt x="4733" y="19142"/>
                  </a:moveTo>
                  <a:lnTo>
                    <a:pt x="5973" y="19142"/>
                  </a:lnTo>
                  <a:lnTo>
                    <a:pt x="7025" y="21364"/>
                  </a:lnTo>
                  <a:lnTo>
                    <a:pt x="7926" y="21600"/>
                  </a:lnTo>
                  <a:lnTo>
                    <a:pt x="7926" y="21458"/>
                  </a:lnTo>
                  <a:lnTo>
                    <a:pt x="8189" y="20560"/>
                  </a:lnTo>
                  <a:lnTo>
                    <a:pt x="8264" y="20560"/>
                  </a:lnTo>
                  <a:lnTo>
                    <a:pt x="9767" y="18811"/>
                  </a:lnTo>
                  <a:lnTo>
                    <a:pt x="10030" y="17346"/>
                  </a:lnTo>
                  <a:lnTo>
                    <a:pt x="10931" y="15975"/>
                  </a:lnTo>
                  <a:lnTo>
                    <a:pt x="11007" y="15975"/>
                  </a:lnTo>
                  <a:lnTo>
                    <a:pt x="12171" y="16306"/>
                  </a:lnTo>
                  <a:lnTo>
                    <a:pt x="12434" y="15645"/>
                  </a:lnTo>
                  <a:lnTo>
                    <a:pt x="12622" y="14652"/>
                  </a:lnTo>
                  <a:lnTo>
                    <a:pt x="12359" y="13660"/>
                  </a:lnTo>
                  <a:lnTo>
                    <a:pt x="11382" y="13092"/>
                  </a:lnTo>
                  <a:lnTo>
                    <a:pt x="11307" y="13092"/>
                  </a:lnTo>
                  <a:lnTo>
                    <a:pt x="11194" y="12431"/>
                  </a:lnTo>
                  <a:lnTo>
                    <a:pt x="11119" y="12289"/>
                  </a:lnTo>
                  <a:lnTo>
                    <a:pt x="11194" y="12289"/>
                  </a:lnTo>
                  <a:lnTo>
                    <a:pt x="11645" y="11627"/>
                  </a:lnTo>
                  <a:lnTo>
                    <a:pt x="11833" y="9831"/>
                  </a:lnTo>
                  <a:lnTo>
                    <a:pt x="11833" y="9737"/>
                  </a:lnTo>
                  <a:lnTo>
                    <a:pt x="13411" y="7704"/>
                  </a:lnTo>
                  <a:lnTo>
                    <a:pt x="13523" y="7610"/>
                  </a:lnTo>
                  <a:lnTo>
                    <a:pt x="14575" y="8933"/>
                  </a:lnTo>
                  <a:lnTo>
                    <a:pt x="14500" y="9075"/>
                  </a:lnTo>
                  <a:lnTo>
                    <a:pt x="14049" y="9973"/>
                  </a:lnTo>
                  <a:lnTo>
                    <a:pt x="14650" y="10067"/>
                  </a:lnTo>
                  <a:lnTo>
                    <a:pt x="16341" y="11533"/>
                  </a:lnTo>
                  <a:lnTo>
                    <a:pt x="17581" y="11296"/>
                  </a:lnTo>
                  <a:lnTo>
                    <a:pt x="17693" y="11296"/>
                  </a:lnTo>
                  <a:lnTo>
                    <a:pt x="18858" y="12194"/>
                  </a:lnTo>
                  <a:lnTo>
                    <a:pt x="19985" y="12194"/>
                  </a:lnTo>
                  <a:lnTo>
                    <a:pt x="21600" y="10871"/>
                  </a:lnTo>
                  <a:lnTo>
                    <a:pt x="18745" y="8271"/>
                  </a:lnTo>
                  <a:lnTo>
                    <a:pt x="18745" y="8177"/>
                  </a:lnTo>
                  <a:lnTo>
                    <a:pt x="17430" y="4916"/>
                  </a:lnTo>
                  <a:lnTo>
                    <a:pt x="17430" y="4821"/>
                  </a:lnTo>
                  <a:lnTo>
                    <a:pt x="16341" y="2032"/>
                  </a:lnTo>
                  <a:lnTo>
                    <a:pt x="15627" y="1796"/>
                  </a:lnTo>
                  <a:lnTo>
                    <a:pt x="13937" y="993"/>
                  </a:lnTo>
                  <a:lnTo>
                    <a:pt x="13937" y="898"/>
                  </a:lnTo>
                  <a:lnTo>
                    <a:pt x="13148" y="0"/>
                  </a:lnTo>
                  <a:lnTo>
                    <a:pt x="12885" y="804"/>
                  </a:lnTo>
                  <a:lnTo>
                    <a:pt x="12885" y="898"/>
                  </a:lnTo>
                  <a:lnTo>
                    <a:pt x="12810" y="898"/>
                  </a:lnTo>
                  <a:lnTo>
                    <a:pt x="11457" y="804"/>
                  </a:lnTo>
                  <a:lnTo>
                    <a:pt x="11194" y="1229"/>
                  </a:lnTo>
                  <a:lnTo>
                    <a:pt x="11119" y="1229"/>
                  </a:lnTo>
                  <a:lnTo>
                    <a:pt x="10330" y="1796"/>
                  </a:lnTo>
                  <a:lnTo>
                    <a:pt x="10218" y="1796"/>
                  </a:lnTo>
                  <a:lnTo>
                    <a:pt x="9617" y="1702"/>
                  </a:lnTo>
                  <a:lnTo>
                    <a:pt x="9241" y="2032"/>
                  </a:lnTo>
                  <a:lnTo>
                    <a:pt x="9241" y="2127"/>
                  </a:lnTo>
                  <a:lnTo>
                    <a:pt x="8377" y="2127"/>
                  </a:lnTo>
                  <a:lnTo>
                    <a:pt x="8377" y="2032"/>
                  </a:lnTo>
                  <a:lnTo>
                    <a:pt x="7288" y="1465"/>
                  </a:lnTo>
                  <a:lnTo>
                    <a:pt x="6837" y="2552"/>
                  </a:lnTo>
                  <a:lnTo>
                    <a:pt x="6762" y="2552"/>
                  </a:lnTo>
                  <a:lnTo>
                    <a:pt x="5334" y="3025"/>
                  </a:lnTo>
                  <a:lnTo>
                    <a:pt x="4358" y="5010"/>
                  </a:lnTo>
                  <a:lnTo>
                    <a:pt x="4358" y="5152"/>
                  </a:lnTo>
                  <a:lnTo>
                    <a:pt x="4282" y="5152"/>
                  </a:lnTo>
                  <a:lnTo>
                    <a:pt x="1690" y="5010"/>
                  </a:lnTo>
                  <a:lnTo>
                    <a:pt x="977" y="6948"/>
                  </a:lnTo>
                  <a:lnTo>
                    <a:pt x="977" y="8839"/>
                  </a:lnTo>
                  <a:lnTo>
                    <a:pt x="902" y="8839"/>
                  </a:lnTo>
                  <a:lnTo>
                    <a:pt x="263" y="9075"/>
                  </a:lnTo>
                  <a:lnTo>
                    <a:pt x="0" y="10493"/>
                  </a:lnTo>
                  <a:lnTo>
                    <a:pt x="639" y="12289"/>
                  </a:lnTo>
                  <a:lnTo>
                    <a:pt x="826" y="13423"/>
                  </a:lnTo>
                  <a:lnTo>
                    <a:pt x="1953" y="13849"/>
                  </a:lnTo>
                  <a:lnTo>
                    <a:pt x="3043" y="15077"/>
                  </a:lnTo>
                  <a:lnTo>
                    <a:pt x="3043" y="16306"/>
                  </a:lnTo>
                  <a:lnTo>
                    <a:pt x="4545" y="18008"/>
                  </a:lnTo>
                  <a:lnTo>
                    <a:pt x="4621" y="18008"/>
                  </a:lnTo>
                  <a:lnTo>
                    <a:pt x="4733" y="19142"/>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58" name="Freeform 77"/>
            <p:cNvSpPr/>
            <p:nvPr/>
          </p:nvSpPr>
          <p:spPr>
            <a:xfrm>
              <a:off x="1054510" y="1342150"/>
              <a:ext cx="182398" cy="142546"/>
            </a:xfrm>
            <a:custGeom>
              <a:avLst/>
              <a:gdLst/>
              <a:ahLst/>
              <a:cxnLst>
                <a:cxn ang="0">
                  <a:pos x="wd2" y="hd2"/>
                </a:cxn>
                <a:cxn ang="5400000">
                  <a:pos x="wd2" y="hd2"/>
                </a:cxn>
                <a:cxn ang="10800000">
                  <a:pos x="wd2" y="hd2"/>
                </a:cxn>
                <a:cxn ang="16200000">
                  <a:pos x="wd2" y="hd2"/>
                </a:cxn>
              </a:cxnLst>
              <a:rect l="0" t="0" r="r" b="b"/>
              <a:pathLst>
                <a:path w="21600" h="21600" extrusionOk="0">
                  <a:moveTo>
                    <a:pt x="1876" y="16645"/>
                  </a:moveTo>
                  <a:lnTo>
                    <a:pt x="6111" y="17961"/>
                  </a:lnTo>
                  <a:lnTo>
                    <a:pt x="8410" y="19742"/>
                  </a:lnTo>
                  <a:lnTo>
                    <a:pt x="9862" y="18503"/>
                  </a:lnTo>
                  <a:lnTo>
                    <a:pt x="11980" y="19742"/>
                  </a:lnTo>
                  <a:lnTo>
                    <a:pt x="18998" y="21600"/>
                  </a:lnTo>
                  <a:lnTo>
                    <a:pt x="21600" y="20129"/>
                  </a:lnTo>
                  <a:lnTo>
                    <a:pt x="21600" y="19974"/>
                  </a:lnTo>
                  <a:lnTo>
                    <a:pt x="21418" y="18271"/>
                  </a:lnTo>
                  <a:lnTo>
                    <a:pt x="18998" y="15561"/>
                  </a:lnTo>
                  <a:lnTo>
                    <a:pt x="18877" y="15561"/>
                  </a:lnTo>
                  <a:lnTo>
                    <a:pt x="18877" y="13548"/>
                  </a:lnTo>
                  <a:lnTo>
                    <a:pt x="17304" y="11690"/>
                  </a:lnTo>
                  <a:lnTo>
                    <a:pt x="15429" y="10994"/>
                  </a:lnTo>
                  <a:lnTo>
                    <a:pt x="15429" y="10761"/>
                  </a:lnTo>
                  <a:lnTo>
                    <a:pt x="15005" y="8981"/>
                  </a:lnTo>
                  <a:lnTo>
                    <a:pt x="14037" y="6039"/>
                  </a:lnTo>
                  <a:lnTo>
                    <a:pt x="14037" y="5806"/>
                  </a:lnTo>
                  <a:lnTo>
                    <a:pt x="14461" y="3484"/>
                  </a:lnTo>
                  <a:lnTo>
                    <a:pt x="12464" y="2168"/>
                  </a:lnTo>
                  <a:lnTo>
                    <a:pt x="10891" y="3252"/>
                  </a:lnTo>
                  <a:lnTo>
                    <a:pt x="10709" y="3097"/>
                  </a:lnTo>
                  <a:lnTo>
                    <a:pt x="9560" y="1084"/>
                  </a:lnTo>
                  <a:lnTo>
                    <a:pt x="7018" y="0"/>
                  </a:lnTo>
                  <a:lnTo>
                    <a:pt x="3993" y="1084"/>
                  </a:lnTo>
                  <a:lnTo>
                    <a:pt x="4114" y="2168"/>
                  </a:lnTo>
                  <a:lnTo>
                    <a:pt x="4114" y="5652"/>
                  </a:lnTo>
                  <a:lnTo>
                    <a:pt x="3993" y="5806"/>
                  </a:lnTo>
                  <a:lnTo>
                    <a:pt x="121" y="9677"/>
                  </a:lnTo>
                  <a:lnTo>
                    <a:pt x="0" y="11535"/>
                  </a:lnTo>
                  <a:lnTo>
                    <a:pt x="2965" y="13703"/>
                  </a:lnTo>
                  <a:lnTo>
                    <a:pt x="3146" y="13935"/>
                  </a:lnTo>
                  <a:lnTo>
                    <a:pt x="2965" y="14090"/>
                  </a:lnTo>
                  <a:lnTo>
                    <a:pt x="1876" y="16645"/>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59" name="Freeform 78"/>
            <p:cNvSpPr/>
            <p:nvPr/>
          </p:nvSpPr>
          <p:spPr>
            <a:xfrm>
              <a:off x="909413" y="1302300"/>
              <a:ext cx="177799" cy="211518"/>
            </a:xfrm>
            <a:custGeom>
              <a:avLst/>
              <a:gdLst/>
              <a:ahLst/>
              <a:cxnLst>
                <a:cxn ang="0">
                  <a:pos x="wd2" y="hd2"/>
                </a:cxn>
                <a:cxn ang="5400000">
                  <a:pos x="wd2" y="hd2"/>
                </a:cxn>
                <a:cxn ang="10800000">
                  <a:pos x="wd2" y="hd2"/>
                </a:cxn>
                <a:cxn ang="16200000">
                  <a:pos x="wd2" y="hd2"/>
                </a:cxn>
              </a:cxnLst>
              <a:rect l="0" t="0" r="r" b="b"/>
              <a:pathLst>
                <a:path w="21600" h="21600" extrusionOk="0">
                  <a:moveTo>
                    <a:pt x="2669" y="21600"/>
                  </a:moveTo>
                  <a:lnTo>
                    <a:pt x="3538" y="20713"/>
                  </a:lnTo>
                  <a:lnTo>
                    <a:pt x="6331" y="20452"/>
                  </a:lnTo>
                  <a:lnTo>
                    <a:pt x="6579" y="18730"/>
                  </a:lnTo>
                  <a:lnTo>
                    <a:pt x="7945" y="18104"/>
                  </a:lnTo>
                  <a:lnTo>
                    <a:pt x="9372" y="18104"/>
                  </a:lnTo>
                  <a:lnTo>
                    <a:pt x="11172" y="19357"/>
                  </a:lnTo>
                  <a:lnTo>
                    <a:pt x="12352" y="18522"/>
                  </a:lnTo>
                  <a:lnTo>
                    <a:pt x="10986" y="16643"/>
                  </a:lnTo>
                  <a:lnTo>
                    <a:pt x="10428" y="14922"/>
                  </a:lnTo>
                  <a:lnTo>
                    <a:pt x="11917" y="13565"/>
                  </a:lnTo>
                  <a:lnTo>
                    <a:pt x="13097" y="13200"/>
                  </a:lnTo>
                  <a:lnTo>
                    <a:pt x="15145" y="15026"/>
                  </a:lnTo>
                  <a:lnTo>
                    <a:pt x="19241" y="15287"/>
                  </a:lnTo>
                  <a:lnTo>
                    <a:pt x="19241" y="15183"/>
                  </a:lnTo>
                  <a:lnTo>
                    <a:pt x="20421" y="13565"/>
                  </a:lnTo>
                  <a:lnTo>
                    <a:pt x="17317" y="11948"/>
                  </a:lnTo>
                  <a:lnTo>
                    <a:pt x="17317" y="11843"/>
                  </a:lnTo>
                  <a:lnTo>
                    <a:pt x="17441" y="10487"/>
                  </a:lnTo>
                  <a:lnTo>
                    <a:pt x="17441" y="10330"/>
                  </a:lnTo>
                  <a:lnTo>
                    <a:pt x="21600" y="7774"/>
                  </a:lnTo>
                  <a:lnTo>
                    <a:pt x="21600" y="5530"/>
                  </a:lnTo>
                  <a:lnTo>
                    <a:pt x="21290" y="4070"/>
                  </a:lnTo>
                  <a:lnTo>
                    <a:pt x="20110" y="3078"/>
                  </a:lnTo>
                  <a:lnTo>
                    <a:pt x="19552" y="3443"/>
                  </a:lnTo>
                  <a:lnTo>
                    <a:pt x="18372" y="3183"/>
                  </a:lnTo>
                  <a:lnTo>
                    <a:pt x="13966" y="0"/>
                  </a:lnTo>
                  <a:lnTo>
                    <a:pt x="13221" y="209"/>
                  </a:lnTo>
                  <a:lnTo>
                    <a:pt x="13097" y="1461"/>
                  </a:lnTo>
                  <a:lnTo>
                    <a:pt x="12041" y="2922"/>
                  </a:lnTo>
                  <a:lnTo>
                    <a:pt x="12166" y="3704"/>
                  </a:lnTo>
                  <a:lnTo>
                    <a:pt x="13097" y="4696"/>
                  </a:lnTo>
                  <a:lnTo>
                    <a:pt x="13221" y="4696"/>
                  </a:lnTo>
                  <a:lnTo>
                    <a:pt x="13097" y="4800"/>
                  </a:lnTo>
                  <a:lnTo>
                    <a:pt x="12600" y="5635"/>
                  </a:lnTo>
                  <a:lnTo>
                    <a:pt x="12476" y="5791"/>
                  </a:lnTo>
                  <a:lnTo>
                    <a:pt x="11731" y="6157"/>
                  </a:lnTo>
                  <a:lnTo>
                    <a:pt x="11607" y="6157"/>
                  </a:lnTo>
                  <a:lnTo>
                    <a:pt x="10117" y="4904"/>
                  </a:lnTo>
                  <a:lnTo>
                    <a:pt x="9559" y="4539"/>
                  </a:lnTo>
                  <a:lnTo>
                    <a:pt x="8690" y="4435"/>
                  </a:lnTo>
                  <a:lnTo>
                    <a:pt x="7634" y="4800"/>
                  </a:lnTo>
                  <a:lnTo>
                    <a:pt x="7510" y="4904"/>
                  </a:lnTo>
                  <a:lnTo>
                    <a:pt x="7510" y="4800"/>
                  </a:lnTo>
                  <a:lnTo>
                    <a:pt x="6455" y="4174"/>
                  </a:lnTo>
                  <a:lnTo>
                    <a:pt x="6455" y="2557"/>
                  </a:lnTo>
                  <a:lnTo>
                    <a:pt x="5586" y="1722"/>
                  </a:lnTo>
                  <a:lnTo>
                    <a:pt x="4717" y="1565"/>
                  </a:lnTo>
                  <a:lnTo>
                    <a:pt x="2793" y="2557"/>
                  </a:lnTo>
                  <a:lnTo>
                    <a:pt x="2359" y="3704"/>
                  </a:lnTo>
                  <a:lnTo>
                    <a:pt x="3352" y="5635"/>
                  </a:lnTo>
                  <a:lnTo>
                    <a:pt x="4283" y="6261"/>
                  </a:lnTo>
                  <a:lnTo>
                    <a:pt x="8379" y="7409"/>
                  </a:lnTo>
                  <a:lnTo>
                    <a:pt x="9248" y="7043"/>
                  </a:lnTo>
                  <a:lnTo>
                    <a:pt x="9248" y="6887"/>
                  </a:lnTo>
                  <a:lnTo>
                    <a:pt x="9869" y="6626"/>
                  </a:lnTo>
                  <a:lnTo>
                    <a:pt x="9993" y="6626"/>
                  </a:lnTo>
                  <a:lnTo>
                    <a:pt x="9993" y="6783"/>
                  </a:lnTo>
                  <a:lnTo>
                    <a:pt x="11297" y="7878"/>
                  </a:lnTo>
                  <a:lnTo>
                    <a:pt x="11172" y="7878"/>
                  </a:lnTo>
                  <a:lnTo>
                    <a:pt x="10303" y="8504"/>
                  </a:lnTo>
                  <a:lnTo>
                    <a:pt x="9124" y="8870"/>
                  </a:lnTo>
                  <a:lnTo>
                    <a:pt x="8503" y="10226"/>
                  </a:lnTo>
                  <a:lnTo>
                    <a:pt x="8503" y="10330"/>
                  </a:lnTo>
                  <a:lnTo>
                    <a:pt x="7634" y="10330"/>
                  </a:lnTo>
                  <a:lnTo>
                    <a:pt x="6455" y="9757"/>
                  </a:lnTo>
                  <a:lnTo>
                    <a:pt x="3972" y="10957"/>
                  </a:lnTo>
                  <a:lnTo>
                    <a:pt x="2483" y="13043"/>
                  </a:lnTo>
                  <a:lnTo>
                    <a:pt x="2234" y="14296"/>
                  </a:lnTo>
                  <a:lnTo>
                    <a:pt x="2234" y="14400"/>
                  </a:lnTo>
                  <a:lnTo>
                    <a:pt x="310" y="14817"/>
                  </a:lnTo>
                  <a:lnTo>
                    <a:pt x="124" y="15809"/>
                  </a:lnTo>
                  <a:lnTo>
                    <a:pt x="124" y="15913"/>
                  </a:lnTo>
                  <a:lnTo>
                    <a:pt x="0" y="16904"/>
                  </a:lnTo>
                  <a:lnTo>
                    <a:pt x="2917" y="17635"/>
                  </a:lnTo>
                  <a:lnTo>
                    <a:pt x="3103" y="17739"/>
                  </a:lnTo>
                  <a:lnTo>
                    <a:pt x="3662" y="18887"/>
                  </a:lnTo>
                  <a:lnTo>
                    <a:pt x="3662" y="18991"/>
                  </a:lnTo>
                  <a:lnTo>
                    <a:pt x="3352" y="19722"/>
                  </a:lnTo>
                  <a:lnTo>
                    <a:pt x="3352" y="19878"/>
                  </a:lnTo>
                  <a:lnTo>
                    <a:pt x="2234" y="20609"/>
                  </a:lnTo>
                  <a:lnTo>
                    <a:pt x="2669" y="2160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60" name="Freeform 79"/>
            <p:cNvSpPr/>
            <p:nvPr/>
          </p:nvSpPr>
          <p:spPr>
            <a:xfrm>
              <a:off x="977363" y="1056554"/>
              <a:ext cx="267719" cy="306036"/>
            </a:xfrm>
            <a:custGeom>
              <a:avLst/>
              <a:gdLst/>
              <a:ahLst/>
              <a:cxnLst>
                <a:cxn ang="0">
                  <a:pos x="wd2" y="hd2"/>
                </a:cxn>
                <a:cxn ang="5400000">
                  <a:pos x="wd2" y="hd2"/>
                </a:cxn>
                <a:cxn ang="10800000">
                  <a:pos x="wd2" y="hd2"/>
                </a:cxn>
                <a:cxn ang="16200000">
                  <a:pos x="wd2" y="hd2"/>
                </a:cxn>
              </a:cxnLst>
              <a:rect l="0" t="0" r="r" b="b"/>
              <a:pathLst>
                <a:path w="21600" h="21600" extrusionOk="0">
                  <a:moveTo>
                    <a:pt x="16530" y="0"/>
                  </a:moveTo>
                  <a:lnTo>
                    <a:pt x="16076" y="793"/>
                  </a:lnTo>
                  <a:lnTo>
                    <a:pt x="15664" y="1442"/>
                  </a:lnTo>
                  <a:lnTo>
                    <a:pt x="14015" y="3426"/>
                  </a:lnTo>
                  <a:lnTo>
                    <a:pt x="11583" y="5481"/>
                  </a:lnTo>
                  <a:lnTo>
                    <a:pt x="9522" y="6311"/>
                  </a:lnTo>
                  <a:lnTo>
                    <a:pt x="9440" y="7176"/>
                  </a:lnTo>
                  <a:lnTo>
                    <a:pt x="10099" y="8294"/>
                  </a:lnTo>
                  <a:lnTo>
                    <a:pt x="10099" y="8366"/>
                  </a:lnTo>
                  <a:lnTo>
                    <a:pt x="9234" y="9231"/>
                  </a:lnTo>
                  <a:lnTo>
                    <a:pt x="9027" y="10421"/>
                  </a:lnTo>
                  <a:lnTo>
                    <a:pt x="9027" y="10493"/>
                  </a:lnTo>
                  <a:lnTo>
                    <a:pt x="8450" y="11107"/>
                  </a:lnTo>
                  <a:lnTo>
                    <a:pt x="8450" y="11179"/>
                  </a:lnTo>
                  <a:lnTo>
                    <a:pt x="8368" y="11179"/>
                  </a:lnTo>
                  <a:lnTo>
                    <a:pt x="6431" y="11287"/>
                  </a:lnTo>
                  <a:lnTo>
                    <a:pt x="6224" y="12296"/>
                  </a:lnTo>
                  <a:lnTo>
                    <a:pt x="6224" y="12369"/>
                  </a:lnTo>
                  <a:lnTo>
                    <a:pt x="6101" y="12369"/>
                  </a:lnTo>
                  <a:lnTo>
                    <a:pt x="5359" y="12801"/>
                  </a:lnTo>
                  <a:lnTo>
                    <a:pt x="5235" y="12910"/>
                  </a:lnTo>
                  <a:lnTo>
                    <a:pt x="5235" y="12801"/>
                  </a:lnTo>
                  <a:lnTo>
                    <a:pt x="4452" y="12044"/>
                  </a:lnTo>
                  <a:lnTo>
                    <a:pt x="3298" y="13595"/>
                  </a:lnTo>
                  <a:lnTo>
                    <a:pt x="1443" y="13739"/>
                  </a:lnTo>
                  <a:lnTo>
                    <a:pt x="0" y="15362"/>
                  </a:lnTo>
                  <a:lnTo>
                    <a:pt x="165" y="16155"/>
                  </a:lnTo>
                  <a:lnTo>
                    <a:pt x="948" y="16552"/>
                  </a:lnTo>
                  <a:lnTo>
                    <a:pt x="2597" y="17237"/>
                  </a:lnTo>
                  <a:lnTo>
                    <a:pt x="3215" y="17345"/>
                  </a:lnTo>
                  <a:lnTo>
                    <a:pt x="3792" y="17165"/>
                  </a:lnTo>
                  <a:lnTo>
                    <a:pt x="3875" y="17165"/>
                  </a:lnTo>
                  <a:lnTo>
                    <a:pt x="3875" y="17237"/>
                  </a:lnTo>
                  <a:lnTo>
                    <a:pt x="6802" y="19364"/>
                  </a:lnTo>
                  <a:lnTo>
                    <a:pt x="7502" y="19545"/>
                  </a:lnTo>
                  <a:lnTo>
                    <a:pt x="7873" y="19292"/>
                  </a:lnTo>
                  <a:lnTo>
                    <a:pt x="7956" y="19292"/>
                  </a:lnTo>
                  <a:lnTo>
                    <a:pt x="8739" y="19977"/>
                  </a:lnTo>
                  <a:lnTo>
                    <a:pt x="8863" y="20049"/>
                  </a:lnTo>
                  <a:lnTo>
                    <a:pt x="8945" y="20482"/>
                  </a:lnTo>
                  <a:lnTo>
                    <a:pt x="10882" y="19977"/>
                  </a:lnTo>
                  <a:lnTo>
                    <a:pt x="11006" y="19977"/>
                  </a:lnTo>
                  <a:lnTo>
                    <a:pt x="12861" y="20590"/>
                  </a:lnTo>
                  <a:lnTo>
                    <a:pt x="13644" y="21420"/>
                  </a:lnTo>
                  <a:lnTo>
                    <a:pt x="14592" y="20987"/>
                  </a:lnTo>
                  <a:lnTo>
                    <a:pt x="14716" y="20987"/>
                  </a:lnTo>
                  <a:lnTo>
                    <a:pt x="16159" y="21600"/>
                  </a:lnTo>
                  <a:lnTo>
                    <a:pt x="16860" y="21420"/>
                  </a:lnTo>
                  <a:lnTo>
                    <a:pt x="16860" y="20049"/>
                  </a:lnTo>
                  <a:lnTo>
                    <a:pt x="17602" y="18535"/>
                  </a:lnTo>
                  <a:lnTo>
                    <a:pt x="17725" y="18535"/>
                  </a:lnTo>
                  <a:lnTo>
                    <a:pt x="20652" y="18607"/>
                  </a:lnTo>
                  <a:lnTo>
                    <a:pt x="21600" y="17092"/>
                  </a:lnTo>
                  <a:lnTo>
                    <a:pt x="20817" y="16047"/>
                  </a:lnTo>
                  <a:lnTo>
                    <a:pt x="20940" y="15109"/>
                  </a:lnTo>
                  <a:lnTo>
                    <a:pt x="21229" y="13414"/>
                  </a:lnTo>
                  <a:lnTo>
                    <a:pt x="19292" y="12296"/>
                  </a:lnTo>
                  <a:lnTo>
                    <a:pt x="19168" y="12296"/>
                  </a:lnTo>
                  <a:lnTo>
                    <a:pt x="18879" y="11539"/>
                  </a:lnTo>
                  <a:lnTo>
                    <a:pt x="18879" y="11431"/>
                  </a:lnTo>
                  <a:lnTo>
                    <a:pt x="20075" y="10241"/>
                  </a:lnTo>
                  <a:lnTo>
                    <a:pt x="19745" y="9231"/>
                  </a:lnTo>
                  <a:lnTo>
                    <a:pt x="19374" y="7428"/>
                  </a:lnTo>
                  <a:lnTo>
                    <a:pt x="19456" y="7356"/>
                  </a:lnTo>
                  <a:lnTo>
                    <a:pt x="20363" y="6238"/>
                  </a:lnTo>
                  <a:lnTo>
                    <a:pt x="20363" y="4868"/>
                  </a:lnTo>
                  <a:lnTo>
                    <a:pt x="19292" y="2560"/>
                  </a:lnTo>
                  <a:lnTo>
                    <a:pt x="17437" y="1623"/>
                  </a:lnTo>
                  <a:lnTo>
                    <a:pt x="17313" y="1623"/>
                  </a:lnTo>
                  <a:lnTo>
                    <a:pt x="17313" y="1551"/>
                  </a:lnTo>
                  <a:lnTo>
                    <a:pt x="17024" y="433"/>
                  </a:lnTo>
                  <a:lnTo>
                    <a:pt x="16530" y="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61" name="Freeform 80"/>
            <p:cNvSpPr/>
            <p:nvPr/>
          </p:nvSpPr>
          <p:spPr>
            <a:xfrm>
              <a:off x="1183770" y="919119"/>
              <a:ext cx="589589" cy="463907"/>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5222" y="0"/>
                  </a:lnTo>
                  <a:lnTo>
                    <a:pt x="4473" y="833"/>
                  </a:lnTo>
                  <a:lnTo>
                    <a:pt x="3800" y="880"/>
                  </a:lnTo>
                  <a:lnTo>
                    <a:pt x="3762" y="833"/>
                  </a:lnTo>
                  <a:lnTo>
                    <a:pt x="3538" y="428"/>
                  </a:lnTo>
                  <a:lnTo>
                    <a:pt x="2527" y="1618"/>
                  </a:lnTo>
                  <a:lnTo>
                    <a:pt x="2340" y="2355"/>
                  </a:lnTo>
                  <a:lnTo>
                    <a:pt x="2340" y="2403"/>
                  </a:lnTo>
                  <a:lnTo>
                    <a:pt x="1235" y="3640"/>
                  </a:lnTo>
                  <a:lnTo>
                    <a:pt x="0" y="6304"/>
                  </a:lnTo>
                  <a:lnTo>
                    <a:pt x="262" y="6637"/>
                  </a:lnTo>
                  <a:lnTo>
                    <a:pt x="262" y="6685"/>
                  </a:lnTo>
                  <a:lnTo>
                    <a:pt x="393" y="7422"/>
                  </a:lnTo>
                  <a:lnTo>
                    <a:pt x="1235" y="8041"/>
                  </a:lnTo>
                  <a:lnTo>
                    <a:pt x="1759" y="9563"/>
                  </a:lnTo>
                  <a:lnTo>
                    <a:pt x="1759" y="10562"/>
                  </a:lnTo>
                  <a:lnTo>
                    <a:pt x="1329" y="11300"/>
                  </a:lnTo>
                  <a:lnTo>
                    <a:pt x="1497" y="12489"/>
                  </a:lnTo>
                  <a:lnTo>
                    <a:pt x="1628" y="13155"/>
                  </a:lnTo>
                  <a:lnTo>
                    <a:pt x="1628" y="13226"/>
                  </a:lnTo>
                  <a:lnTo>
                    <a:pt x="1104" y="14011"/>
                  </a:lnTo>
                  <a:lnTo>
                    <a:pt x="1235" y="14463"/>
                  </a:lnTo>
                  <a:lnTo>
                    <a:pt x="2171" y="15177"/>
                  </a:lnTo>
                  <a:lnTo>
                    <a:pt x="2171" y="15248"/>
                  </a:lnTo>
                  <a:lnTo>
                    <a:pt x="2040" y="16367"/>
                  </a:lnTo>
                  <a:lnTo>
                    <a:pt x="1984" y="16985"/>
                  </a:lnTo>
                  <a:lnTo>
                    <a:pt x="2340" y="17604"/>
                  </a:lnTo>
                  <a:lnTo>
                    <a:pt x="3014" y="17437"/>
                  </a:lnTo>
                  <a:lnTo>
                    <a:pt x="3276" y="16866"/>
                  </a:lnTo>
                  <a:lnTo>
                    <a:pt x="3276" y="16819"/>
                  </a:lnTo>
                  <a:lnTo>
                    <a:pt x="3313" y="16819"/>
                  </a:lnTo>
                  <a:lnTo>
                    <a:pt x="3856" y="17152"/>
                  </a:lnTo>
                  <a:lnTo>
                    <a:pt x="4249" y="17152"/>
                  </a:lnTo>
                  <a:lnTo>
                    <a:pt x="4417" y="16937"/>
                  </a:lnTo>
                  <a:lnTo>
                    <a:pt x="4473" y="16937"/>
                  </a:lnTo>
                  <a:lnTo>
                    <a:pt x="4829" y="16985"/>
                  </a:lnTo>
                  <a:lnTo>
                    <a:pt x="5166" y="16771"/>
                  </a:lnTo>
                  <a:lnTo>
                    <a:pt x="5353" y="16533"/>
                  </a:lnTo>
                  <a:lnTo>
                    <a:pt x="5353" y="16485"/>
                  </a:lnTo>
                  <a:lnTo>
                    <a:pt x="5391" y="16485"/>
                  </a:lnTo>
                  <a:lnTo>
                    <a:pt x="6008" y="16533"/>
                  </a:lnTo>
                  <a:lnTo>
                    <a:pt x="6139" y="16081"/>
                  </a:lnTo>
                  <a:lnTo>
                    <a:pt x="6195" y="15986"/>
                  </a:lnTo>
                  <a:lnTo>
                    <a:pt x="6682" y="16604"/>
                  </a:lnTo>
                  <a:lnTo>
                    <a:pt x="7468" y="16985"/>
                  </a:lnTo>
                  <a:lnTo>
                    <a:pt x="7880" y="17152"/>
                  </a:lnTo>
                  <a:lnTo>
                    <a:pt x="7918" y="17152"/>
                  </a:lnTo>
                  <a:lnTo>
                    <a:pt x="8404" y="18626"/>
                  </a:lnTo>
                  <a:lnTo>
                    <a:pt x="9115" y="20244"/>
                  </a:lnTo>
                  <a:lnTo>
                    <a:pt x="10482" y="21600"/>
                  </a:lnTo>
                  <a:lnTo>
                    <a:pt x="11287" y="21053"/>
                  </a:lnTo>
                  <a:lnTo>
                    <a:pt x="11362" y="20411"/>
                  </a:lnTo>
                  <a:lnTo>
                    <a:pt x="11848" y="20030"/>
                  </a:lnTo>
                  <a:lnTo>
                    <a:pt x="11904" y="20030"/>
                  </a:lnTo>
                  <a:lnTo>
                    <a:pt x="12428" y="20078"/>
                  </a:lnTo>
                  <a:lnTo>
                    <a:pt x="12915" y="18103"/>
                  </a:lnTo>
                  <a:lnTo>
                    <a:pt x="12971" y="18103"/>
                  </a:lnTo>
                  <a:lnTo>
                    <a:pt x="13626" y="17437"/>
                  </a:lnTo>
                  <a:lnTo>
                    <a:pt x="13664" y="17437"/>
                  </a:lnTo>
                  <a:lnTo>
                    <a:pt x="14375" y="17722"/>
                  </a:lnTo>
                  <a:lnTo>
                    <a:pt x="14431" y="17722"/>
                  </a:lnTo>
                  <a:lnTo>
                    <a:pt x="15405" y="18555"/>
                  </a:lnTo>
                  <a:lnTo>
                    <a:pt x="16902" y="18555"/>
                  </a:lnTo>
                  <a:lnTo>
                    <a:pt x="17969" y="19578"/>
                  </a:lnTo>
                  <a:lnTo>
                    <a:pt x="19204" y="18626"/>
                  </a:lnTo>
                  <a:lnTo>
                    <a:pt x="19242" y="18626"/>
                  </a:lnTo>
                  <a:lnTo>
                    <a:pt x="19915" y="19245"/>
                  </a:lnTo>
                  <a:lnTo>
                    <a:pt x="20627" y="19126"/>
                  </a:lnTo>
                  <a:lnTo>
                    <a:pt x="21413" y="18674"/>
                  </a:lnTo>
                  <a:lnTo>
                    <a:pt x="21600" y="18222"/>
                  </a:lnTo>
                  <a:lnTo>
                    <a:pt x="20664" y="17556"/>
                  </a:lnTo>
                  <a:lnTo>
                    <a:pt x="20664" y="16033"/>
                  </a:lnTo>
                  <a:lnTo>
                    <a:pt x="20084" y="15367"/>
                  </a:lnTo>
                  <a:lnTo>
                    <a:pt x="19822" y="15296"/>
                  </a:lnTo>
                  <a:lnTo>
                    <a:pt x="19784" y="15296"/>
                  </a:lnTo>
                  <a:lnTo>
                    <a:pt x="19242" y="14297"/>
                  </a:lnTo>
                  <a:lnTo>
                    <a:pt x="18455" y="14297"/>
                  </a:lnTo>
                  <a:lnTo>
                    <a:pt x="17744" y="13441"/>
                  </a:lnTo>
                  <a:lnTo>
                    <a:pt x="16995" y="14178"/>
                  </a:lnTo>
                  <a:lnTo>
                    <a:pt x="16939" y="14178"/>
                  </a:lnTo>
                  <a:lnTo>
                    <a:pt x="15966" y="14059"/>
                  </a:lnTo>
                  <a:lnTo>
                    <a:pt x="15929" y="14059"/>
                  </a:lnTo>
                  <a:lnTo>
                    <a:pt x="14993" y="13274"/>
                  </a:lnTo>
                  <a:lnTo>
                    <a:pt x="14955" y="13274"/>
                  </a:lnTo>
                  <a:lnTo>
                    <a:pt x="14431" y="12156"/>
                  </a:lnTo>
                  <a:lnTo>
                    <a:pt x="12971" y="11371"/>
                  </a:lnTo>
                  <a:lnTo>
                    <a:pt x="11904" y="10110"/>
                  </a:lnTo>
                  <a:lnTo>
                    <a:pt x="10706" y="10110"/>
                  </a:lnTo>
                  <a:lnTo>
                    <a:pt x="10706" y="9111"/>
                  </a:lnTo>
                  <a:lnTo>
                    <a:pt x="10388" y="8611"/>
                  </a:lnTo>
                  <a:lnTo>
                    <a:pt x="10351" y="7137"/>
                  </a:lnTo>
                  <a:lnTo>
                    <a:pt x="9827" y="6304"/>
                  </a:lnTo>
                  <a:lnTo>
                    <a:pt x="8086" y="6185"/>
                  </a:lnTo>
                  <a:lnTo>
                    <a:pt x="8049" y="6185"/>
                  </a:lnTo>
                  <a:lnTo>
                    <a:pt x="7786" y="5852"/>
                  </a:lnTo>
                  <a:lnTo>
                    <a:pt x="7749" y="5852"/>
                  </a:lnTo>
                  <a:lnTo>
                    <a:pt x="7749" y="4877"/>
                  </a:lnTo>
                  <a:lnTo>
                    <a:pt x="7038" y="4211"/>
                  </a:lnTo>
                  <a:lnTo>
                    <a:pt x="5484" y="4044"/>
                  </a:lnTo>
                  <a:lnTo>
                    <a:pt x="5447" y="3996"/>
                  </a:lnTo>
                  <a:lnTo>
                    <a:pt x="5035" y="2855"/>
                  </a:lnTo>
                  <a:lnTo>
                    <a:pt x="4998" y="2855"/>
                  </a:lnTo>
                  <a:lnTo>
                    <a:pt x="5035" y="2807"/>
                  </a:lnTo>
                  <a:lnTo>
                    <a:pt x="5653" y="1689"/>
                  </a:lnTo>
                  <a:lnTo>
                    <a:pt x="5709" y="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62" name="Freeform 81"/>
            <p:cNvSpPr/>
            <p:nvPr/>
          </p:nvSpPr>
          <p:spPr>
            <a:xfrm>
              <a:off x="471055" y="650382"/>
              <a:ext cx="156851" cy="145101"/>
            </a:xfrm>
            <a:custGeom>
              <a:avLst/>
              <a:gdLst/>
              <a:ahLst/>
              <a:cxnLst>
                <a:cxn ang="0">
                  <a:pos x="wd2" y="hd2"/>
                </a:cxn>
                <a:cxn ang="5400000">
                  <a:pos x="wd2" y="hd2"/>
                </a:cxn>
                <a:cxn ang="10800000">
                  <a:pos x="wd2" y="hd2"/>
                </a:cxn>
                <a:cxn ang="16200000">
                  <a:pos x="wd2" y="hd2"/>
                </a:cxn>
              </a:cxnLst>
              <a:rect l="0" t="0" r="r" b="b"/>
              <a:pathLst>
                <a:path w="21600" h="21600" extrusionOk="0">
                  <a:moveTo>
                    <a:pt x="6332" y="0"/>
                  </a:moveTo>
                  <a:lnTo>
                    <a:pt x="5629" y="761"/>
                  </a:lnTo>
                  <a:lnTo>
                    <a:pt x="5136" y="2206"/>
                  </a:lnTo>
                  <a:lnTo>
                    <a:pt x="5136" y="6693"/>
                  </a:lnTo>
                  <a:lnTo>
                    <a:pt x="2181" y="7758"/>
                  </a:lnTo>
                  <a:lnTo>
                    <a:pt x="1970" y="9203"/>
                  </a:lnTo>
                  <a:lnTo>
                    <a:pt x="1829" y="9355"/>
                  </a:lnTo>
                  <a:lnTo>
                    <a:pt x="844" y="9583"/>
                  </a:lnTo>
                  <a:lnTo>
                    <a:pt x="493" y="10648"/>
                  </a:lnTo>
                  <a:lnTo>
                    <a:pt x="0" y="11180"/>
                  </a:lnTo>
                  <a:lnTo>
                    <a:pt x="985" y="12245"/>
                  </a:lnTo>
                  <a:lnTo>
                    <a:pt x="2955" y="13690"/>
                  </a:lnTo>
                  <a:lnTo>
                    <a:pt x="6614" y="14755"/>
                  </a:lnTo>
                  <a:lnTo>
                    <a:pt x="6825" y="14755"/>
                  </a:lnTo>
                  <a:lnTo>
                    <a:pt x="7950" y="16048"/>
                  </a:lnTo>
                  <a:lnTo>
                    <a:pt x="11609" y="16428"/>
                  </a:lnTo>
                  <a:lnTo>
                    <a:pt x="11961" y="14983"/>
                  </a:lnTo>
                  <a:lnTo>
                    <a:pt x="11961" y="14755"/>
                  </a:lnTo>
                  <a:lnTo>
                    <a:pt x="12664" y="14223"/>
                  </a:lnTo>
                  <a:lnTo>
                    <a:pt x="12946" y="14223"/>
                  </a:lnTo>
                  <a:lnTo>
                    <a:pt x="14635" y="15515"/>
                  </a:lnTo>
                  <a:lnTo>
                    <a:pt x="14635" y="15668"/>
                  </a:lnTo>
                  <a:lnTo>
                    <a:pt x="14986" y="17265"/>
                  </a:lnTo>
                  <a:lnTo>
                    <a:pt x="16956" y="19090"/>
                  </a:lnTo>
                  <a:lnTo>
                    <a:pt x="18786" y="18938"/>
                  </a:lnTo>
                  <a:lnTo>
                    <a:pt x="18786" y="19090"/>
                  </a:lnTo>
                  <a:lnTo>
                    <a:pt x="21600" y="21600"/>
                  </a:lnTo>
                  <a:lnTo>
                    <a:pt x="21600" y="20383"/>
                  </a:lnTo>
                  <a:lnTo>
                    <a:pt x="21248" y="18558"/>
                  </a:lnTo>
                  <a:lnTo>
                    <a:pt x="19982" y="17113"/>
                  </a:lnTo>
                  <a:lnTo>
                    <a:pt x="19982" y="16961"/>
                  </a:lnTo>
                  <a:lnTo>
                    <a:pt x="21107" y="14983"/>
                  </a:lnTo>
                  <a:lnTo>
                    <a:pt x="20967" y="12777"/>
                  </a:lnTo>
                  <a:lnTo>
                    <a:pt x="19771" y="10648"/>
                  </a:lnTo>
                  <a:lnTo>
                    <a:pt x="19771" y="10420"/>
                  </a:lnTo>
                  <a:lnTo>
                    <a:pt x="20122" y="8823"/>
                  </a:lnTo>
                  <a:lnTo>
                    <a:pt x="19137" y="8670"/>
                  </a:lnTo>
                  <a:lnTo>
                    <a:pt x="18926" y="8670"/>
                  </a:lnTo>
                  <a:lnTo>
                    <a:pt x="18786" y="7606"/>
                  </a:lnTo>
                  <a:lnTo>
                    <a:pt x="16956" y="7377"/>
                  </a:lnTo>
                  <a:lnTo>
                    <a:pt x="16816" y="7377"/>
                  </a:lnTo>
                  <a:lnTo>
                    <a:pt x="16112" y="6313"/>
                  </a:lnTo>
                  <a:lnTo>
                    <a:pt x="16112" y="6161"/>
                  </a:lnTo>
                  <a:lnTo>
                    <a:pt x="16605" y="5248"/>
                  </a:lnTo>
                  <a:lnTo>
                    <a:pt x="16605" y="3955"/>
                  </a:lnTo>
                  <a:lnTo>
                    <a:pt x="15127" y="3423"/>
                  </a:lnTo>
                  <a:lnTo>
                    <a:pt x="14775" y="3955"/>
                  </a:lnTo>
                  <a:lnTo>
                    <a:pt x="14635" y="4183"/>
                  </a:lnTo>
                  <a:lnTo>
                    <a:pt x="13650" y="3955"/>
                  </a:lnTo>
                  <a:lnTo>
                    <a:pt x="13438" y="3955"/>
                  </a:lnTo>
                  <a:lnTo>
                    <a:pt x="12453" y="2890"/>
                  </a:lnTo>
                  <a:lnTo>
                    <a:pt x="10976" y="3270"/>
                  </a:lnTo>
                  <a:lnTo>
                    <a:pt x="10835" y="3270"/>
                  </a:lnTo>
                  <a:lnTo>
                    <a:pt x="10835" y="3042"/>
                  </a:lnTo>
                  <a:lnTo>
                    <a:pt x="9991" y="1445"/>
                  </a:lnTo>
                  <a:lnTo>
                    <a:pt x="8795" y="913"/>
                  </a:lnTo>
                  <a:lnTo>
                    <a:pt x="7177" y="1825"/>
                  </a:lnTo>
                  <a:lnTo>
                    <a:pt x="6965" y="1977"/>
                  </a:lnTo>
                  <a:lnTo>
                    <a:pt x="6825" y="1597"/>
                  </a:lnTo>
                  <a:lnTo>
                    <a:pt x="6332" y="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63" name="Freeform 82"/>
            <p:cNvSpPr/>
            <p:nvPr/>
          </p:nvSpPr>
          <p:spPr>
            <a:xfrm>
              <a:off x="618197" y="703516"/>
              <a:ext cx="284066" cy="260055"/>
            </a:xfrm>
            <a:custGeom>
              <a:avLst/>
              <a:gdLst/>
              <a:ahLst/>
              <a:cxnLst>
                <a:cxn ang="0">
                  <a:pos x="wd2" y="hd2"/>
                </a:cxn>
                <a:cxn ang="5400000">
                  <a:pos x="wd2" y="hd2"/>
                </a:cxn>
                <a:cxn ang="10800000">
                  <a:pos x="wd2" y="hd2"/>
                </a:cxn>
                <a:cxn ang="16200000">
                  <a:pos x="wd2" y="hd2"/>
                </a:cxn>
              </a:cxnLst>
              <a:rect l="0" t="0" r="r" b="b"/>
              <a:pathLst>
                <a:path w="21600" h="21600" extrusionOk="0">
                  <a:moveTo>
                    <a:pt x="2681" y="9760"/>
                  </a:moveTo>
                  <a:lnTo>
                    <a:pt x="4623" y="11161"/>
                  </a:lnTo>
                  <a:lnTo>
                    <a:pt x="5439" y="11161"/>
                  </a:lnTo>
                  <a:lnTo>
                    <a:pt x="6332" y="12349"/>
                  </a:lnTo>
                  <a:lnTo>
                    <a:pt x="6449" y="12476"/>
                  </a:lnTo>
                  <a:lnTo>
                    <a:pt x="5983" y="14259"/>
                  </a:lnTo>
                  <a:lnTo>
                    <a:pt x="7187" y="15489"/>
                  </a:lnTo>
                  <a:lnTo>
                    <a:pt x="10295" y="15659"/>
                  </a:lnTo>
                  <a:lnTo>
                    <a:pt x="10373" y="15659"/>
                  </a:lnTo>
                  <a:lnTo>
                    <a:pt x="12509" y="17102"/>
                  </a:lnTo>
                  <a:lnTo>
                    <a:pt x="13869" y="19903"/>
                  </a:lnTo>
                  <a:lnTo>
                    <a:pt x="16083" y="21303"/>
                  </a:lnTo>
                  <a:lnTo>
                    <a:pt x="17560" y="20921"/>
                  </a:lnTo>
                  <a:lnTo>
                    <a:pt x="17637" y="20794"/>
                  </a:lnTo>
                  <a:lnTo>
                    <a:pt x="17637" y="20921"/>
                  </a:lnTo>
                  <a:lnTo>
                    <a:pt x="18376" y="21600"/>
                  </a:lnTo>
                  <a:lnTo>
                    <a:pt x="19386" y="20412"/>
                  </a:lnTo>
                  <a:lnTo>
                    <a:pt x="18492" y="19393"/>
                  </a:lnTo>
                  <a:lnTo>
                    <a:pt x="18376" y="19393"/>
                  </a:lnTo>
                  <a:lnTo>
                    <a:pt x="18492" y="19308"/>
                  </a:lnTo>
                  <a:lnTo>
                    <a:pt x="18647" y="18672"/>
                  </a:lnTo>
                  <a:lnTo>
                    <a:pt x="18647" y="18587"/>
                  </a:lnTo>
                  <a:lnTo>
                    <a:pt x="18764" y="18587"/>
                  </a:lnTo>
                  <a:lnTo>
                    <a:pt x="20124" y="18672"/>
                  </a:lnTo>
                  <a:lnTo>
                    <a:pt x="21600" y="17569"/>
                  </a:lnTo>
                  <a:lnTo>
                    <a:pt x="21600" y="16465"/>
                  </a:lnTo>
                  <a:lnTo>
                    <a:pt x="20590" y="15998"/>
                  </a:lnTo>
                  <a:lnTo>
                    <a:pt x="20590" y="15786"/>
                  </a:lnTo>
                  <a:lnTo>
                    <a:pt x="20862" y="14895"/>
                  </a:lnTo>
                  <a:lnTo>
                    <a:pt x="19929" y="14556"/>
                  </a:lnTo>
                  <a:lnTo>
                    <a:pt x="19308" y="14895"/>
                  </a:lnTo>
                  <a:lnTo>
                    <a:pt x="19191" y="14895"/>
                  </a:lnTo>
                  <a:lnTo>
                    <a:pt x="19191" y="14768"/>
                  </a:lnTo>
                  <a:lnTo>
                    <a:pt x="18492" y="12646"/>
                  </a:lnTo>
                  <a:lnTo>
                    <a:pt x="16550" y="12646"/>
                  </a:lnTo>
                  <a:lnTo>
                    <a:pt x="15345" y="11161"/>
                  </a:lnTo>
                  <a:lnTo>
                    <a:pt x="14258" y="10354"/>
                  </a:lnTo>
                  <a:lnTo>
                    <a:pt x="13131" y="9251"/>
                  </a:lnTo>
                  <a:lnTo>
                    <a:pt x="10023" y="5347"/>
                  </a:lnTo>
                  <a:lnTo>
                    <a:pt x="10023" y="5220"/>
                  </a:lnTo>
                  <a:lnTo>
                    <a:pt x="10217" y="3310"/>
                  </a:lnTo>
                  <a:lnTo>
                    <a:pt x="10295" y="3310"/>
                  </a:lnTo>
                  <a:lnTo>
                    <a:pt x="11383" y="1825"/>
                  </a:lnTo>
                  <a:lnTo>
                    <a:pt x="10683" y="1528"/>
                  </a:lnTo>
                  <a:lnTo>
                    <a:pt x="10567" y="1528"/>
                  </a:lnTo>
                  <a:lnTo>
                    <a:pt x="10567" y="127"/>
                  </a:lnTo>
                  <a:lnTo>
                    <a:pt x="9673" y="127"/>
                  </a:lnTo>
                  <a:lnTo>
                    <a:pt x="9013" y="806"/>
                  </a:lnTo>
                  <a:lnTo>
                    <a:pt x="7653" y="806"/>
                  </a:lnTo>
                  <a:lnTo>
                    <a:pt x="7537" y="721"/>
                  </a:lnTo>
                  <a:lnTo>
                    <a:pt x="6915" y="0"/>
                  </a:lnTo>
                  <a:lnTo>
                    <a:pt x="6332" y="0"/>
                  </a:lnTo>
                  <a:lnTo>
                    <a:pt x="5439" y="297"/>
                  </a:lnTo>
                  <a:lnTo>
                    <a:pt x="4040" y="1528"/>
                  </a:lnTo>
                  <a:lnTo>
                    <a:pt x="3147" y="3607"/>
                  </a:lnTo>
                  <a:lnTo>
                    <a:pt x="3147" y="3734"/>
                  </a:lnTo>
                  <a:lnTo>
                    <a:pt x="3030" y="3734"/>
                  </a:lnTo>
                  <a:lnTo>
                    <a:pt x="1476" y="3522"/>
                  </a:lnTo>
                  <a:lnTo>
                    <a:pt x="660" y="4031"/>
                  </a:lnTo>
                  <a:lnTo>
                    <a:pt x="0" y="5135"/>
                  </a:lnTo>
                  <a:lnTo>
                    <a:pt x="660" y="5856"/>
                  </a:lnTo>
                  <a:lnTo>
                    <a:pt x="660" y="5941"/>
                  </a:lnTo>
                  <a:lnTo>
                    <a:pt x="932" y="6832"/>
                  </a:lnTo>
                  <a:lnTo>
                    <a:pt x="932" y="7766"/>
                  </a:lnTo>
                  <a:lnTo>
                    <a:pt x="2486" y="7766"/>
                  </a:lnTo>
                  <a:lnTo>
                    <a:pt x="2486" y="7851"/>
                  </a:lnTo>
                  <a:lnTo>
                    <a:pt x="2681" y="976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64" name="Freeform 83"/>
            <p:cNvSpPr/>
            <p:nvPr/>
          </p:nvSpPr>
          <p:spPr>
            <a:xfrm>
              <a:off x="395952" y="592651"/>
              <a:ext cx="128240" cy="173711"/>
            </a:xfrm>
            <a:custGeom>
              <a:avLst/>
              <a:gdLst/>
              <a:ahLst/>
              <a:cxnLst>
                <a:cxn ang="0">
                  <a:pos x="wd2" y="hd2"/>
                </a:cxn>
                <a:cxn ang="5400000">
                  <a:pos x="wd2" y="hd2"/>
                </a:cxn>
                <a:cxn ang="10800000">
                  <a:pos x="wd2" y="hd2"/>
                </a:cxn>
                <a:cxn ang="16200000">
                  <a:pos x="wd2" y="hd2"/>
                </a:cxn>
              </a:cxnLst>
              <a:rect l="0" t="0" r="r" b="b"/>
              <a:pathLst>
                <a:path w="21600" h="21600" extrusionOk="0">
                  <a:moveTo>
                    <a:pt x="19793" y="0"/>
                  </a:moveTo>
                  <a:lnTo>
                    <a:pt x="17727" y="254"/>
                  </a:lnTo>
                  <a:lnTo>
                    <a:pt x="14457" y="2096"/>
                  </a:lnTo>
                  <a:lnTo>
                    <a:pt x="12650" y="4002"/>
                  </a:lnTo>
                  <a:lnTo>
                    <a:pt x="8778" y="3875"/>
                  </a:lnTo>
                  <a:lnTo>
                    <a:pt x="6540" y="6607"/>
                  </a:lnTo>
                  <a:lnTo>
                    <a:pt x="3873" y="6861"/>
                  </a:lnTo>
                  <a:lnTo>
                    <a:pt x="3873" y="9021"/>
                  </a:lnTo>
                  <a:lnTo>
                    <a:pt x="0" y="10927"/>
                  </a:lnTo>
                  <a:lnTo>
                    <a:pt x="258" y="13659"/>
                  </a:lnTo>
                  <a:lnTo>
                    <a:pt x="1635" y="15184"/>
                  </a:lnTo>
                  <a:lnTo>
                    <a:pt x="0" y="16835"/>
                  </a:lnTo>
                  <a:lnTo>
                    <a:pt x="430" y="18169"/>
                  </a:lnTo>
                  <a:lnTo>
                    <a:pt x="2840" y="18614"/>
                  </a:lnTo>
                  <a:lnTo>
                    <a:pt x="3442" y="20584"/>
                  </a:lnTo>
                  <a:lnTo>
                    <a:pt x="2668" y="21600"/>
                  </a:lnTo>
                  <a:lnTo>
                    <a:pt x="2840" y="21600"/>
                  </a:lnTo>
                  <a:lnTo>
                    <a:pt x="4475" y="21346"/>
                  </a:lnTo>
                  <a:lnTo>
                    <a:pt x="4733" y="21346"/>
                  </a:lnTo>
                  <a:lnTo>
                    <a:pt x="5508" y="21600"/>
                  </a:lnTo>
                  <a:lnTo>
                    <a:pt x="8778" y="21155"/>
                  </a:lnTo>
                  <a:lnTo>
                    <a:pt x="9982" y="19694"/>
                  </a:lnTo>
                  <a:lnTo>
                    <a:pt x="10843" y="17407"/>
                  </a:lnTo>
                  <a:lnTo>
                    <a:pt x="12822" y="15882"/>
                  </a:lnTo>
                  <a:lnTo>
                    <a:pt x="13253" y="14993"/>
                  </a:lnTo>
                  <a:lnTo>
                    <a:pt x="13253" y="14866"/>
                  </a:lnTo>
                  <a:lnTo>
                    <a:pt x="13425" y="14866"/>
                  </a:lnTo>
                  <a:lnTo>
                    <a:pt x="14629" y="14739"/>
                  </a:lnTo>
                  <a:lnTo>
                    <a:pt x="14888" y="13532"/>
                  </a:lnTo>
                  <a:lnTo>
                    <a:pt x="14888" y="13341"/>
                  </a:lnTo>
                  <a:lnTo>
                    <a:pt x="18502" y="12452"/>
                  </a:lnTo>
                  <a:lnTo>
                    <a:pt x="18502" y="8831"/>
                  </a:lnTo>
                  <a:lnTo>
                    <a:pt x="19104" y="7624"/>
                  </a:lnTo>
                  <a:lnTo>
                    <a:pt x="20395" y="6861"/>
                  </a:lnTo>
                  <a:lnTo>
                    <a:pt x="21600" y="4193"/>
                  </a:lnTo>
                  <a:lnTo>
                    <a:pt x="19965" y="2351"/>
                  </a:lnTo>
                  <a:lnTo>
                    <a:pt x="19793" y="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65" name="Freeform 84"/>
            <p:cNvSpPr/>
            <p:nvPr/>
          </p:nvSpPr>
          <p:spPr>
            <a:xfrm>
              <a:off x="515504" y="561995"/>
              <a:ext cx="211518" cy="187505"/>
            </a:xfrm>
            <a:custGeom>
              <a:avLst/>
              <a:gdLst/>
              <a:ahLst/>
              <a:cxnLst>
                <a:cxn ang="0">
                  <a:pos x="wd2" y="hd2"/>
                </a:cxn>
                <a:cxn ang="5400000">
                  <a:pos x="wd2" y="hd2"/>
                </a:cxn>
                <a:cxn ang="10800000">
                  <a:pos x="wd2" y="hd2"/>
                </a:cxn>
                <a:cxn ang="16200000">
                  <a:pos x="wd2" y="hd2"/>
                </a:cxn>
              </a:cxnLst>
              <a:rect l="0" t="0" r="r" b="b"/>
              <a:pathLst>
                <a:path w="21600" h="21600" extrusionOk="0">
                  <a:moveTo>
                    <a:pt x="12000" y="0"/>
                  </a:moveTo>
                  <a:lnTo>
                    <a:pt x="9861" y="0"/>
                  </a:lnTo>
                  <a:lnTo>
                    <a:pt x="7304" y="1118"/>
                  </a:lnTo>
                  <a:lnTo>
                    <a:pt x="7148" y="3649"/>
                  </a:lnTo>
                  <a:lnTo>
                    <a:pt x="7409" y="4650"/>
                  </a:lnTo>
                  <a:lnTo>
                    <a:pt x="6678" y="5474"/>
                  </a:lnTo>
                  <a:lnTo>
                    <a:pt x="6052" y="3767"/>
                  </a:lnTo>
                  <a:lnTo>
                    <a:pt x="5061" y="3649"/>
                  </a:lnTo>
                  <a:lnTo>
                    <a:pt x="3339" y="2001"/>
                  </a:lnTo>
                  <a:lnTo>
                    <a:pt x="1357" y="3355"/>
                  </a:lnTo>
                  <a:lnTo>
                    <a:pt x="0" y="3531"/>
                  </a:lnTo>
                  <a:lnTo>
                    <a:pt x="157" y="5591"/>
                  </a:lnTo>
                  <a:lnTo>
                    <a:pt x="1148" y="7416"/>
                  </a:lnTo>
                  <a:lnTo>
                    <a:pt x="365" y="10064"/>
                  </a:lnTo>
                  <a:lnTo>
                    <a:pt x="783" y="11300"/>
                  </a:lnTo>
                  <a:lnTo>
                    <a:pt x="1983" y="10594"/>
                  </a:lnTo>
                  <a:lnTo>
                    <a:pt x="2139" y="10594"/>
                  </a:lnTo>
                  <a:lnTo>
                    <a:pt x="2974" y="11006"/>
                  </a:lnTo>
                  <a:lnTo>
                    <a:pt x="3600" y="12419"/>
                  </a:lnTo>
                  <a:lnTo>
                    <a:pt x="4852" y="12124"/>
                  </a:lnTo>
                  <a:lnTo>
                    <a:pt x="4852" y="12301"/>
                  </a:lnTo>
                  <a:lnTo>
                    <a:pt x="5583" y="13007"/>
                  </a:lnTo>
                  <a:lnTo>
                    <a:pt x="6209" y="13125"/>
                  </a:lnTo>
                  <a:lnTo>
                    <a:pt x="6574" y="12536"/>
                  </a:lnTo>
                  <a:lnTo>
                    <a:pt x="6678" y="12536"/>
                  </a:lnTo>
                  <a:lnTo>
                    <a:pt x="7930" y="13007"/>
                  </a:lnTo>
                  <a:lnTo>
                    <a:pt x="8035" y="13007"/>
                  </a:lnTo>
                  <a:lnTo>
                    <a:pt x="8035" y="14243"/>
                  </a:lnTo>
                  <a:lnTo>
                    <a:pt x="7670" y="15067"/>
                  </a:lnTo>
                  <a:lnTo>
                    <a:pt x="8035" y="15773"/>
                  </a:lnTo>
                  <a:lnTo>
                    <a:pt x="9496" y="15773"/>
                  </a:lnTo>
                  <a:lnTo>
                    <a:pt x="9496" y="15891"/>
                  </a:lnTo>
                  <a:lnTo>
                    <a:pt x="9757" y="16597"/>
                  </a:lnTo>
                  <a:lnTo>
                    <a:pt x="10487" y="16715"/>
                  </a:lnTo>
                  <a:lnTo>
                    <a:pt x="10643" y="16892"/>
                  </a:lnTo>
                  <a:lnTo>
                    <a:pt x="10643" y="17009"/>
                  </a:lnTo>
                  <a:lnTo>
                    <a:pt x="10383" y="18245"/>
                  </a:lnTo>
                  <a:lnTo>
                    <a:pt x="11217" y="20070"/>
                  </a:lnTo>
                  <a:lnTo>
                    <a:pt x="11374" y="21600"/>
                  </a:lnTo>
                  <a:lnTo>
                    <a:pt x="12470" y="20894"/>
                  </a:lnTo>
                  <a:lnTo>
                    <a:pt x="14452" y="21188"/>
                  </a:lnTo>
                  <a:lnTo>
                    <a:pt x="15704" y="18245"/>
                  </a:lnTo>
                  <a:lnTo>
                    <a:pt x="15809" y="18128"/>
                  </a:lnTo>
                  <a:lnTo>
                    <a:pt x="17635" y="16597"/>
                  </a:lnTo>
                  <a:lnTo>
                    <a:pt x="17791" y="16597"/>
                  </a:lnTo>
                  <a:lnTo>
                    <a:pt x="17791" y="16480"/>
                  </a:lnTo>
                  <a:lnTo>
                    <a:pt x="18991" y="16068"/>
                  </a:lnTo>
                  <a:lnTo>
                    <a:pt x="20765" y="16068"/>
                  </a:lnTo>
                  <a:lnTo>
                    <a:pt x="21600" y="15361"/>
                  </a:lnTo>
                  <a:lnTo>
                    <a:pt x="19878" y="12831"/>
                  </a:lnTo>
                  <a:lnTo>
                    <a:pt x="18887" y="12713"/>
                  </a:lnTo>
                  <a:lnTo>
                    <a:pt x="18783" y="12713"/>
                  </a:lnTo>
                  <a:lnTo>
                    <a:pt x="18783" y="12536"/>
                  </a:lnTo>
                  <a:lnTo>
                    <a:pt x="18261" y="10771"/>
                  </a:lnTo>
                  <a:lnTo>
                    <a:pt x="17635" y="10771"/>
                  </a:lnTo>
                  <a:lnTo>
                    <a:pt x="17530" y="11889"/>
                  </a:lnTo>
                  <a:lnTo>
                    <a:pt x="17530" y="12007"/>
                  </a:lnTo>
                  <a:lnTo>
                    <a:pt x="17426" y="12007"/>
                  </a:lnTo>
                  <a:lnTo>
                    <a:pt x="16904" y="11889"/>
                  </a:lnTo>
                  <a:lnTo>
                    <a:pt x="16800" y="11889"/>
                  </a:lnTo>
                  <a:lnTo>
                    <a:pt x="16435" y="11006"/>
                  </a:lnTo>
                  <a:lnTo>
                    <a:pt x="15913" y="11183"/>
                  </a:lnTo>
                  <a:lnTo>
                    <a:pt x="15809" y="12536"/>
                  </a:lnTo>
                  <a:lnTo>
                    <a:pt x="15809" y="12713"/>
                  </a:lnTo>
                  <a:lnTo>
                    <a:pt x="15704" y="12713"/>
                  </a:lnTo>
                  <a:lnTo>
                    <a:pt x="14922" y="12419"/>
                  </a:lnTo>
                  <a:lnTo>
                    <a:pt x="14817" y="12419"/>
                  </a:lnTo>
                  <a:lnTo>
                    <a:pt x="14452" y="11418"/>
                  </a:lnTo>
                  <a:lnTo>
                    <a:pt x="12365" y="11418"/>
                  </a:lnTo>
                  <a:lnTo>
                    <a:pt x="11478" y="10064"/>
                  </a:lnTo>
                  <a:lnTo>
                    <a:pt x="9496" y="10064"/>
                  </a:lnTo>
                  <a:lnTo>
                    <a:pt x="8922" y="9240"/>
                  </a:lnTo>
                  <a:lnTo>
                    <a:pt x="8922" y="9064"/>
                  </a:lnTo>
                  <a:lnTo>
                    <a:pt x="12209" y="4650"/>
                  </a:lnTo>
                  <a:lnTo>
                    <a:pt x="12000" y="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66" name="Freeform 85"/>
            <p:cNvSpPr/>
            <p:nvPr/>
          </p:nvSpPr>
          <p:spPr>
            <a:xfrm>
              <a:off x="868541" y="336176"/>
              <a:ext cx="189549" cy="273337"/>
            </a:xfrm>
            <a:custGeom>
              <a:avLst/>
              <a:gdLst/>
              <a:ahLst/>
              <a:cxnLst>
                <a:cxn ang="0">
                  <a:pos x="wd2" y="hd2"/>
                </a:cxn>
                <a:cxn ang="5400000">
                  <a:pos x="wd2" y="hd2"/>
                </a:cxn>
                <a:cxn ang="10800000">
                  <a:pos x="wd2" y="hd2"/>
                </a:cxn>
                <a:cxn ang="16200000">
                  <a:pos x="wd2" y="hd2"/>
                </a:cxn>
              </a:cxnLst>
              <a:rect l="0" t="0" r="r" b="b"/>
              <a:pathLst>
                <a:path w="21600" h="21600" extrusionOk="0">
                  <a:moveTo>
                    <a:pt x="4949" y="11668"/>
                  </a:moveTo>
                  <a:lnTo>
                    <a:pt x="5473" y="9084"/>
                  </a:lnTo>
                  <a:lnTo>
                    <a:pt x="6288" y="9932"/>
                  </a:lnTo>
                  <a:lnTo>
                    <a:pt x="6055" y="11749"/>
                  </a:lnTo>
                  <a:lnTo>
                    <a:pt x="6987" y="13283"/>
                  </a:lnTo>
                  <a:lnTo>
                    <a:pt x="7278" y="15948"/>
                  </a:lnTo>
                  <a:lnTo>
                    <a:pt x="8791" y="17563"/>
                  </a:lnTo>
                  <a:lnTo>
                    <a:pt x="9199" y="19218"/>
                  </a:lnTo>
                  <a:lnTo>
                    <a:pt x="14846" y="21600"/>
                  </a:lnTo>
                  <a:lnTo>
                    <a:pt x="18281" y="21116"/>
                  </a:lnTo>
                  <a:lnTo>
                    <a:pt x="20901" y="18612"/>
                  </a:lnTo>
                  <a:lnTo>
                    <a:pt x="21600" y="16028"/>
                  </a:lnTo>
                  <a:lnTo>
                    <a:pt x="20377" y="13000"/>
                  </a:lnTo>
                  <a:lnTo>
                    <a:pt x="20610" y="8519"/>
                  </a:lnTo>
                  <a:lnTo>
                    <a:pt x="19795" y="6864"/>
                  </a:lnTo>
                  <a:lnTo>
                    <a:pt x="17990" y="4885"/>
                  </a:lnTo>
                  <a:lnTo>
                    <a:pt x="17757" y="3351"/>
                  </a:lnTo>
                  <a:lnTo>
                    <a:pt x="18573" y="2947"/>
                  </a:lnTo>
                  <a:lnTo>
                    <a:pt x="19679" y="3997"/>
                  </a:lnTo>
                  <a:lnTo>
                    <a:pt x="20785" y="3513"/>
                  </a:lnTo>
                  <a:lnTo>
                    <a:pt x="19679" y="2099"/>
                  </a:lnTo>
                  <a:lnTo>
                    <a:pt x="15953" y="363"/>
                  </a:lnTo>
                  <a:lnTo>
                    <a:pt x="10422" y="0"/>
                  </a:lnTo>
                  <a:lnTo>
                    <a:pt x="9315" y="565"/>
                  </a:lnTo>
                  <a:lnTo>
                    <a:pt x="6579" y="1615"/>
                  </a:lnTo>
                  <a:lnTo>
                    <a:pt x="6754" y="3149"/>
                  </a:lnTo>
                  <a:lnTo>
                    <a:pt x="4774" y="5249"/>
                  </a:lnTo>
                  <a:lnTo>
                    <a:pt x="1223" y="5249"/>
                  </a:lnTo>
                  <a:lnTo>
                    <a:pt x="0" y="6379"/>
                  </a:lnTo>
                  <a:lnTo>
                    <a:pt x="2620" y="8882"/>
                  </a:lnTo>
                  <a:lnTo>
                    <a:pt x="2212" y="10416"/>
                  </a:lnTo>
                  <a:lnTo>
                    <a:pt x="4367" y="11184"/>
                  </a:lnTo>
                  <a:lnTo>
                    <a:pt x="4541" y="11184"/>
                  </a:lnTo>
                  <a:lnTo>
                    <a:pt x="4949" y="11668"/>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67" name="Freeform 86"/>
            <p:cNvSpPr/>
            <p:nvPr/>
          </p:nvSpPr>
          <p:spPr>
            <a:xfrm>
              <a:off x="635055" y="418431"/>
              <a:ext cx="275382" cy="306036"/>
            </a:xfrm>
            <a:custGeom>
              <a:avLst/>
              <a:gdLst/>
              <a:ahLst/>
              <a:cxnLst>
                <a:cxn ang="0">
                  <a:pos x="wd2" y="hd2"/>
                </a:cxn>
                <a:cxn ang="5400000">
                  <a:pos x="wd2" y="hd2"/>
                </a:cxn>
                <a:cxn ang="10800000">
                  <a:pos x="wd2" y="hd2"/>
                </a:cxn>
                <a:cxn ang="16200000">
                  <a:pos x="wd2" y="hd2"/>
                </a:cxn>
              </a:cxnLst>
              <a:rect l="0" t="0" r="r" b="b"/>
              <a:pathLst>
                <a:path w="21600" h="21600" extrusionOk="0">
                  <a:moveTo>
                    <a:pt x="17072" y="13919"/>
                  </a:moveTo>
                  <a:lnTo>
                    <a:pt x="16991" y="13126"/>
                  </a:lnTo>
                  <a:lnTo>
                    <a:pt x="17072" y="12549"/>
                  </a:lnTo>
                  <a:lnTo>
                    <a:pt x="16390" y="11683"/>
                  </a:lnTo>
                  <a:lnTo>
                    <a:pt x="17072" y="10746"/>
                  </a:lnTo>
                  <a:lnTo>
                    <a:pt x="18875" y="8690"/>
                  </a:lnTo>
                  <a:lnTo>
                    <a:pt x="20398" y="8258"/>
                  </a:lnTo>
                  <a:lnTo>
                    <a:pt x="21319" y="6815"/>
                  </a:lnTo>
                  <a:lnTo>
                    <a:pt x="21600" y="4868"/>
                  </a:lnTo>
                  <a:lnTo>
                    <a:pt x="21239" y="4255"/>
                  </a:lnTo>
                  <a:lnTo>
                    <a:pt x="19717" y="3570"/>
                  </a:lnTo>
                  <a:lnTo>
                    <a:pt x="19636" y="3570"/>
                  </a:lnTo>
                  <a:lnTo>
                    <a:pt x="19636" y="3498"/>
                  </a:lnTo>
                  <a:lnTo>
                    <a:pt x="19917" y="2128"/>
                  </a:lnTo>
                  <a:lnTo>
                    <a:pt x="18114" y="0"/>
                  </a:lnTo>
                  <a:lnTo>
                    <a:pt x="16030" y="2380"/>
                  </a:lnTo>
                  <a:lnTo>
                    <a:pt x="14988" y="2380"/>
                  </a:lnTo>
                  <a:lnTo>
                    <a:pt x="13545" y="3245"/>
                  </a:lnTo>
                  <a:lnTo>
                    <a:pt x="12623" y="3137"/>
                  </a:lnTo>
                  <a:lnTo>
                    <a:pt x="12142" y="4003"/>
                  </a:lnTo>
                  <a:lnTo>
                    <a:pt x="11782" y="4760"/>
                  </a:lnTo>
                  <a:lnTo>
                    <a:pt x="10900" y="5373"/>
                  </a:lnTo>
                  <a:lnTo>
                    <a:pt x="11381" y="6058"/>
                  </a:lnTo>
                  <a:lnTo>
                    <a:pt x="10820" y="6563"/>
                  </a:lnTo>
                  <a:lnTo>
                    <a:pt x="9017" y="6311"/>
                  </a:lnTo>
                  <a:lnTo>
                    <a:pt x="8536" y="7861"/>
                  </a:lnTo>
                  <a:lnTo>
                    <a:pt x="8175" y="10241"/>
                  </a:lnTo>
                  <a:lnTo>
                    <a:pt x="7133" y="10674"/>
                  </a:lnTo>
                  <a:lnTo>
                    <a:pt x="2284" y="10061"/>
                  </a:lnTo>
                  <a:lnTo>
                    <a:pt x="0" y="10133"/>
                  </a:lnTo>
                  <a:lnTo>
                    <a:pt x="120" y="11431"/>
                  </a:lnTo>
                  <a:lnTo>
                    <a:pt x="1322" y="11179"/>
                  </a:lnTo>
                  <a:lnTo>
                    <a:pt x="2845" y="11359"/>
                  </a:lnTo>
                  <a:lnTo>
                    <a:pt x="2965" y="11431"/>
                  </a:lnTo>
                  <a:lnTo>
                    <a:pt x="3607" y="12188"/>
                  </a:lnTo>
                  <a:lnTo>
                    <a:pt x="3607" y="12296"/>
                  </a:lnTo>
                  <a:lnTo>
                    <a:pt x="3527" y="13234"/>
                  </a:lnTo>
                  <a:lnTo>
                    <a:pt x="3527" y="13306"/>
                  </a:lnTo>
                  <a:lnTo>
                    <a:pt x="3046" y="13811"/>
                  </a:lnTo>
                  <a:lnTo>
                    <a:pt x="3046" y="14929"/>
                  </a:lnTo>
                  <a:lnTo>
                    <a:pt x="2965" y="15939"/>
                  </a:lnTo>
                  <a:lnTo>
                    <a:pt x="2845" y="15939"/>
                  </a:lnTo>
                  <a:lnTo>
                    <a:pt x="2084" y="16552"/>
                  </a:lnTo>
                  <a:lnTo>
                    <a:pt x="1803" y="17056"/>
                  </a:lnTo>
                  <a:lnTo>
                    <a:pt x="2204" y="17669"/>
                  </a:lnTo>
                  <a:lnTo>
                    <a:pt x="2565" y="17742"/>
                  </a:lnTo>
                  <a:lnTo>
                    <a:pt x="2685" y="16984"/>
                  </a:lnTo>
                  <a:lnTo>
                    <a:pt x="2685" y="16876"/>
                  </a:lnTo>
                  <a:lnTo>
                    <a:pt x="3246" y="16732"/>
                  </a:lnTo>
                  <a:lnTo>
                    <a:pt x="3326" y="16732"/>
                  </a:lnTo>
                  <a:lnTo>
                    <a:pt x="3607" y="17237"/>
                  </a:lnTo>
                  <a:lnTo>
                    <a:pt x="3887" y="17309"/>
                  </a:lnTo>
                  <a:lnTo>
                    <a:pt x="4007" y="16624"/>
                  </a:lnTo>
                  <a:lnTo>
                    <a:pt x="4007" y="16552"/>
                  </a:lnTo>
                  <a:lnTo>
                    <a:pt x="4849" y="16552"/>
                  </a:lnTo>
                  <a:lnTo>
                    <a:pt x="5210" y="17742"/>
                  </a:lnTo>
                  <a:lnTo>
                    <a:pt x="5971" y="17814"/>
                  </a:lnTo>
                  <a:lnTo>
                    <a:pt x="6091" y="17922"/>
                  </a:lnTo>
                  <a:lnTo>
                    <a:pt x="7294" y="19364"/>
                  </a:lnTo>
                  <a:lnTo>
                    <a:pt x="7494" y="18859"/>
                  </a:lnTo>
                  <a:lnTo>
                    <a:pt x="7294" y="17489"/>
                  </a:lnTo>
                  <a:lnTo>
                    <a:pt x="7414" y="17489"/>
                  </a:lnTo>
                  <a:lnTo>
                    <a:pt x="7975" y="16479"/>
                  </a:lnTo>
                  <a:lnTo>
                    <a:pt x="9978" y="14496"/>
                  </a:lnTo>
                  <a:lnTo>
                    <a:pt x="10059" y="14496"/>
                  </a:lnTo>
                  <a:lnTo>
                    <a:pt x="11181" y="14749"/>
                  </a:lnTo>
                  <a:lnTo>
                    <a:pt x="11301" y="14749"/>
                  </a:lnTo>
                  <a:lnTo>
                    <a:pt x="11662" y="15362"/>
                  </a:lnTo>
                  <a:lnTo>
                    <a:pt x="11662" y="15434"/>
                  </a:lnTo>
                  <a:lnTo>
                    <a:pt x="11461" y="16479"/>
                  </a:lnTo>
                  <a:lnTo>
                    <a:pt x="11461" y="16552"/>
                  </a:lnTo>
                  <a:lnTo>
                    <a:pt x="10620" y="17309"/>
                  </a:lnTo>
                  <a:lnTo>
                    <a:pt x="9097" y="18751"/>
                  </a:lnTo>
                  <a:lnTo>
                    <a:pt x="8736" y="20049"/>
                  </a:lnTo>
                  <a:lnTo>
                    <a:pt x="9778" y="20049"/>
                  </a:lnTo>
                  <a:lnTo>
                    <a:pt x="9778" y="21312"/>
                  </a:lnTo>
                  <a:lnTo>
                    <a:pt x="10620" y="21600"/>
                  </a:lnTo>
                  <a:lnTo>
                    <a:pt x="11181" y="20987"/>
                  </a:lnTo>
                  <a:lnTo>
                    <a:pt x="11942" y="20987"/>
                  </a:lnTo>
                  <a:lnTo>
                    <a:pt x="12223" y="19797"/>
                  </a:lnTo>
                  <a:lnTo>
                    <a:pt x="12223" y="19689"/>
                  </a:lnTo>
                  <a:lnTo>
                    <a:pt x="13665" y="18427"/>
                  </a:lnTo>
                  <a:lnTo>
                    <a:pt x="13265" y="17922"/>
                  </a:lnTo>
                  <a:lnTo>
                    <a:pt x="12904" y="17309"/>
                  </a:lnTo>
                  <a:lnTo>
                    <a:pt x="12824" y="17237"/>
                  </a:lnTo>
                  <a:lnTo>
                    <a:pt x="12904" y="17237"/>
                  </a:lnTo>
                  <a:lnTo>
                    <a:pt x="13184" y="16191"/>
                  </a:lnTo>
                  <a:lnTo>
                    <a:pt x="14507" y="15001"/>
                  </a:lnTo>
                  <a:lnTo>
                    <a:pt x="14587" y="14316"/>
                  </a:lnTo>
                  <a:lnTo>
                    <a:pt x="14587" y="14244"/>
                  </a:lnTo>
                  <a:lnTo>
                    <a:pt x="14707" y="14316"/>
                  </a:lnTo>
                  <a:lnTo>
                    <a:pt x="15669" y="14496"/>
                  </a:lnTo>
                  <a:lnTo>
                    <a:pt x="16230" y="14568"/>
                  </a:lnTo>
                  <a:lnTo>
                    <a:pt x="16871" y="13919"/>
                  </a:lnTo>
                  <a:lnTo>
                    <a:pt x="17072" y="13919"/>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68" name="Freeform 87"/>
            <p:cNvSpPr/>
            <p:nvPr/>
          </p:nvSpPr>
          <p:spPr>
            <a:xfrm>
              <a:off x="897151" y="742346"/>
              <a:ext cx="565576" cy="322897"/>
            </a:xfrm>
            <a:custGeom>
              <a:avLst/>
              <a:gdLst/>
              <a:ahLst/>
              <a:cxnLst>
                <a:cxn ang="0">
                  <a:pos x="wd2" y="hd2"/>
                </a:cxn>
                <a:cxn ang="5400000">
                  <a:pos x="wd2" y="hd2"/>
                </a:cxn>
                <a:cxn ang="10800000">
                  <a:pos x="wd2" y="hd2"/>
                </a:cxn>
                <a:cxn ang="16200000">
                  <a:pos x="wd2" y="hd2"/>
                </a:cxn>
              </a:cxnLst>
              <a:rect l="0" t="0" r="r" b="b"/>
              <a:pathLst>
                <a:path w="21600" h="21600" extrusionOk="0">
                  <a:moveTo>
                    <a:pt x="8449" y="0"/>
                  </a:moveTo>
                  <a:lnTo>
                    <a:pt x="7532" y="2016"/>
                  </a:lnTo>
                  <a:lnTo>
                    <a:pt x="7844" y="2905"/>
                  </a:lnTo>
                  <a:lnTo>
                    <a:pt x="7902" y="2905"/>
                  </a:lnTo>
                  <a:lnTo>
                    <a:pt x="7844" y="3008"/>
                  </a:lnTo>
                  <a:lnTo>
                    <a:pt x="7668" y="3657"/>
                  </a:lnTo>
                  <a:lnTo>
                    <a:pt x="7805" y="4682"/>
                  </a:lnTo>
                  <a:lnTo>
                    <a:pt x="7805" y="4785"/>
                  </a:lnTo>
                  <a:lnTo>
                    <a:pt x="7200" y="5332"/>
                  </a:lnTo>
                  <a:lnTo>
                    <a:pt x="7161" y="5332"/>
                  </a:lnTo>
                  <a:lnTo>
                    <a:pt x="6420" y="4546"/>
                  </a:lnTo>
                  <a:lnTo>
                    <a:pt x="5678" y="4546"/>
                  </a:lnTo>
                  <a:lnTo>
                    <a:pt x="5600" y="3554"/>
                  </a:lnTo>
                  <a:lnTo>
                    <a:pt x="3785" y="1230"/>
                  </a:lnTo>
                  <a:lnTo>
                    <a:pt x="3610" y="1709"/>
                  </a:lnTo>
                  <a:lnTo>
                    <a:pt x="4117" y="3144"/>
                  </a:lnTo>
                  <a:lnTo>
                    <a:pt x="3980" y="4375"/>
                  </a:lnTo>
                  <a:lnTo>
                    <a:pt x="3980" y="4443"/>
                  </a:lnTo>
                  <a:lnTo>
                    <a:pt x="3922" y="4443"/>
                  </a:lnTo>
                  <a:lnTo>
                    <a:pt x="3512" y="5161"/>
                  </a:lnTo>
                  <a:lnTo>
                    <a:pt x="3707" y="5742"/>
                  </a:lnTo>
                  <a:lnTo>
                    <a:pt x="3746" y="5742"/>
                  </a:lnTo>
                  <a:lnTo>
                    <a:pt x="3746" y="6459"/>
                  </a:lnTo>
                  <a:lnTo>
                    <a:pt x="3707" y="6459"/>
                  </a:lnTo>
                  <a:lnTo>
                    <a:pt x="3005" y="6562"/>
                  </a:lnTo>
                  <a:lnTo>
                    <a:pt x="2459" y="7758"/>
                  </a:lnTo>
                  <a:lnTo>
                    <a:pt x="2459" y="8578"/>
                  </a:lnTo>
                  <a:lnTo>
                    <a:pt x="3102" y="9057"/>
                  </a:lnTo>
                  <a:lnTo>
                    <a:pt x="3376" y="8476"/>
                  </a:lnTo>
                  <a:lnTo>
                    <a:pt x="3376" y="8408"/>
                  </a:lnTo>
                  <a:lnTo>
                    <a:pt x="3415" y="8408"/>
                  </a:lnTo>
                  <a:lnTo>
                    <a:pt x="4020" y="8100"/>
                  </a:lnTo>
                  <a:lnTo>
                    <a:pt x="4078" y="7997"/>
                  </a:lnTo>
                  <a:lnTo>
                    <a:pt x="4078" y="8100"/>
                  </a:lnTo>
                  <a:lnTo>
                    <a:pt x="4488" y="9467"/>
                  </a:lnTo>
                  <a:lnTo>
                    <a:pt x="4488" y="9535"/>
                  </a:lnTo>
                  <a:lnTo>
                    <a:pt x="4429" y="9535"/>
                  </a:lnTo>
                  <a:lnTo>
                    <a:pt x="3005" y="11552"/>
                  </a:lnTo>
                  <a:lnTo>
                    <a:pt x="2966" y="12714"/>
                  </a:lnTo>
                  <a:lnTo>
                    <a:pt x="2966" y="12782"/>
                  </a:lnTo>
                  <a:lnTo>
                    <a:pt x="2459" y="13432"/>
                  </a:lnTo>
                  <a:lnTo>
                    <a:pt x="2400" y="13432"/>
                  </a:lnTo>
                  <a:lnTo>
                    <a:pt x="1756" y="13022"/>
                  </a:lnTo>
                  <a:lnTo>
                    <a:pt x="1346" y="13671"/>
                  </a:lnTo>
                  <a:lnTo>
                    <a:pt x="0" y="16268"/>
                  </a:lnTo>
                  <a:lnTo>
                    <a:pt x="98" y="16815"/>
                  </a:lnTo>
                  <a:lnTo>
                    <a:pt x="98" y="18592"/>
                  </a:lnTo>
                  <a:lnTo>
                    <a:pt x="332" y="18934"/>
                  </a:lnTo>
                  <a:lnTo>
                    <a:pt x="878" y="17806"/>
                  </a:lnTo>
                  <a:lnTo>
                    <a:pt x="937" y="17704"/>
                  </a:lnTo>
                  <a:lnTo>
                    <a:pt x="937" y="17806"/>
                  </a:lnTo>
                  <a:lnTo>
                    <a:pt x="2634" y="18934"/>
                  </a:lnTo>
                  <a:lnTo>
                    <a:pt x="3239" y="18456"/>
                  </a:lnTo>
                  <a:lnTo>
                    <a:pt x="3571" y="16986"/>
                  </a:lnTo>
                  <a:lnTo>
                    <a:pt x="3610" y="16986"/>
                  </a:lnTo>
                  <a:lnTo>
                    <a:pt x="4761" y="17157"/>
                  </a:lnTo>
                  <a:lnTo>
                    <a:pt x="5600" y="18832"/>
                  </a:lnTo>
                  <a:lnTo>
                    <a:pt x="6517" y="19652"/>
                  </a:lnTo>
                  <a:lnTo>
                    <a:pt x="7805" y="19891"/>
                  </a:lnTo>
                  <a:lnTo>
                    <a:pt x="8312" y="19413"/>
                  </a:lnTo>
                  <a:lnTo>
                    <a:pt x="8351" y="19413"/>
                  </a:lnTo>
                  <a:lnTo>
                    <a:pt x="9737" y="21429"/>
                  </a:lnTo>
                  <a:lnTo>
                    <a:pt x="10615" y="21600"/>
                  </a:lnTo>
                  <a:lnTo>
                    <a:pt x="12137" y="16986"/>
                  </a:lnTo>
                  <a:lnTo>
                    <a:pt x="13288" y="15209"/>
                  </a:lnTo>
                  <a:lnTo>
                    <a:pt x="13483" y="14081"/>
                  </a:lnTo>
                  <a:lnTo>
                    <a:pt x="13483" y="13978"/>
                  </a:lnTo>
                  <a:lnTo>
                    <a:pt x="14634" y="12201"/>
                  </a:lnTo>
                  <a:lnTo>
                    <a:pt x="14673" y="12201"/>
                  </a:lnTo>
                  <a:lnTo>
                    <a:pt x="14673" y="12304"/>
                  </a:lnTo>
                  <a:lnTo>
                    <a:pt x="14966" y="12953"/>
                  </a:lnTo>
                  <a:lnTo>
                    <a:pt x="15551" y="12851"/>
                  </a:lnTo>
                  <a:lnTo>
                    <a:pt x="16332" y="11654"/>
                  </a:lnTo>
                  <a:lnTo>
                    <a:pt x="17502" y="11654"/>
                  </a:lnTo>
                  <a:lnTo>
                    <a:pt x="18361" y="10424"/>
                  </a:lnTo>
                  <a:lnTo>
                    <a:pt x="18361" y="10356"/>
                  </a:lnTo>
                  <a:lnTo>
                    <a:pt x="20039" y="10287"/>
                  </a:lnTo>
                  <a:lnTo>
                    <a:pt x="20449" y="9399"/>
                  </a:lnTo>
                  <a:lnTo>
                    <a:pt x="20488" y="9399"/>
                  </a:lnTo>
                  <a:lnTo>
                    <a:pt x="21132" y="8989"/>
                  </a:lnTo>
                  <a:lnTo>
                    <a:pt x="21561" y="7929"/>
                  </a:lnTo>
                  <a:lnTo>
                    <a:pt x="21268" y="6459"/>
                  </a:lnTo>
                  <a:lnTo>
                    <a:pt x="21268" y="6391"/>
                  </a:lnTo>
                  <a:lnTo>
                    <a:pt x="21600" y="5434"/>
                  </a:lnTo>
                  <a:lnTo>
                    <a:pt x="21268" y="5332"/>
                  </a:lnTo>
                  <a:lnTo>
                    <a:pt x="21054" y="5913"/>
                  </a:lnTo>
                  <a:lnTo>
                    <a:pt x="20624" y="5913"/>
                  </a:lnTo>
                  <a:lnTo>
                    <a:pt x="20117" y="6699"/>
                  </a:lnTo>
                  <a:lnTo>
                    <a:pt x="20117" y="6801"/>
                  </a:lnTo>
                  <a:lnTo>
                    <a:pt x="20078" y="6801"/>
                  </a:lnTo>
                  <a:lnTo>
                    <a:pt x="19473" y="6562"/>
                  </a:lnTo>
                  <a:lnTo>
                    <a:pt x="19024" y="7451"/>
                  </a:lnTo>
                  <a:lnTo>
                    <a:pt x="18966" y="7519"/>
                  </a:lnTo>
                  <a:lnTo>
                    <a:pt x="17580" y="7690"/>
                  </a:lnTo>
                  <a:lnTo>
                    <a:pt x="11590" y="171"/>
                  </a:lnTo>
                  <a:lnTo>
                    <a:pt x="11044" y="478"/>
                  </a:lnTo>
                  <a:lnTo>
                    <a:pt x="8449" y="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69" name="Freeform 88"/>
            <p:cNvSpPr/>
            <p:nvPr/>
          </p:nvSpPr>
          <p:spPr>
            <a:xfrm>
              <a:off x="877868" y="560974"/>
              <a:ext cx="15069" cy="15841"/>
            </a:xfrm>
            <a:custGeom>
              <a:avLst/>
              <a:gdLst/>
              <a:ahLst/>
              <a:cxnLst>
                <a:cxn ang="0">
                  <a:pos x="wd2" y="hd2"/>
                </a:cxn>
                <a:cxn ang="5400000">
                  <a:pos x="wd2" y="hd2"/>
                </a:cxn>
                <a:cxn ang="10800000">
                  <a:pos x="wd2" y="hd2"/>
                </a:cxn>
                <a:cxn ang="16200000">
                  <a:pos x="wd2" y="hd2"/>
                </a:cxn>
              </a:cxnLst>
              <a:rect l="0" t="0" r="r" b="b"/>
              <a:pathLst>
                <a:path w="21600" h="21600" extrusionOk="0">
                  <a:moveTo>
                    <a:pt x="0" y="13239"/>
                  </a:moveTo>
                  <a:lnTo>
                    <a:pt x="8100" y="21600"/>
                  </a:lnTo>
                  <a:lnTo>
                    <a:pt x="21600" y="14632"/>
                  </a:lnTo>
                  <a:lnTo>
                    <a:pt x="17100" y="4877"/>
                  </a:lnTo>
                  <a:lnTo>
                    <a:pt x="8100" y="0"/>
                  </a:lnTo>
                  <a:lnTo>
                    <a:pt x="1800" y="6968"/>
                  </a:lnTo>
                  <a:lnTo>
                    <a:pt x="0" y="13239"/>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70" name="Freeform 89"/>
            <p:cNvSpPr/>
            <p:nvPr/>
          </p:nvSpPr>
          <p:spPr>
            <a:xfrm>
              <a:off x="1344069" y="567105"/>
              <a:ext cx="15068" cy="21973"/>
            </a:xfrm>
            <a:custGeom>
              <a:avLst/>
              <a:gdLst/>
              <a:ahLst/>
              <a:cxnLst>
                <a:cxn ang="0">
                  <a:pos x="wd2" y="hd2"/>
                </a:cxn>
                <a:cxn ang="5400000">
                  <a:pos x="wd2" y="hd2"/>
                </a:cxn>
                <a:cxn ang="10800000">
                  <a:pos x="wd2" y="hd2"/>
                </a:cxn>
                <a:cxn ang="16200000">
                  <a:pos x="wd2" y="hd2"/>
                </a:cxn>
              </a:cxnLst>
              <a:rect l="0" t="0" r="r" b="b"/>
              <a:pathLst>
                <a:path w="21600" h="21600" extrusionOk="0">
                  <a:moveTo>
                    <a:pt x="5684" y="21600"/>
                  </a:moveTo>
                  <a:lnTo>
                    <a:pt x="21600" y="15572"/>
                  </a:lnTo>
                  <a:lnTo>
                    <a:pt x="21600" y="2512"/>
                  </a:lnTo>
                  <a:lnTo>
                    <a:pt x="0" y="0"/>
                  </a:lnTo>
                  <a:lnTo>
                    <a:pt x="5684" y="2160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71" name="Freeform 90"/>
            <p:cNvSpPr/>
            <p:nvPr/>
          </p:nvSpPr>
          <p:spPr>
            <a:xfrm>
              <a:off x="1062683" y="566083"/>
              <a:ext cx="415882" cy="288665"/>
            </a:xfrm>
            <a:custGeom>
              <a:avLst/>
              <a:gdLst/>
              <a:ahLst/>
              <a:cxnLst>
                <a:cxn ang="0">
                  <a:pos x="wd2" y="hd2"/>
                </a:cxn>
                <a:cxn ang="5400000">
                  <a:pos x="wd2" y="hd2"/>
                </a:cxn>
                <a:cxn ang="10800000">
                  <a:pos x="wd2" y="hd2"/>
                </a:cxn>
                <a:cxn ang="16200000">
                  <a:pos x="wd2" y="hd2"/>
                </a:cxn>
              </a:cxnLst>
              <a:rect l="0" t="0" r="r" b="b"/>
              <a:pathLst>
                <a:path w="21600" h="21600" extrusionOk="0">
                  <a:moveTo>
                    <a:pt x="21600" y="15904"/>
                  </a:moveTo>
                  <a:lnTo>
                    <a:pt x="20963" y="14183"/>
                  </a:lnTo>
                  <a:lnTo>
                    <a:pt x="19344" y="11660"/>
                  </a:lnTo>
                  <a:lnTo>
                    <a:pt x="18071" y="11660"/>
                  </a:lnTo>
                  <a:lnTo>
                    <a:pt x="17965" y="12731"/>
                  </a:lnTo>
                  <a:lnTo>
                    <a:pt x="17885" y="14260"/>
                  </a:lnTo>
                  <a:lnTo>
                    <a:pt x="17009" y="14986"/>
                  </a:lnTo>
                  <a:lnTo>
                    <a:pt x="16505" y="14910"/>
                  </a:lnTo>
                  <a:lnTo>
                    <a:pt x="16187" y="15560"/>
                  </a:lnTo>
                  <a:lnTo>
                    <a:pt x="15576" y="14910"/>
                  </a:lnTo>
                  <a:lnTo>
                    <a:pt x="16319" y="13916"/>
                  </a:lnTo>
                  <a:lnTo>
                    <a:pt x="16319" y="12922"/>
                  </a:lnTo>
                  <a:lnTo>
                    <a:pt x="13931" y="12845"/>
                  </a:lnTo>
                  <a:lnTo>
                    <a:pt x="12817" y="11660"/>
                  </a:lnTo>
                  <a:lnTo>
                    <a:pt x="11039" y="11851"/>
                  </a:lnTo>
                  <a:lnTo>
                    <a:pt x="10429" y="10666"/>
                  </a:lnTo>
                  <a:lnTo>
                    <a:pt x="11490" y="10475"/>
                  </a:lnTo>
                  <a:lnTo>
                    <a:pt x="12047" y="8946"/>
                  </a:lnTo>
                  <a:lnTo>
                    <a:pt x="10614" y="8487"/>
                  </a:lnTo>
                  <a:lnTo>
                    <a:pt x="9977" y="9558"/>
                  </a:lnTo>
                  <a:lnTo>
                    <a:pt x="9659" y="8755"/>
                  </a:lnTo>
                  <a:lnTo>
                    <a:pt x="6024" y="7493"/>
                  </a:lnTo>
                  <a:lnTo>
                    <a:pt x="5599" y="8143"/>
                  </a:lnTo>
                  <a:lnTo>
                    <a:pt x="5042" y="7417"/>
                  </a:lnTo>
                  <a:lnTo>
                    <a:pt x="3158" y="9022"/>
                  </a:lnTo>
                  <a:lnTo>
                    <a:pt x="2149" y="7684"/>
                  </a:lnTo>
                  <a:lnTo>
                    <a:pt x="2468" y="6423"/>
                  </a:lnTo>
                  <a:lnTo>
                    <a:pt x="2149" y="5238"/>
                  </a:lnTo>
                  <a:lnTo>
                    <a:pt x="3343" y="4588"/>
                  </a:lnTo>
                  <a:lnTo>
                    <a:pt x="4458" y="5696"/>
                  </a:lnTo>
                  <a:lnTo>
                    <a:pt x="4962" y="4511"/>
                  </a:lnTo>
                  <a:lnTo>
                    <a:pt x="4909" y="2256"/>
                  </a:lnTo>
                  <a:lnTo>
                    <a:pt x="3450" y="0"/>
                  </a:lnTo>
                  <a:lnTo>
                    <a:pt x="3078" y="2256"/>
                  </a:lnTo>
                  <a:lnTo>
                    <a:pt x="1088" y="4052"/>
                  </a:lnTo>
                  <a:lnTo>
                    <a:pt x="955" y="5505"/>
                  </a:lnTo>
                  <a:lnTo>
                    <a:pt x="0" y="6690"/>
                  </a:lnTo>
                  <a:lnTo>
                    <a:pt x="398" y="9481"/>
                  </a:lnTo>
                  <a:lnTo>
                    <a:pt x="1380" y="11737"/>
                  </a:lnTo>
                  <a:lnTo>
                    <a:pt x="2335" y="11928"/>
                  </a:lnTo>
                  <a:lnTo>
                    <a:pt x="2388" y="11928"/>
                  </a:lnTo>
                  <a:lnTo>
                    <a:pt x="2892" y="12998"/>
                  </a:lnTo>
                  <a:lnTo>
                    <a:pt x="6422" y="13533"/>
                  </a:lnTo>
                  <a:lnTo>
                    <a:pt x="7165" y="13189"/>
                  </a:lnTo>
                  <a:lnTo>
                    <a:pt x="7218" y="13189"/>
                  </a:lnTo>
                  <a:lnTo>
                    <a:pt x="15391" y="21600"/>
                  </a:lnTo>
                  <a:lnTo>
                    <a:pt x="17195" y="21409"/>
                  </a:lnTo>
                  <a:lnTo>
                    <a:pt x="17832" y="20338"/>
                  </a:lnTo>
                  <a:lnTo>
                    <a:pt x="17832" y="20262"/>
                  </a:lnTo>
                  <a:lnTo>
                    <a:pt x="17885" y="20338"/>
                  </a:lnTo>
                  <a:lnTo>
                    <a:pt x="18708" y="20606"/>
                  </a:lnTo>
                  <a:lnTo>
                    <a:pt x="19398" y="19612"/>
                  </a:lnTo>
                  <a:lnTo>
                    <a:pt x="19955" y="19612"/>
                  </a:lnTo>
                  <a:lnTo>
                    <a:pt x="20273" y="18962"/>
                  </a:lnTo>
                  <a:lnTo>
                    <a:pt x="20830" y="19077"/>
                  </a:lnTo>
                  <a:lnTo>
                    <a:pt x="21229" y="18083"/>
                  </a:lnTo>
                  <a:lnTo>
                    <a:pt x="20777" y="16898"/>
                  </a:lnTo>
                  <a:lnTo>
                    <a:pt x="20830" y="16821"/>
                  </a:lnTo>
                  <a:lnTo>
                    <a:pt x="21600" y="15904"/>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72" name="Freeform 91"/>
            <p:cNvSpPr/>
            <p:nvPr/>
          </p:nvSpPr>
          <p:spPr>
            <a:xfrm>
              <a:off x="1397328" y="674906"/>
              <a:ext cx="26570" cy="39854"/>
            </a:xfrm>
            <a:custGeom>
              <a:avLst/>
              <a:gdLst/>
              <a:ahLst/>
              <a:cxnLst>
                <a:cxn ang="0">
                  <a:pos x="wd2" y="hd2"/>
                </a:cxn>
                <a:cxn ang="5400000">
                  <a:pos x="wd2" y="hd2"/>
                </a:cxn>
                <a:cxn ang="10800000">
                  <a:pos x="wd2" y="hd2"/>
                </a:cxn>
                <a:cxn ang="16200000">
                  <a:pos x="wd2" y="hd2"/>
                </a:cxn>
              </a:cxnLst>
              <a:rect l="0" t="0" r="r" b="b"/>
              <a:pathLst>
                <a:path w="21600" h="21600" extrusionOk="0">
                  <a:moveTo>
                    <a:pt x="20769" y="20215"/>
                  </a:moveTo>
                  <a:lnTo>
                    <a:pt x="9969" y="21600"/>
                  </a:lnTo>
                  <a:lnTo>
                    <a:pt x="0" y="11077"/>
                  </a:lnTo>
                  <a:lnTo>
                    <a:pt x="2908" y="1938"/>
                  </a:lnTo>
                  <a:lnTo>
                    <a:pt x="17862" y="0"/>
                  </a:lnTo>
                  <a:lnTo>
                    <a:pt x="21600" y="10246"/>
                  </a:lnTo>
                  <a:lnTo>
                    <a:pt x="20769" y="20215"/>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73" name="Freeform 92"/>
            <p:cNvSpPr/>
            <p:nvPr/>
          </p:nvSpPr>
          <p:spPr>
            <a:xfrm>
              <a:off x="1206759" y="602358"/>
              <a:ext cx="39854" cy="38322"/>
            </a:xfrm>
            <a:custGeom>
              <a:avLst/>
              <a:gdLst/>
              <a:ahLst/>
              <a:cxnLst>
                <a:cxn ang="0">
                  <a:pos x="wd2" y="hd2"/>
                </a:cxn>
                <a:cxn ang="5400000">
                  <a:pos x="wd2" y="hd2"/>
                </a:cxn>
                <a:cxn ang="10800000">
                  <a:pos x="wd2" y="hd2"/>
                </a:cxn>
                <a:cxn ang="16200000">
                  <a:pos x="wd2" y="hd2"/>
                </a:cxn>
              </a:cxnLst>
              <a:rect l="0" t="0" r="r" b="b"/>
              <a:pathLst>
                <a:path w="21600" h="21600" extrusionOk="0">
                  <a:moveTo>
                    <a:pt x="0" y="13536"/>
                  </a:moveTo>
                  <a:lnTo>
                    <a:pt x="5815" y="21024"/>
                  </a:lnTo>
                  <a:lnTo>
                    <a:pt x="19662" y="21600"/>
                  </a:lnTo>
                  <a:lnTo>
                    <a:pt x="21600" y="16128"/>
                  </a:lnTo>
                  <a:lnTo>
                    <a:pt x="20215" y="8064"/>
                  </a:lnTo>
                  <a:lnTo>
                    <a:pt x="13015" y="0"/>
                  </a:lnTo>
                  <a:lnTo>
                    <a:pt x="2492" y="4032"/>
                  </a:lnTo>
                  <a:lnTo>
                    <a:pt x="0" y="13536"/>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74" name="Freeform 93"/>
            <p:cNvSpPr/>
            <p:nvPr/>
          </p:nvSpPr>
          <p:spPr>
            <a:xfrm>
              <a:off x="1350324" y="416898"/>
              <a:ext cx="365811" cy="227357"/>
            </a:xfrm>
            <a:custGeom>
              <a:avLst/>
              <a:gdLst/>
              <a:ahLst/>
              <a:cxnLst>
                <a:cxn ang="0">
                  <a:pos x="wd2" y="hd2"/>
                </a:cxn>
                <a:cxn ang="5400000">
                  <a:pos x="wd2" y="hd2"/>
                </a:cxn>
                <a:cxn ang="10800000">
                  <a:pos x="wd2" y="hd2"/>
                </a:cxn>
                <a:cxn ang="16200000">
                  <a:pos x="wd2" y="hd2"/>
                </a:cxn>
              </a:cxnLst>
              <a:rect l="0" t="0" r="r" b="b"/>
              <a:pathLst>
                <a:path w="21600" h="21600" extrusionOk="0">
                  <a:moveTo>
                    <a:pt x="2715" y="21600"/>
                  </a:moveTo>
                  <a:lnTo>
                    <a:pt x="3077" y="16358"/>
                  </a:lnTo>
                  <a:lnTo>
                    <a:pt x="3349" y="14271"/>
                  </a:lnTo>
                  <a:lnTo>
                    <a:pt x="4435" y="12426"/>
                  </a:lnTo>
                  <a:lnTo>
                    <a:pt x="5702" y="11747"/>
                  </a:lnTo>
                  <a:lnTo>
                    <a:pt x="6275" y="10484"/>
                  </a:lnTo>
                  <a:lnTo>
                    <a:pt x="5913" y="8980"/>
                  </a:lnTo>
                  <a:lnTo>
                    <a:pt x="6908" y="9999"/>
                  </a:lnTo>
                  <a:lnTo>
                    <a:pt x="7783" y="9902"/>
                  </a:lnTo>
                  <a:lnTo>
                    <a:pt x="7994" y="8883"/>
                  </a:lnTo>
                  <a:lnTo>
                    <a:pt x="8568" y="8883"/>
                  </a:lnTo>
                  <a:lnTo>
                    <a:pt x="8628" y="7815"/>
                  </a:lnTo>
                  <a:lnTo>
                    <a:pt x="9261" y="8300"/>
                  </a:lnTo>
                  <a:lnTo>
                    <a:pt x="9412" y="7281"/>
                  </a:lnTo>
                  <a:lnTo>
                    <a:pt x="9985" y="8058"/>
                  </a:lnTo>
                  <a:lnTo>
                    <a:pt x="10347" y="7281"/>
                  </a:lnTo>
                  <a:lnTo>
                    <a:pt x="10498" y="6019"/>
                  </a:lnTo>
                  <a:lnTo>
                    <a:pt x="11192" y="6796"/>
                  </a:lnTo>
                  <a:lnTo>
                    <a:pt x="11705" y="6116"/>
                  </a:lnTo>
                  <a:lnTo>
                    <a:pt x="12701" y="6456"/>
                  </a:lnTo>
                  <a:lnTo>
                    <a:pt x="13545" y="4951"/>
                  </a:lnTo>
                  <a:lnTo>
                    <a:pt x="19911" y="4757"/>
                  </a:lnTo>
                  <a:lnTo>
                    <a:pt x="21389" y="3446"/>
                  </a:lnTo>
                  <a:lnTo>
                    <a:pt x="21600" y="1650"/>
                  </a:lnTo>
                  <a:lnTo>
                    <a:pt x="20906" y="388"/>
                  </a:lnTo>
                  <a:lnTo>
                    <a:pt x="19398" y="922"/>
                  </a:lnTo>
                  <a:lnTo>
                    <a:pt x="19126" y="1844"/>
                  </a:lnTo>
                  <a:lnTo>
                    <a:pt x="16562" y="1505"/>
                  </a:lnTo>
                  <a:lnTo>
                    <a:pt x="15416" y="0"/>
                  </a:lnTo>
                  <a:lnTo>
                    <a:pt x="14420" y="922"/>
                  </a:lnTo>
                  <a:lnTo>
                    <a:pt x="13425" y="146"/>
                  </a:lnTo>
                  <a:lnTo>
                    <a:pt x="12127" y="1505"/>
                  </a:lnTo>
                  <a:lnTo>
                    <a:pt x="11072" y="1505"/>
                  </a:lnTo>
                  <a:lnTo>
                    <a:pt x="10559" y="2184"/>
                  </a:lnTo>
                  <a:lnTo>
                    <a:pt x="9835" y="1068"/>
                  </a:lnTo>
                  <a:lnTo>
                    <a:pt x="9503" y="3446"/>
                  </a:lnTo>
                  <a:lnTo>
                    <a:pt x="8718" y="3592"/>
                  </a:lnTo>
                  <a:lnTo>
                    <a:pt x="8628" y="4514"/>
                  </a:lnTo>
                  <a:lnTo>
                    <a:pt x="6697" y="5533"/>
                  </a:lnTo>
                  <a:lnTo>
                    <a:pt x="6003" y="5097"/>
                  </a:lnTo>
                  <a:lnTo>
                    <a:pt x="5581" y="5873"/>
                  </a:lnTo>
                  <a:lnTo>
                    <a:pt x="6124" y="6796"/>
                  </a:lnTo>
                  <a:lnTo>
                    <a:pt x="5340" y="7960"/>
                  </a:lnTo>
                  <a:lnTo>
                    <a:pt x="4073" y="7135"/>
                  </a:lnTo>
                  <a:lnTo>
                    <a:pt x="3922" y="8640"/>
                  </a:lnTo>
                  <a:lnTo>
                    <a:pt x="2987" y="8640"/>
                  </a:lnTo>
                  <a:lnTo>
                    <a:pt x="2926" y="9805"/>
                  </a:lnTo>
                  <a:lnTo>
                    <a:pt x="1720" y="10824"/>
                  </a:lnTo>
                  <a:lnTo>
                    <a:pt x="935" y="10484"/>
                  </a:lnTo>
                  <a:lnTo>
                    <a:pt x="0" y="11504"/>
                  </a:lnTo>
                  <a:lnTo>
                    <a:pt x="0" y="13009"/>
                  </a:lnTo>
                  <a:lnTo>
                    <a:pt x="784" y="14368"/>
                  </a:lnTo>
                  <a:lnTo>
                    <a:pt x="845" y="16455"/>
                  </a:lnTo>
                  <a:lnTo>
                    <a:pt x="60" y="17620"/>
                  </a:lnTo>
                  <a:lnTo>
                    <a:pt x="724" y="19756"/>
                  </a:lnTo>
                  <a:lnTo>
                    <a:pt x="1358" y="19998"/>
                  </a:lnTo>
                  <a:lnTo>
                    <a:pt x="1418" y="20920"/>
                  </a:lnTo>
                  <a:lnTo>
                    <a:pt x="2202" y="21260"/>
                  </a:lnTo>
                  <a:lnTo>
                    <a:pt x="2715" y="2160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75" name="Freeform 94"/>
            <p:cNvSpPr/>
            <p:nvPr/>
          </p:nvSpPr>
          <p:spPr>
            <a:xfrm>
              <a:off x="752564" y="589074"/>
              <a:ext cx="363257" cy="354061"/>
            </a:xfrm>
            <a:custGeom>
              <a:avLst/>
              <a:gdLst/>
              <a:ahLst/>
              <a:cxnLst>
                <a:cxn ang="0">
                  <a:pos x="wd2" y="hd2"/>
                </a:cxn>
                <a:cxn ang="5400000">
                  <a:pos x="wd2" y="hd2"/>
                </a:cxn>
                <a:cxn ang="10800000">
                  <a:pos x="wd2" y="hd2"/>
                </a:cxn>
                <a:cxn ang="16200000">
                  <a:pos x="wd2" y="hd2"/>
                </a:cxn>
              </a:cxnLst>
              <a:rect l="0" t="0" r="r" b="b"/>
              <a:pathLst>
                <a:path w="21600" h="21600" extrusionOk="0">
                  <a:moveTo>
                    <a:pt x="18319" y="4177"/>
                  </a:moveTo>
                  <a:lnTo>
                    <a:pt x="17165" y="5236"/>
                  </a:lnTo>
                  <a:lnTo>
                    <a:pt x="16648" y="4177"/>
                  </a:lnTo>
                  <a:lnTo>
                    <a:pt x="17377" y="4052"/>
                  </a:lnTo>
                  <a:lnTo>
                    <a:pt x="16435" y="2275"/>
                  </a:lnTo>
                  <a:lnTo>
                    <a:pt x="15068" y="2494"/>
                  </a:lnTo>
                  <a:lnTo>
                    <a:pt x="13641" y="1964"/>
                  </a:lnTo>
                  <a:lnTo>
                    <a:pt x="11848" y="2275"/>
                  </a:lnTo>
                  <a:lnTo>
                    <a:pt x="10906" y="4769"/>
                  </a:lnTo>
                  <a:lnTo>
                    <a:pt x="10177" y="4332"/>
                  </a:lnTo>
                  <a:lnTo>
                    <a:pt x="9175" y="1901"/>
                  </a:lnTo>
                  <a:lnTo>
                    <a:pt x="9327" y="0"/>
                  </a:lnTo>
                  <a:lnTo>
                    <a:pt x="7686" y="218"/>
                  </a:lnTo>
                  <a:lnTo>
                    <a:pt x="7170" y="1839"/>
                  </a:lnTo>
                  <a:lnTo>
                    <a:pt x="7899" y="2712"/>
                  </a:lnTo>
                  <a:lnTo>
                    <a:pt x="7261" y="3584"/>
                  </a:lnTo>
                  <a:lnTo>
                    <a:pt x="6167" y="3023"/>
                  </a:lnTo>
                  <a:lnTo>
                    <a:pt x="5954" y="1745"/>
                  </a:lnTo>
                  <a:lnTo>
                    <a:pt x="5377" y="2338"/>
                  </a:lnTo>
                  <a:lnTo>
                    <a:pt x="5316" y="2338"/>
                  </a:lnTo>
                  <a:lnTo>
                    <a:pt x="4891" y="2275"/>
                  </a:lnTo>
                  <a:lnTo>
                    <a:pt x="4223" y="2119"/>
                  </a:lnTo>
                  <a:lnTo>
                    <a:pt x="4162" y="2556"/>
                  </a:lnTo>
                  <a:lnTo>
                    <a:pt x="4162" y="2649"/>
                  </a:lnTo>
                  <a:lnTo>
                    <a:pt x="3159" y="3678"/>
                  </a:lnTo>
                  <a:lnTo>
                    <a:pt x="2947" y="4488"/>
                  </a:lnTo>
                  <a:lnTo>
                    <a:pt x="3220" y="4987"/>
                  </a:lnTo>
                  <a:lnTo>
                    <a:pt x="3524" y="5517"/>
                  </a:lnTo>
                  <a:lnTo>
                    <a:pt x="3524" y="5579"/>
                  </a:lnTo>
                  <a:lnTo>
                    <a:pt x="2430" y="6701"/>
                  </a:lnTo>
                  <a:lnTo>
                    <a:pt x="2218" y="7792"/>
                  </a:lnTo>
                  <a:lnTo>
                    <a:pt x="2218" y="7886"/>
                  </a:lnTo>
                  <a:lnTo>
                    <a:pt x="1580" y="7886"/>
                  </a:lnTo>
                  <a:lnTo>
                    <a:pt x="1154" y="8322"/>
                  </a:lnTo>
                  <a:lnTo>
                    <a:pt x="122" y="9506"/>
                  </a:lnTo>
                  <a:lnTo>
                    <a:pt x="0" y="10816"/>
                  </a:lnTo>
                  <a:lnTo>
                    <a:pt x="2430" y="13714"/>
                  </a:lnTo>
                  <a:lnTo>
                    <a:pt x="3220" y="14525"/>
                  </a:lnTo>
                  <a:lnTo>
                    <a:pt x="4071" y="15023"/>
                  </a:lnTo>
                  <a:lnTo>
                    <a:pt x="4162" y="15023"/>
                  </a:lnTo>
                  <a:lnTo>
                    <a:pt x="5013" y="16145"/>
                  </a:lnTo>
                  <a:lnTo>
                    <a:pt x="6532" y="16208"/>
                  </a:lnTo>
                  <a:lnTo>
                    <a:pt x="7109" y="17766"/>
                  </a:lnTo>
                  <a:lnTo>
                    <a:pt x="7595" y="17548"/>
                  </a:lnTo>
                  <a:lnTo>
                    <a:pt x="8476" y="17829"/>
                  </a:lnTo>
                  <a:lnTo>
                    <a:pt x="8537" y="17829"/>
                  </a:lnTo>
                  <a:lnTo>
                    <a:pt x="8537" y="17922"/>
                  </a:lnTo>
                  <a:lnTo>
                    <a:pt x="8263" y="18577"/>
                  </a:lnTo>
                  <a:lnTo>
                    <a:pt x="9053" y="19013"/>
                  </a:lnTo>
                  <a:lnTo>
                    <a:pt x="9053" y="19886"/>
                  </a:lnTo>
                  <a:lnTo>
                    <a:pt x="9843" y="19761"/>
                  </a:lnTo>
                  <a:lnTo>
                    <a:pt x="9904" y="19761"/>
                  </a:lnTo>
                  <a:lnTo>
                    <a:pt x="10542" y="20571"/>
                  </a:lnTo>
                  <a:lnTo>
                    <a:pt x="10633" y="20634"/>
                  </a:lnTo>
                  <a:lnTo>
                    <a:pt x="10694" y="21600"/>
                  </a:lnTo>
                  <a:lnTo>
                    <a:pt x="11332" y="21070"/>
                  </a:lnTo>
                  <a:lnTo>
                    <a:pt x="11332" y="21008"/>
                  </a:lnTo>
                  <a:lnTo>
                    <a:pt x="11423" y="21070"/>
                  </a:lnTo>
                  <a:lnTo>
                    <a:pt x="12334" y="21444"/>
                  </a:lnTo>
                  <a:lnTo>
                    <a:pt x="13124" y="20852"/>
                  </a:lnTo>
                  <a:lnTo>
                    <a:pt x="13124" y="19823"/>
                  </a:lnTo>
                  <a:lnTo>
                    <a:pt x="13215" y="19823"/>
                  </a:lnTo>
                  <a:lnTo>
                    <a:pt x="15433" y="17984"/>
                  </a:lnTo>
                  <a:lnTo>
                    <a:pt x="14856" y="16862"/>
                  </a:lnTo>
                  <a:lnTo>
                    <a:pt x="13914" y="17174"/>
                  </a:lnTo>
                  <a:lnTo>
                    <a:pt x="13489" y="17766"/>
                  </a:lnTo>
                  <a:lnTo>
                    <a:pt x="13428" y="17766"/>
                  </a:lnTo>
                  <a:lnTo>
                    <a:pt x="12273" y="17236"/>
                  </a:lnTo>
                  <a:lnTo>
                    <a:pt x="12273" y="17174"/>
                  </a:lnTo>
                  <a:lnTo>
                    <a:pt x="12334" y="16426"/>
                  </a:lnTo>
                  <a:lnTo>
                    <a:pt x="13215" y="15179"/>
                  </a:lnTo>
                  <a:lnTo>
                    <a:pt x="13276" y="15179"/>
                  </a:lnTo>
                  <a:lnTo>
                    <a:pt x="14278" y="15117"/>
                  </a:lnTo>
                  <a:lnTo>
                    <a:pt x="14278" y="14649"/>
                  </a:lnTo>
                  <a:lnTo>
                    <a:pt x="13914" y="14057"/>
                  </a:lnTo>
                  <a:lnTo>
                    <a:pt x="13914" y="13995"/>
                  </a:lnTo>
                  <a:lnTo>
                    <a:pt x="14643" y="13340"/>
                  </a:lnTo>
                  <a:lnTo>
                    <a:pt x="14856" y="12218"/>
                  </a:lnTo>
                  <a:lnTo>
                    <a:pt x="14066" y="10971"/>
                  </a:lnTo>
                  <a:lnTo>
                    <a:pt x="14066" y="10909"/>
                  </a:lnTo>
                  <a:lnTo>
                    <a:pt x="14430" y="10317"/>
                  </a:lnTo>
                  <a:lnTo>
                    <a:pt x="14491" y="10223"/>
                  </a:lnTo>
                  <a:lnTo>
                    <a:pt x="14582" y="10317"/>
                  </a:lnTo>
                  <a:lnTo>
                    <a:pt x="17377" y="12530"/>
                  </a:lnTo>
                  <a:lnTo>
                    <a:pt x="17438" y="12592"/>
                  </a:lnTo>
                  <a:lnTo>
                    <a:pt x="17590" y="13340"/>
                  </a:lnTo>
                  <a:lnTo>
                    <a:pt x="18653" y="13340"/>
                  </a:lnTo>
                  <a:lnTo>
                    <a:pt x="19808" y="14057"/>
                  </a:lnTo>
                  <a:lnTo>
                    <a:pt x="20597" y="13621"/>
                  </a:lnTo>
                  <a:lnTo>
                    <a:pt x="20385" y="12686"/>
                  </a:lnTo>
                  <a:lnTo>
                    <a:pt x="20385" y="12592"/>
                  </a:lnTo>
                  <a:lnTo>
                    <a:pt x="20689" y="12000"/>
                  </a:lnTo>
                  <a:lnTo>
                    <a:pt x="20172" y="11283"/>
                  </a:lnTo>
                  <a:lnTo>
                    <a:pt x="20172" y="11190"/>
                  </a:lnTo>
                  <a:lnTo>
                    <a:pt x="20233" y="11127"/>
                  </a:lnTo>
                  <a:lnTo>
                    <a:pt x="21600" y="9288"/>
                  </a:lnTo>
                  <a:lnTo>
                    <a:pt x="21023" y="8478"/>
                  </a:lnTo>
                  <a:lnTo>
                    <a:pt x="19959" y="8322"/>
                  </a:lnTo>
                  <a:lnTo>
                    <a:pt x="18744" y="6390"/>
                  </a:lnTo>
                  <a:lnTo>
                    <a:pt x="18319" y="4177"/>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76" name="Freeform 95"/>
            <p:cNvSpPr/>
            <p:nvPr/>
          </p:nvSpPr>
          <p:spPr>
            <a:xfrm>
              <a:off x="1691098" y="216622"/>
              <a:ext cx="19417" cy="16864"/>
            </a:xfrm>
            <a:custGeom>
              <a:avLst/>
              <a:gdLst/>
              <a:ahLst/>
              <a:cxnLst>
                <a:cxn ang="0">
                  <a:pos x="wd2" y="hd2"/>
                </a:cxn>
                <a:cxn ang="5400000">
                  <a:pos x="wd2" y="hd2"/>
                </a:cxn>
                <a:cxn ang="10800000">
                  <a:pos x="wd2" y="hd2"/>
                </a:cxn>
                <a:cxn ang="16200000">
                  <a:pos x="wd2" y="hd2"/>
                </a:cxn>
              </a:cxnLst>
              <a:rect l="0" t="0" r="r" b="b"/>
              <a:pathLst>
                <a:path w="21600" h="21600" extrusionOk="0">
                  <a:moveTo>
                    <a:pt x="0" y="12436"/>
                  </a:moveTo>
                  <a:lnTo>
                    <a:pt x="9095" y="21600"/>
                  </a:lnTo>
                  <a:lnTo>
                    <a:pt x="21600" y="10473"/>
                  </a:lnTo>
                  <a:lnTo>
                    <a:pt x="14779" y="0"/>
                  </a:lnTo>
                  <a:lnTo>
                    <a:pt x="6821" y="2618"/>
                  </a:lnTo>
                  <a:lnTo>
                    <a:pt x="0" y="12436"/>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77" name="Freeform 96"/>
            <p:cNvSpPr/>
            <p:nvPr/>
          </p:nvSpPr>
          <p:spPr>
            <a:xfrm>
              <a:off x="1707959" y="217645"/>
              <a:ext cx="19417" cy="20439"/>
            </a:xfrm>
            <a:custGeom>
              <a:avLst/>
              <a:gdLst/>
              <a:ahLst/>
              <a:cxnLst>
                <a:cxn ang="0">
                  <a:pos x="wd2" y="hd2"/>
                </a:cxn>
                <a:cxn ang="5400000">
                  <a:pos x="wd2" y="hd2"/>
                </a:cxn>
                <a:cxn ang="10800000">
                  <a:pos x="wd2" y="hd2"/>
                </a:cxn>
                <a:cxn ang="16200000">
                  <a:pos x="wd2" y="hd2"/>
                </a:cxn>
              </a:cxnLst>
              <a:rect l="0" t="0" r="r" b="b"/>
              <a:pathLst>
                <a:path w="21600" h="21600" extrusionOk="0">
                  <a:moveTo>
                    <a:pt x="0" y="16740"/>
                  </a:moveTo>
                  <a:lnTo>
                    <a:pt x="6821" y="21600"/>
                  </a:lnTo>
                  <a:lnTo>
                    <a:pt x="18758" y="15120"/>
                  </a:lnTo>
                  <a:lnTo>
                    <a:pt x="21600" y="2700"/>
                  </a:lnTo>
                  <a:lnTo>
                    <a:pt x="13642" y="0"/>
                  </a:lnTo>
                  <a:lnTo>
                    <a:pt x="0" y="1674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78" name="Freeform 97"/>
            <p:cNvSpPr/>
            <p:nvPr/>
          </p:nvSpPr>
          <p:spPr>
            <a:xfrm>
              <a:off x="1735548" y="213047"/>
              <a:ext cx="31679" cy="27591"/>
            </a:xfrm>
            <a:custGeom>
              <a:avLst/>
              <a:gdLst/>
              <a:ahLst/>
              <a:cxnLst>
                <a:cxn ang="0">
                  <a:pos x="wd2" y="hd2"/>
                </a:cxn>
                <a:cxn ang="5400000">
                  <a:pos x="wd2" y="hd2"/>
                </a:cxn>
                <a:cxn ang="10800000">
                  <a:pos x="wd2" y="hd2"/>
                </a:cxn>
                <a:cxn ang="16200000">
                  <a:pos x="wd2" y="hd2"/>
                </a:cxn>
              </a:cxnLst>
              <a:rect l="0" t="0" r="r" b="b"/>
              <a:pathLst>
                <a:path w="21600" h="21600" extrusionOk="0">
                  <a:moveTo>
                    <a:pt x="0" y="14000"/>
                  </a:moveTo>
                  <a:lnTo>
                    <a:pt x="7665" y="21600"/>
                  </a:lnTo>
                  <a:lnTo>
                    <a:pt x="21600" y="14000"/>
                  </a:lnTo>
                  <a:lnTo>
                    <a:pt x="19161" y="4400"/>
                  </a:lnTo>
                  <a:lnTo>
                    <a:pt x="9058" y="0"/>
                  </a:lnTo>
                  <a:lnTo>
                    <a:pt x="1045" y="8400"/>
                  </a:lnTo>
                  <a:lnTo>
                    <a:pt x="0" y="1400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79" name="Freeform 98"/>
            <p:cNvSpPr/>
            <p:nvPr/>
          </p:nvSpPr>
          <p:spPr>
            <a:xfrm>
              <a:off x="1758413" y="199384"/>
              <a:ext cx="15069" cy="15068"/>
            </a:xfrm>
            <a:custGeom>
              <a:avLst/>
              <a:gdLst/>
              <a:ahLst/>
              <a:cxnLst>
                <a:cxn ang="0">
                  <a:pos x="wd2" y="hd2"/>
                </a:cxn>
                <a:cxn ang="5400000">
                  <a:pos x="wd2" y="hd2"/>
                </a:cxn>
                <a:cxn ang="10800000">
                  <a:pos x="wd2" y="hd2"/>
                </a:cxn>
                <a:cxn ang="16200000">
                  <a:pos x="wd2" y="hd2"/>
                </a:cxn>
              </a:cxnLst>
              <a:rect l="0" t="0" r="r" b="b"/>
              <a:pathLst>
                <a:path w="21600" h="21600" extrusionOk="0">
                  <a:moveTo>
                    <a:pt x="0" y="13886"/>
                  </a:moveTo>
                  <a:lnTo>
                    <a:pt x="12662" y="21600"/>
                  </a:lnTo>
                  <a:lnTo>
                    <a:pt x="21600" y="10800"/>
                  </a:lnTo>
                  <a:lnTo>
                    <a:pt x="10428" y="0"/>
                  </a:lnTo>
                  <a:lnTo>
                    <a:pt x="0" y="13886"/>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80" name="Freeform 99"/>
            <p:cNvSpPr/>
            <p:nvPr/>
          </p:nvSpPr>
          <p:spPr>
            <a:xfrm>
              <a:off x="1795198" y="178816"/>
              <a:ext cx="15069" cy="15840"/>
            </a:xfrm>
            <a:custGeom>
              <a:avLst/>
              <a:gdLst/>
              <a:ahLst/>
              <a:cxnLst>
                <a:cxn ang="0">
                  <a:pos x="wd2" y="hd2"/>
                </a:cxn>
                <a:cxn ang="5400000">
                  <a:pos x="wd2" y="hd2"/>
                </a:cxn>
                <a:cxn ang="10800000">
                  <a:pos x="wd2" y="hd2"/>
                </a:cxn>
                <a:cxn ang="16200000">
                  <a:pos x="wd2" y="hd2"/>
                </a:cxn>
              </a:cxnLst>
              <a:rect l="0" t="0" r="r" b="b"/>
              <a:pathLst>
                <a:path w="21600" h="21600" extrusionOk="0">
                  <a:moveTo>
                    <a:pt x="0" y="8361"/>
                  </a:moveTo>
                  <a:lnTo>
                    <a:pt x="5143" y="21600"/>
                  </a:lnTo>
                  <a:lnTo>
                    <a:pt x="21600" y="16723"/>
                  </a:lnTo>
                  <a:lnTo>
                    <a:pt x="16457" y="0"/>
                  </a:lnTo>
                  <a:lnTo>
                    <a:pt x="0" y="8361"/>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81" name="Freeform 100"/>
            <p:cNvSpPr/>
            <p:nvPr/>
          </p:nvSpPr>
          <p:spPr>
            <a:xfrm>
              <a:off x="1764289" y="152125"/>
              <a:ext cx="15068" cy="15068"/>
            </a:xfrm>
            <a:custGeom>
              <a:avLst/>
              <a:gdLst/>
              <a:ahLst/>
              <a:cxnLst>
                <a:cxn ang="0">
                  <a:pos x="wd2" y="hd2"/>
                </a:cxn>
                <a:cxn ang="5400000">
                  <a:pos x="wd2" y="hd2"/>
                </a:cxn>
                <a:cxn ang="10800000">
                  <a:pos x="wd2" y="hd2"/>
                </a:cxn>
                <a:cxn ang="16200000">
                  <a:pos x="wd2" y="hd2"/>
                </a:cxn>
              </a:cxnLst>
              <a:rect l="0" t="0" r="r" b="b"/>
              <a:pathLst>
                <a:path w="21600" h="21600" extrusionOk="0">
                  <a:moveTo>
                    <a:pt x="3857" y="14152"/>
                  </a:moveTo>
                  <a:lnTo>
                    <a:pt x="10800" y="21600"/>
                  </a:lnTo>
                  <a:lnTo>
                    <a:pt x="21600" y="12662"/>
                  </a:lnTo>
                  <a:lnTo>
                    <a:pt x="7714" y="0"/>
                  </a:lnTo>
                  <a:lnTo>
                    <a:pt x="0" y="5214"/>
                  </a:lnTo>
                  <a:lnTo>
                    <a:pt x="3857" y="14152"/>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82" name="Freeform 101"/>
            <p:cNvSpPr/>
            <p:nvPr/>
          </p:nvSpPr>
          <p:spPr>
            <a:xfrm>
              <a:off x="1740656" y="161957"/>
              <a:ext cx="17884" cy="19417"/>
            </a:xfrm>
            <a:custGeom>
              <a:avLst/>
              <a:gdLst/>
              <a:ahLst/>
              <a:cxnLst>
                <a:cxn ang="0">
                  <a:pos x="wd2" y="hd2"/>
                </a:cxn>
                <a:cxn ang="5400000">
                  <a:pos x="wd2" y="hd2"/>
                </a:cxn>
                <a:cxn ang="10800000">
                  <a:pos x="wd2" y="hd2"/>
                </a:cxn>
                <a:cxn ang="16200000">
                  <a:pos x="wd2" y="hd2"/>
                </a:cxn>
              </a:cxnLst>
              <a:rect l="0" t="0" r="r" b="b"/>
              <a:pathLst>
                <a:path w="21600" h="21600" extrusionOk="0">
                  <a:moveTo>
                    <a:pt x="0" y="6821"/>
                  </a:moveTo>
                  <a:lnTo>
                    <a:pt x="3086" y="14779"/>
                  </a:lnTo>
                  <a:lnTo>
                    <a:pt x="14194" y="21600"/>
                  </a:lnTo>
                  <a:lnTo>
                    <a:pt x="21600" y="11937"/>
                  </a:lnTo>
                  <a:lnTo>
                    <a:pt x="14194" y="0"/>
                  </a:lnTo>
                  <a:lnTo>
                    <a:pt x="0" y="6821"/>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83" name="Freeform 102"/>
            <p:cNvSpPr/>
            <p:nvPr/>
          </p:nvSpPr>
          <p:spPr>
            <a:xfrm>
              <a:off x="1707959" y="175239"/>
              <a:ext cx="32701" cy="31681"/>
            </a:xfrm>
            <a:custGeom>
              <a:avLst/>
              <a:gdLst/>
              <a:ahLst/>
              <a:cxnLst>
                <a:cxn ang="0">
                  <a:pos x="wd2" y="hd2"/>
                </a:cxn>
                <a:cxn ang="5400000">
                  <a:pos x="wd2" y="hd2"/>
                </a:cxn>
                <a:cxn ang="10800000">
                  <a:pos x="wd2" y="hd2"/>
                </a:cxn>
                <a:cxn ang="16200000">
                  <a:pos x="wd2" y="hd2"/>
                </a:cxn>
              </a:cxnLst>
              <a:rect l="0" t="0" r="r" b="b"/>
              <a:pathLst>
                <a:path w="21600" h="21600" extrusionOk="0">
                  <a:moveTo>
                    <a:pt x="9450" y="0"/>
                  </a:moveTo>
                  <a:lnTo>
                    <a:pt x="21600" y="11497"/>
                  </a:lnTo>
                  <a:lnTo>
                    <a:pt x="19912" y="21600"/>
                  </a:lnTo>
                  <a:lnTo>
                    <a:pt x="8100" y="16723"/>
                  </a:lnTo>
                  <a:lnTo>
                    <a:pt x="0" y="7665"/>
                  </a:lnTo>
                  <a:lnTo>
                    <a:pt x="9450" y="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84" name="Freeform 103"/>
            <p:cNvSpPr/>
            <p:nvPr/>
          </p:nvSpPr>
          <p:spPr>
            <a:xfrm>
              <a:off x="1774375" y="214069"/>
              <a:ext cx="31171" cy="25549"/>
            </a:xfrm>
            <a:custGeom>
              <a:avLst/>
              <a:gdLst/>
              <a:ahLst/>
              <a:cxnLst>
                <a:cxn ang="0">
                  <a:pos x="wd2" y="hd2"/>
                </a:cxn>
                <a:cxn ang="5400000">
                  <a:pos x="wd2" y="hd2"/>
                </a:cxn>
                <a:cxn ang="10800000">
                  <a:pos x="wd2" y="hd2"/>
                </a:cxn>
                <a:cxn ang="16200000">
                  <a:pos x="wd2" y="hd2"/>
                </a:cxn>
              </a:cxnLst>
              <a:rect l="0" t="0" r="r" b="b"/>
              <a:pathLst>
                <a:path w="21600" h="21600" extrusionOk="0">
                  <a:moveTo>
                    <a:pt x="0" y="12096"/>
                  </a:moveTo>
                  <a:lnTo>
                    <a:pt x="1770" y="21600"/>
                  </a:lnTo>
                  <a:lnTo>
                    <a:pt x="15934" y="21600"/>
                  </a:lnTo>
                  <a:lnTo>
                    <a:pt x="21600" y="10368"/>
                  </a:lnTo>
                  <a:lnTo>
                    <a:pt x="16643" y="0"/>
                  </a:lnTo>
                  <a:lnTo>
                    <a:pt x="10977" y="11232"/>
                  </a:lnTo>
                  <a:lnTo>
                    <a:pt x="1770" y="8208"/>
                  </a:lnTo>
                  <a:lnTo>
                    <a:pt x="0" y="12096"/>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85" name="Freeform 104"/>
            <p:cNvSpPr/>
            <p:nvPr/>
          </p:nvSpPr>
          <p:spPr>
            <a:xfrm>
              <a:off x="1715496" y="246388"/>
              <a:ext cx="15068" cy="1506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9257" y="21600"/>
                  </a:lnTo>
                  <a:lnTo>
                    <a:pt x="21600" y="12343"/>
                  </a:lnTo>
                  <a:lnTo>
                    <a:pt x="9257" y="0"/>
                  </a:lnTo>
                  <a:lnTo>
                    <a:pt x="0" y="1080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86" name="Freeform 105"/>
            <p:cNvSpPr/>
            <p:nvPr/>
          </p:nvSpPr>
          <p:spPr>
            <a:xfrm>
              <a:off x="1667085" y="192100"/>
              <a:ext cx="17884" cy="21973"/>
            </a:xfrm>
            <a:custGeom>
              <a:avLst/>
              <a:gdLst/>
              <a:ahLst/>
              <a:cxnLst>
                <a:cxn ang="0">
                  <a:pos x="wd2" y="hd2"/>
                </a:cxn>
                <a:cxn ang="5400000">
                  <a:pos x="wd2" y="hd2"/>
                </a:cxn>
                <a:cxn ang="10800000">
                  <a:pos x="wd2" y="hd2"/>
                </a:cxn>
                <a:cxn ang="16200000">
                  <a:pos x="wd2" y="hd2"/>
                </a:cxn>
              </a:cxnLst>
              <a:rect l="0" t="0" r="r" b="b"/>
              <a:pathLst>
                <a:path w="21600" h="21600" extrusionOk="0">
                  <a:moveTo>
                    <a:pt x="0" y="7535"/>
                  </a:moveTo>
                  <a:lnTo>
                    <a:pt x="9874" y="21600"/>
                  </a:lnTo>
                  <a:lnTo>
                    <a:pt x="21600" y="12056"/>
                  </a:lnTo>
                  <a:lnTo>
                    <a:pt x="16046" y="0"/>
                  </a:lnTo>
                  <a:lnTo>
                    <a:pt x="0" y="7535"/>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87" name="Freeform 106"/>
            <p:cNvSpPr/>
            <p:nvPr/>
          </p:nvSpPr>
          <p:spPr>
            <a:xfrm>
              <a:off x="1687141" y="189166"/>
              <a:ext cx="15069" cy="15068"/>
            </a:xfrm>
            <a:custGeom>
              <a:avLst/>
              <a:gdLst/>
              <a:ahLst/>
              <a:cxnLst>
                <a:cxn ang="0">
                  <a:pos x="wd2" y="hd2"/>
                </a:cxn>
                <a:cxn ang="5400000">
                  <a:pos x="wd2" y="hd2"/>
                </a:cxn>
                <a:cxn ang="10800000">
                  <a:pos x="wd2" y="hd2"/>
                </a:cxn>
                <a:cxn ang="16200000">
                  <a:pos x="wd2" y="hd2"/>
                </a:cxn>
              </a:cxnLst>
              <a:rect l="0" t="0" r="r" b="b"/>
              <a:pathLst>
                <a:path w="21600" h="21600" extrusionOk="0">
                  <a:moveTo>
                    <a:pt x="0" y="7477"/>
                  </a:moveTo>
                  <a:lnTo>
                    <a:pt x="3086" y="21600"/>
                  </a:lnTo>
                  <a:lnTo>
                    <a:pt x="21600" y="15785"/>
                  </a:lnTo>
                  <a:lnTo>
                    <a:pt x="7714" y="0"/>
                  </a:lnTo>
                  <a:lnTo>
                    <a:pt x="0" y="7477"/>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88" name="Freeform 107"/>
            <p:cNvSpPr/>
            <p:nvPr/>
          </p:nvSpPr>
          <p:spPr>
            <a:xfrm>
              <a:off x="1680500" y="142416"/>
              <a:ext cx="15068" cy="15069"/>
            </a:xfrm>
            <a:custGeom>
              <a:avLst/>
              <a:gdLst/>
              <a:ahLst/>
              <a:cxnLst>
                <a:cxn ang="0">
                  <a:pos x="wd2" y="hd2"/>
                </a:cxn>
                <a:cxn ang="5400000">
                  <a:pos x="wd2" y="hd2"/>
                </a:cxn>
                <a:cxn ang="10800000">
                  <a:pos x="wd2" y="hd2"/>
                </a:cxn>
                <a:cxn ang="16200000">
                  <a:pos x="wd2" y="hd2"/>
                </a:cxn>
              </a:cxnLst>
              <a:rect l="0" t="0" r="r" b="b"/>
              <a:pathLst>
                <a:path w="21600" h="21600" extrusionOk="0">
                  <a:moveTo>
                    <a:pt x="0" y="8938"/>
                  </a:moveTo>
                  <a:lnTo>
                    <a:pt x="11631" y="21600"/>
                  </a:lnTo>
                  <a:lnTo>
                    <a:pt x="21600" y="12662"/>
                  </a:lnTo>
                  <a:lnTo>
                    <a:pt x="4154" y="0"/>
                  </a:lnTo>
                  <a:lnTo>
                    <a:pt x="0" y="8938"/>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89" name="Freeform 108"/>
            <p:cNvSpPr/>
            <p:nvPr/>
          </p:nvSpPr>
          <p:spPr>
            <a:xfrm>
              <a:off x="1624681" y="130791"/>
              <a:ext cx="36277" cy="240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21" y="10570"/>
                  </a:lnTo>
                  <a:lnTo>
                    <a:pt x="6389" y="17464"/>
                  </a:lnTo>
                  <a:lnTo>
                    <a:pt x="14299" y="16085"/>
                  </a:lnTo>
                  <a:lnTo>
                    <a:pt x="18558" y="21600"/>
                  </a:lnTo>
                  <a:lnTo>
                    <a:pt x="21600" y="16085"/>
                  </a:lnTo>
                  <a:lnTo>
                    <a:pt x="15820" y="8732"/>
                  </a:lnTo>
                  <a:lnTo>
                    <a:pt x="10648" y="10570"/>
                  </a:lnTo>
                  <a:lnTo>
                    <a:pt x="0" y="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90" name="Freeform 109"/>
            <p:cNvSpPr/>
            <p:nvPr/>
          </p:nvSpPr>
          <p:spPr>
            <a:xfrm>
              <a:off x="1625702" y="153782"/>
              <a:ext cx="58247" cy="38322"/>
            </a:xfrm>
            <a:custGeom>
              <a:avLst/>
              <a:gdLst/>
              <a:ahLst/>
              <a:cxnLst>
                <a:cxn ang="0">
                  <a:pos x="wd2" y="hd2"/>
                </a:cxn>
                <a:cxn ang="5400000">
                  <a:pos x="wd2" y="hd2"/>
                </a:cxn>
                <a:cxn ang="10800000">
                  <a:pos x="wd2" y="hd2"/>
                </a:cxn>
                <a:cxn ang="16200000">
                  <a:pos x="wd2" y="hd2"/>
                </a:cxn>
              </a:cxnLst>
              <a:rect l="0" t="0" r="r" b="b"/>
              <a:pathLst>
                <a:path w="21600" h="21600" extrusionOk="0">
                  <a:moveTo>
                    <a:pt x="568" y="4032"/>
                  </a:moveTo>
                  <a:lnTo>
                    <a:pt x="0" y="10080"/>
                  </a:lnTo>
                  <a:lnTo>
                    <a:pt x="3600" y="14976"/>
                  </a:lnTo>
                  <a:lnTo>
                    <a:pt x="6821" y="21600"/>
                  </a:lnTo>
                  <a:lnTo>
                    <a:pt x="8147" y="19008"/>
                  </a:lnTo>
                  <a:lnTo>
                    <a:pt x="7200" y="12096"/>
                  </a:lnTo>
                  <a:lnTo>
                    <a:pt x="11747" y="10656"/>
                  </a:lnTo>
                  <a:lnTo>
                    <a:pt x="18000" y="13536"/>
                  </a:lnTo>
                  <a:lnTo>
                    <a:pt x="21600" y="8064"/>
                  </a:lnTo>
                  <a:lnTo>
                    <a:pt x="18000" y="2016"/>
                  </a:lnTo>
                  <a:lnTo>
                    <a:pt x="15347" y="0"/>
                  </a:lnTo>
                  <a:lnTo>
                    <a:pt x="12126" y="4032"/>
                  </a:lnTo>
                  <a:lnTo>
                    <a:pt x="8147" y="4608"/>
                  </a:lnTo>
                  <a:lnTo>
                    <a:pt x="5495" y="6048"/>
                  </a:lnTo>
                  <a:lnTo>
                    <a:pt x="568" y="4032"/>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91" name="Freeform 110"/>
            <p:cNvSpPr/>
            <p:nvPr/>
          </p:nvSpPr>
          <p:spPr>
            <a:xfrm>
              <a:off x="1641160" y="197596"/>
              <a:ext cx="15068" cy="15069"/>
            </a:xfrm>
            <a:custGeom>
              <a:avLst/>
              <a:gdLst/>
              <a:ahLst/>
              <a:cxnLst>
                <a:cxn ang="0">
                  <a:pos x="wd2" y="hd2"/>
                </a:cxn>
                <a:cxn ang="5400000">
                  <a:pos x="wd2" y="hd2"/>
                </a:cxn>
                <a:cxn ang="10800000">
                  <a:pos x="wd2" y="hd2"/>
                </a:cxn>
                <a:cxn ang="16200000">
                  <a:pos x="wd2" y="hd2"/>
                </a:cxn>
              </a:cxnLst>
              <a:rect l="0" t="0" r="r" b="b"/>
              <a:pathLst>
                <a:path w="21600" h="21600" extrusionOk="0">
                  <a:moveTo>
                    <a:pt x="3086" y="0"/>
                  </a:moveTo>
                  <a:lnTo>
                    <a:pt x="0" y="14400"/>
                  </a:lnTo>
                  <a:lnTo>
                    <a:pt x="21600" y="21600"/>
                  </a:lnTo>
                  <a:lnTo>
                    <a:pt x="21600" y="4114"/>
                  </a:lnTo>
                  <a:lnTo>
                    <a:pt x="3086" y="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92" name="Freeform 111"/>
            <p:cNvSpPr/>
            <p:nvPr/>
          </p:nvSpPr>
          <p:spPr>
            <a:xfrm>
              <a:off x="195677" y="499155"/>
              <a:ext cx="71019" cy="99119"/>
            </a:xfrm>
            <a:custGeom>
              <a:avLst/>
              <a:gdLst/>
              <a:ahLst/>
              <a:cxnLst>
                <a:cxn ang="0">
                  <a:pos x="wd2" y="hd2"/>
                </a:cxn>
                <a:cxn ang="5400000">
                  <a:pos x="wd2" y="hd2"/>
                </a:cxn>
                <a:cxn ang="10800000">
                  <a:pos x="wd2" y="hd2"/>
                </a:cxn>
                <a:cxn ang="16200000">
                  <a:pos x="wd2" y="hd2"/>
                </a:cxn>
              </a:cxnLst>
              <a:rect l="0" t="0" r="r" b="b"/>
              <a:pathLst>
                <a:path w="21600" h="21600" extrusionOk="0">
                  <a:moveTo>
                    <a:pt x="0" y="1336"/>
                  </a:moveTo>
                  <a:lnTo>
                    <a:pt x="12898" y="21600"/>
                  </a:lnTo>
                  <a:lnTo>
                    <a:pt x="20978" y="18482"/>
                  </a:lnTo>
                  <a:lnTo>
                    <a:pt x="21600" y="7460"/>
                  </a:lnTo>
                  <a:lnTo>
                    <a:pt x="18026" y="3229"/>
                  </a:lnTo>
                  <a:lnTo>
                    <a:pt x="16161" y="8239"/>
                  </a:lnTo>
                  <a:lnTo>
                    <a:pt x="12121" y="6680"/>
                  </a:lnTo>
                  <a:lnTo>
                    <a:pt x="9168" y="0"/>
                  </a:lnTo>
                  <a:lnTo>
                    <a:pt x="5128" y="1670"/>
                  </a:lnTo>
                  <a:lnTo>
                    <a:pt x="0" y="1336"/>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93" name="Freeform 112"/>
            <p:cNvSpPr/>
            <p:nvPr/>
          </p:nvSpPr>
          <p:spPr>
            <a:xfrm>
              <a:off x="207429" y="1184790"/>
              <a:ext cx="195679" cy="206921"/>
            </a:xfrm>
            <a:custGeom>
              <a:avLst/>
              <a:gdLst/>
              <a:ahLst/>
              <a:cxnLst>
                <a:cxn ang="0">
                  <a:pos x="wd2" y="hd2"/>
                </a:cxn>
                <a:cxn ang="5400000">
                  <a:pos x="wd2" y="hd2"/>
                </a:cxn>
                <a:cxn ang="10800000">
                  <a:pos x="wd2" y="hd2"/>
                </a:cxn>
                <a:cxn ang="16200000">
                  <a:pos x="wd2" y="hd2"/>
                </a:cxn>
              </a:cxnLst>
              <a:rect l="0" t="0" r="r" b="b"/>
              <a:pathLst>
                <a:path w="21600" h="21600" extrusionOk="0">
                  <a:moveTo>
                    <a:pt x="15227" y="0"/>
                  </a:moveTo>
                  <a:lnTo>
                    <a:pt x="15227" y="640"/>
                  </a:lnTo>
                  <a:lnTo>
                    <a:pt x="13084" y="533"/>
                  </a:lnTo>
                  <a:lnTo>
                    <a:pt x="12182" y="1760"/>
                  </a:lnTo>
                  <a:lnTo>
                    <a:pt x="11110" y="1920"/>
                  </a:lnTo>
                  <a:lnTo>
                    <a:pt x="9757" y="4160"/>
                  </a:lnTo>
                  <a:lnTo>
                    <a:pt x="7501" y="4907"/>
                  </a:lnTo>
                  <a:lnTo>
                    <a:pt x="5865" y="2667"/>
                  </a:lnTo>
                  <a:lnTo>
                    <a:pt x="2143" y="2293"/>
                  </a:lnTo>
                  <a:lnTo>
                    <a:pt x="395" y="3893"/>
                  </a:lnTo>
                  <a:lnTo>
                    <a:pt x="4173" y="6080"/>
                  </a:lnTo>
                  <a:lnTo>
                    <a:pt x="3102" y="6827"/>
                  </a:lnTo>
                  <a:lnTo>
                    <a:pt x="1072" y="5707"/>
                  </a:lnTo>
                  <a:lnTo>
                    <a:pt x="0" y="6453"/>
                  </a:lnTo>
                  <a:lnTo>
                    <a:pt x="677" y="7680"/>
                  </a:lnTo>
                  <a:lnTo>
                    <a:pt x="2143" y="7680"/>
                  </a:lnTo>
                  <a:lnTo>
                    <a:pt x="2143" y="7840"/>
                  </a:lnTo>
                  <a:lnTo>
                    <a:pt x="3779" y="9707"/>
                  </a:lnTo>
                  <a:lnTo>
                    <a:pt x="3891" y="9707"/>
                  </a:lnTo>
                  <a:lnTo>
                    <a:pt x="3779" y="9867"/>
                  </a:lnTo>
                  <a:lnTo>
                    <a:pt x="2538" y="12000"/>
                  </a:lnTo>
                  <a:lnTo>
                    <a:pt x="4173" y="13867"/>
                  </a:lnTo>
                  <a:lnTo>
                    <a:pt x="4286" y="14027"/>
                  </a:lnTo>
                  <a:lnTo>
                    <a:pt x="4173" y="14027"/>
                  </a:lnTo>
                  <a:lnTo>
                    <a:pt x="3891" y="14773"/>
                  </a:lnTo>
                  <a:lnTo>
                    <a:pt x="3779" y="16267"/>
                  </a:lnTo>
                  <a:lnTo>
                    <a:pt x="4681" y="17280"/>
                  </a:lnTo>
                  <a:lnTo>
                    <a:pt x="5470" y="16427"/>
                  </a:lnTo>
                  <a:lnTo>
                    <a:pt x="5640" y="16267"/>
                  </a:lnTo>
                  <a:lnTo>
                    <a:pt x="7106" y="16800"/>
                  </a:lnTo>
                  <a:lnTo>
                    <a:pt x="7614" y="16053"/>
                  </a:lnTo>
                  <a:lnTo>
                    <a:pt x="7783" y="15893"/>
                  </a:lnTo>
                  <a:lnTo>
                    <a:pt x="7783" y="16053"/>
                  </a:lnTo>
                  <a:lnTo>
                    <a:pt x="8967" y="16427"/>
                  </a:lnTo>
                  <a:lnTo>
                    <a:pt x="9080" y="16427"/>
                  </a:lnTo>
                  <a:lnTo>
                    <a:pt x="9080" y="18187"/>
                  </a:lnTo>
                  <a:lnTo>
                    <a:pt x="10433" y="18827"/>
                  </a:lnTo>
                  <a:lnTo>
                    <a:pt x="10546" y="18827"/>
                  </a:lnTo>
                  <a:lnTo>
                    <a:pt x="10546" y="20587"/>
                  </a:lnTo>
                  <a:lnTo>
                    <a:pt x="11223" y="21600"/>
                  </a:lnTo>
                  <a:lnTo>
                    <a:pt x="12971" y="21440"/>
                  </a:lnTo>
                  <a:lnTo>
                    <a:pt x="13479" y="20427"/>
                  </a:lnTo>
                  <a:lnTo>
                    <a:pt x="16299" y="20427"/>
                  </a:lnTo>
                  <a:lnTo>
                    <a:pt x="18047" y="18667"/>
                  </a:lnTo>
                  <a:lnTo>
                    <a:pt x="17878" y="17813"/>
                  </a:lnTo>
                  <a:lnTo>
                    <a:pt x="16299" y="17653"/>
                  </a:lnTo>
                  <a:lnTo>
                    <a:pt x="16299" y="17547"/>
                  </a:lnTo>
                  <a:lnTo>
                    <a:pt x="16130" y="16267"/>
                  </a:lnTo>
                  <a:lnTo>
                    <a:pt x="14663" y="14400"/>
                  </a:lnTo>
                  <a:lnTo>
                    <a:pt x="14663" y="14240"/>
                  </a:lnTo>
                  <a:lnTo>
                    <a:pt x="15509" y="11733"/>
                  </a:lnTo>
                  <a:lnTo>
                    <a:pt x="14550" y="10347"/>
                  </a:lnTo>
                  <a:lnTo>
                    <a:pt x="14438" y="10240"/>
                  </a:lnTo>
                  <a:lnTo>
                    <a:pt x="14550" y="10240"/>
                  </a:lnTo>
                  <a:lnTo>
                    <a:pt x="16581" y="9067"/>
                  </a:lnTo>
                  <a:lnTo>
                    <a:pt x="16693" y="9067"/>
                  </a:lnTo>
                  <a:lnTo>
                    <a:pt x="17483" y="9867"/>
                  </a:lnTo>
                  <a:lnTo>
                    <a:pt x="18949" y="9707"/>
                  </a:lnTo>
                  <a:lnTo>
                    <a:pt x="19739" y="8213"/>
                  </a:lnTo>
                  <a:lnTo>
                    <a:pt x="19513" y="5547"/>
                  </a:lnTo>
                  <a:lnTo>
                    <a:pt x="19513" y="5440"/>
                  </a:lnTo>
                  <a:lnTo>
                    <a:pt x="21600" y="4160"/>
                  </a:lnTo>
                  <a:lnTo>
                    <a:pt x="21205" y="907"/>
                  </a:lnTo>
                  <a:lnTo>
                    <a:pt x="19626" y="907"/>
                  </a:lnTo>
                  <a:lnTo>
                    <a:pt x="18442" y="1653"/>
                  </a:lnTo>
                  <a:lnTo>
                    <a:pt x="18273" y="1653"/>
                  </a:lnTo>
                  <a:lnTo>
                    <a:pt x="16806" y="747"/>
                  </a:lnTo>
                  <a:lnTo>
                    <a:pt x="15227" y="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94" name="Freeform 113"/>
            <p:cNvSpPr/>
            <p:nvPr/>
          </p:nvSpPr>
          <p:spPr>
            <a:xfrm>
              <a:off x="341797" y="1168952"/>
              <a:ext cx="203855" cy="202322"/>
            </a:xfrm>
            <a:custGeom>
              <a:avLst/>
              <a:gdLst/>
              <a:ahLst/>
              <a:cxnLst>
                <a:cxn ang="0">
                  <a:pos x="wd2" y="hd2"/>
                </a:cxn>
                <a:cxn ang="5400000">
                  <a:pos x="wd2" y="hd2"/>
                </a:cxn>
                <a:cxn ang="10800000">
                  <a:pos x="wd2" y="hd2"/>
                </a:cxn>
                <a:cxn ang="16200000">
                  <a:pos x="wd2" y="hd2"/>
                </a:cxn>
              </a:cxnLst>
              <a:rect l="0" t="0" r="r" b="b"/>
              <a:pathLst>
                <a:path w="21600" h="21600" extrusionOk="0">
                  <a:moveTo>
                    <a:pt x="14346" y="21600"/>
                  </a:moveTo>
                  <a:lnTo>
                    <a:pt x="16620" y="20945"/>
                  </a:lnTo>
                  <a:lnTo>
                    <a:pt x="16890" y="19145"/>
                  </a:lnTo>
                  <a:lnTo>
                    <a:pt x="18785" y="18109"/>
                  </a:lnTo>
                  <a:lnTo>
                    <a:pt x="21005" y="17455"/>
                  </a:lnTo>
                  <a:lnTo>
                    <a:pt x="21600" y="17291"/>
                  </a:lnTo>
                  <a:lnTo>
                    <a:pt x="21600" y="14455"/>
                  </a:lnTo>
                  <a:lnTo>
                    <a:pt x="20355" y="14236"/>
                  </a:lnTo>
                  <a:lnTo>
                    <a:pt x="20355" y="14073"/>
                  </a:lnTo>
                  <a:lnTo>
                    <a:pt x="20192" y="14073"/>
                  </a:lnTo>
                  <a:lnTo>
                    <a:pt x="19705" y="13200"/>
                  </a:lnTo>
                  <a:lnTo>
                    <a:pt x="19597" y="13200"/>
                  </a:lnTo>
                  <a:lnTo>
                    <a:pt x="19597" y="11509"/>
                  </a:lnTo>
                  <a:lnTo>
                    <a:pt x="18785" y="11782"/>
                  </a:lnTo>
                  <a:lnTo>
                    <a:pt x="17648" y="11782"/>
                  </a:lnTo>
                  <a:lnTo>
                    <a:pt x="17648" y="10364"/>
                  </a:lnTo>
                  <a:lnTo>
                    <a:pt x="17756" y="10364"/>
                  </a:lnTo>
                  <a:lnTo>
                    <a:pt x="18677" y="9164"/>
                  </a:lnTo>
                  <a:lnTo>
                    <a:pt x="18677" y="7636"/>
                  </a:lnTo>
                  <a:lnTo>
                    <a:pt x="16511" y="5455"/>
                  </a:lnTo>
                  <a:lnTo>
                    <a:pt x="15212" y="5182"/>
                  </a:lnTo>
                  <a:lnTo>
                    <a:pt x="14346" y="4036"/>
                  </a:lnTo>
                  <a:lnTo>
                    <a:pt x="14346" y="3873"/>
                  </a:lnTo>
                  <a:lnTo>
                    <a:pt x="14183" y="2236"/>
                  </a:lnTo>
                  <a:lnTo>
                    <a:pt x="12289" y="1582"/>
                  </a:lnTo>
                  <a:lnTo>
                    <a:pt x="11531" y="0"/>
                  </a:lnTo>
                  <a:lnTo>
                    <a:pt x="10502" y="273"/>
                  </a:lnTo>
                  <a:lnTo>
                    <a:pt x="8553" y="0"/>
                  </a:lnTo>
                  <a:lnTo>
                    <a:pt x="8337" y="1309"/>
                  </a:lnTo>
                  <a:lnTo>
                    <a:pt x="8337" y="1418"/>
                  </a:lnTo>
                  <a:lnTo>
                    <a:pt x="6388" y="2618"/>
                  </a:lnTo>
                  <a:lnTo>
                    <a:pt x="6767" y="5945"/>
                  </a:lnTo>
                  <a:lnTo>
                    <a:pt x="6767" y="6109"/>
                  </a:lnTo>
                  <a:lnTo>
                    <a:pt x="4710" y="7364"/>
                  </a:lnTo>
                  <a:lnTo>
                    <a:pt x="4980" y="10091"/>
                  </a:lnTo>
                  <a:lnTo>
                    <a:pt x="4114" y="11891"/>
                  </a:lnTo>
                  <a:lnTo>
                    <a:pt x="3952" y="11891"/>
                  </a:lnTo>
                  <a:lnTo>
                    <a:pt x="2544" y="12000"/>
                  </a:lnTo>
                  <a:lnTo>
                    <a:pt x="2436" y="12000"/>
                  </a:lnTo>
                  <a:lnTo>
                    <a:pt x="2436" y="11891"/>
                  </a:lnTo>
                  <a:lnTo>
                    <a:pt x="1786" y="11236"/>
                  </a:lnTo>
                  <a:lnTo>
                    <a:pt x="0" y="12273"/>
                  </a:lnTo>
                  <a:lnTo>
                    <a:pt x="866" y="13582"/>
                  </a:lnTo>
                  <a:lnTo>
                    <a:pt x="866" y="13691"/>
                  </a:lnTo>
                  <a:lnTo>
                    <a:pt x="108" y="16255"/>
                  </a:lnTo>
                  <a:lnTo>
                    <a:pt x="1408" y="18218"/>
                  </a:lnTo>
                  <a:lnTo>
                    <a:pt x="4710" y="18600"/>
                  </a:lnTo>
                  <a:lnTo>
                    <a:pt x="5089" y="17564"/>
                  </a:lnTo>
                  <a:lnTo>
                    <a:pt x="5251" y="17564"/>
                  </a:lnTo>
                  <a:lnTo>
                    <a:pt x="6280" y="17727"/>
                  </a:lnTo>
                  <a:lnTo>
                    <a:pt x="6388" y="17727"/>
                  </a:lnTo>
                  <a:lnTo>
                    <a:pt x="6767" y="19364"/>
                  </a:lnTo>
                  <a:lnTo>
                    <a:pt x="8066" y="19636"/>
                  </a:lnTo>
                  <a:lnTo>
                    <a:pt x="9203" y="18873"/>
                  </a:lnTo>
                  <a:lnTo>
                    <a:pt x="13155" y="19636"/>
                  </a:lnTo>
                  <a:lnTo>
                    <a:pt x="13317" y="19745"/>
                  </a:lnTo>
                  <a:lnTo>
                    <a:pt x="14346" y="2160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95" name="Freeform 114"/>
            <p:cNvSpPr/>
            <p:nvPr/>
          </p:nvSpPr>
          <p:spPr>
            <a:xfrm>
              <a:off x="371939" y="1348281"/>
              <a:ext cx="105250" cy="175244"/>
            </a:xfrm>
            <a:custGeom>
              <a:avLst/>
              <a:gdLst/>
              <a:ahLst/>
              <a:cxnLst>
                <a:cxn ang="0">
                  <a:pos x="wd2" y="hd2"/>
                </a:cxn>
                <a:cxn ang="5400000">
                  <a:pos x="wd2" y="hd2"/>
                </a:cxn>
                <a:cxn ang="10800000">
                  <a:pos x="wd2" y="hd2"/>
                </a:cxn>
                <a:cxn ang="16200000">
                  <a:pos x="wd2" y="hd2"/>
                </a:cxn>
              </a:cxnLst>
              <a:rect l="0" t="0" r="r" b="b"/>
              <a:pathLst>
                <a:path w="21600" h="21600" extrusionOk="0">
                  <a:moveTo>
                    <a:pt x="2726" y="20655"/>
                  </a:moveTo>
                  <a:lnTo>
                    <a:pt x="6711" y="21600"/>
                  </a:lnTo>
                  <a:lnTo>
                    <a:pt x="17616" y="21411"/>
                  </a:lnTo>
                  <a:lnTo>
                    <a:pt x="16882" y="18766"/>
                  </a:lnTo>
                  <a:lnTo>
                    <a:pt x="19608" y="18451"/>
                  </a:lnTo>
                  <a:lnTo>
                    <a:pt x="21600" y="11461"/>
                  </a:lnTo>
                  <a:lnTo>
                    <a:pt x="19817" y="9950"/>
                  </a:lnTo>
                  <a:lnTo>
                    <a:pt x="17091" y="9635"/>
                  </a:lnTo>
                  <a:lnTo>
                    <a:pt x="17301" y="8313"/>
                  </a:lnTo>
                  <a:lnTo>
                    <a:pt x="20866" y="6360"/>
                  </a:lnTo>
                  <a:lnTo>
                    <a:pt x="17825" y="3967"/>
                  </a:lnTo>
                  <a:lnTo>
                    <a:pt x="19293" y="3527"/>
                  </a:lnTo>
                  <a:lnTo>
                    <a:pt x="21076" y="2960"/>
                  </a:lnTo>
                  <a:lnTo>
                    <a:pt x="19083" y="882"/>
                  </a:lnTo>
                  <a:lnTo>
                    <a:pt x="11639" y="0"/>
                  </a:lnTo>
                  <a:lnTo>
                    <a:pt x="9647" y="693"/>
                  </a:lnTo>
                  <a:lnTo>
                    <a:pt x="11115" y="2960"/>
                  </a:lnTo>
                  <a:lnTo>
                    <a:pt x="9647" y="6990"/>
                  </a:lnTo>
                  <a:lnTo>
                    <a:pt x="11429" y="8942"/>
                  </a:lnTo>
                  <a:lnTo>
                    <a:pt x="11429" y="9068"/>
                  </a:lnTo>
                  <a:lnTo>
                    <a:pt x="9647" y="12217"/>
                  </a:lnTo>
                  <a:lnTo>
                    <a:pt x="10381" y="13980"/>
                  </a:lnTo>
                  <a:lnTo>
                    <a:pt x="10381" y="14295"/>
                  </a:lnTo>
                  <a:lnTo>
                    <a:pt x="10171" y="14295"/>
                  </a:lnTo>
                  <a:lnTo>
                    <a:pt x="6920" y="13980"/>
                  </a:lnTo>
                  <a:lnTo>
                    <a:pt x="5243" y="14421"/>
                  </a:lnTo>
                  <a:lnTo>
                    <a:pt x="4928" y="14421"/>
                  </a:lnTo>
                  <a:lnTo>
                    <a:pt x="3984" y="13413"/>
                  </a:lnTo>
                  <a:lnTo>
                    <a:pt x="2726" y="14106"/>
                  </a:lnTo>
                  <a:lnTo>
                    <a:pt x="4509" y="16499"/>
                  </a:lnTo>
                  <a:lnTo>
                    <a:pt x="4509" y="16688"/>
                  </a:lnTo>
                  <a:lnTo>
                    <a:pt x="2202" y="17696"/>
                  </a:lnTo>
                  <a:lnTo>
                    <a:pt x="2202" y="17885"/>
                  </a:lnTo>
                  <a:lnTo>
                    <a:pt x="0" y="18451"/>
                  </a:lnTo>
                  <a:lnTo>
                    <a:pt x="2726" y="20655"/>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96" name="Freeform 115"/>
            <p:cNvSpPr/>
            <p:nvPr/>
          </p:nvSpPr>
          <p:spPr>
            <a:xfrm>
              <a:off x="251365" y="1336019"/>
              <a:ext cx="173712" cy="188528"/>
            </a:xfrm>
            <a:custGeom>
              <a:avLst/>
              <a:gdLst/>
              <a:ahLst/>
              <a:cxnLst>
                <a:cxn ang="0">
                  <a:pos x="wd2" y="hd2"/>
                </a:cxn>
                <a:cxn ang="5400000">
                  <a:pos x="wd2" y="hd2"/>
                </a:cxn>
                <a:cxn ang="10800000">
                  <a:pos x="wd2" y="hd2"/>
                </a:cxn>
                <a:cxn ang="16200000">
                  <a:pos x="wd2" y="hd2"/>
                </a:cxn>
              </a:cxnLst>
              <a:rect l="0" t="0" r="r" b="b"/>
              <a:pathLst>
                <a:path w="21600" h="21600" extrusionOk="0">
                  <a:moveTo>
                    <a:pt x="11562" y="21483"/>
                  </a:moveTo>
                  <a:lnTo>
                    <a:pt x="13913" y="21600"/>
                  </a:lnTo>
                  <a:lnTo>
                    <a:pt x="16327" y="20605"/>
                  </a:lnTo>
                  <a:lnTo>
                    <a:pt x="14675" y="18556"/>
                  </a:lnTo>
                  <a:lnTo>
                    <a:pt x="14675" y="18439"/>
                  </a:lnTo>
                  <a:lnTo>
                    <a:pt x="14866" y="18439"/>
                  </a:lnTo>
                  <a:lnTo>
                    <a:pt x="16200" y="17737"/>
                  </a:lnTo>
                  <a:lnTo>
                    <a:pt x="17407" y="16741"/>
                  </a:lnTo>
                  <a:lnTo>
                    <a:pt x="16327" y="14517"/>
                  </a:lnTo>
                  <a:lnTo>
                    <a:pt x="16327" y="14400"/>
                  </a:lnTo>
                  <a:lnTo>
                    <a:pt x="16518" y="14400"/>
                  </a:lnTo>
                  <a:lnTo>
                    <a:pt x="17216" y="13580"/>
                  </a:lnTo>
                  <a:lnTo>
                    <a:pt x="17407" y="13405"/>
                  </a:lnTo>
                  <a:lnTo>
                    <a:pt x="17407" y="13580"/>
                  </a:lnTo>
                  <a:lnTo>
                    <a:pt x="18169" y="14517"/>
                  </a:lnTo>
                  <a:lnTo>
                    <a:pt x="19186" y="14107"/>
                  </a:lnTo>
                  <a:lnTo>
                    <a:pt x="21028" y="14400"/>
                  </a:lnTo>
                  <a:lnTo>
                    <a:pt x="20520" y="12761"/>
                  </a:lnTo>
                  <a:lnTo>
                    <a:pt x="20520" y="12585"/>
                  </a:lnTo>
                  <a:lnTo>
                    <a:pt x="21600" y="9834"/>
                  </a:lnTo>
                  <a:lnTo>
                    <a:pt x="20520" y="8020"/>
                  </a:lnTo>
                  <a:lnTo>
                    <a:pt x="20520" y="7902"/>
                  </a:lnTo>
                  <a:lnTo>
                    <a:pt x="21473" y="4156"/>
                  </a:lnTo>
                  <a:lnTo>
                    <a:pt x="20520" y="2224"/>
                  </a:lnTo>
                  <a:lnTo>
                    <a:pt x="19059" y="1932"/>
                  </a:lnTo>
                  <a:lnTo>
                    <a:pt x="18868" y="1932"/>
                  </a:lnTo>
                  <a:lnTo>
                    <a:pt x="18868" y="1815"/>
                  </a:lnTo>
                  <a:lnTo>
                    <a:pt x="18614" y="0"/>
                  </a:lnTo>
                  <a:lnTo>
                    <a:pt x="17407" y="0"/>
                  </a:lnTo>
                  <a:lnTo>
                    <a:pt x="17089" y="937"/>
                  </a:lnTo>
                  <a:lnTo>
                    <a:pt x="16962" y="1112"/>
                  </a:lnTo>
                  <a:lnTo>
                    <a:pt x="13024" y="702"/>
                  </a:lnTo>
                  <a:lnTo>
                    <a:pt x="13214" y="1815"/>
                  </a:lnTo>
                  <a:lnTo>
                    <a:pt x="14866" y="1932"/>
                  </a:lnTo>
                  <a:lnTo>
                    <a:pt x="14993" y="2049"/>
                  </a:lnTo>
                  <a:lnTo>
                    <a:pt x="15120" y="3161"/>
                  </a:lnTo>
                  <a:lnTo>
                    <a:pt x="15120" y="3337"/>
                  </a:lnTo>
                  <a:lnTo>
                    <a:pt x="14993" y="3337"/>
                  </a:lnTo>
                  <a:lnTo>
                    <a:pt x="13024" y="5385"/>
                  </a:lnTo>
                  <a:lnTo>
                    <a:pt x="9911" y="5385"/>
                  </a:lnTo>
                  <a:lnTo>
                    <a:pt x="9275" y="6380"/>
                  </a:lnTo>
                  <a:lnTo>
                    <a:pt x="9275" y="6498"/>
                  </a:lnTo>
                  <a:lnTo>
                    <a:pt x="9148" y="6498"/>
                  </a:lnTo>
                  <a:lnTo>
                    <a:pt x="7179" y="6615"/>
                  </a:lnTo>
                  <a:lnTo>
                    <a:pt x="7052" y="6615"/>
                  </a:lnTo>
                  <a:lnTo>
                    <a:pt x="6099" y="5268"/>
                  </a:lnTo>
                  <a:lnTo>
                    <a:pt x="6099" y="3454"/>
                  </a:lnTo>
                  <a:lnTo>
                    <a:pt x="4447" y="2927"/>
                  </a:lnTo>
                  <a:lnTo>
                    <a:pt x="4447" y="937"/>
                  </a:lnTo>
                  <a:lnTo>
                    <a:pt x="3304" y="527"/>
                  </a:lnTo>
                  <a:lnTo>
                    <a:pt x="2795" y="1405"/>
                  </a:lnTo>
                  <a:lnTo>
                    <a:pt x="2668" y="1522"/>
                  </a:lnTo>
                  <a:lnTo>
                    <a:pt x="2541" y="1522"/>
                  </a:lnTo>
                  <a:lnTo>
                    <a:pt x="889" y="820"/>
                  </a:lnTo>
                  <a:lnTo>
                    <a:pt x="0" y="1932"/>
                  </a:lnTo>
                  <a:lnTo>
                    <a:pt x="1016" y="3044"/>
                  </a:lnTo>
                  <a:lnTo>
                    <a:pt x="2224" y="2927"/>
                  </a:lnTo>
                  <a:lnTo>
                    <a:pt x="2351" y="2927"/>
                  </a:lnTo>
                  <a:lnTo>
                    <a:pt x="2986" y="3863"/>
                  </a:lnTo>
                  <a:lnTo>
                    <a:pt x="4447" y="4273"/>
                  </a:lnTo>
                  <a:lnTo>
                    <a:pt x="4638" y="4273"/>
                  </a:lnTo>
                  <a:lnTo>
                    <a:pt x="4638" y="4449"/>
                  </a:lnTo>
                  <a:lnTo>
                    <a:pt x="5209" y="5971"/>
                  </a:lnTo>
                  <a:lnTo>
                    <a:pt x="6734" y="8429"/>
                  </a:lnTo>
                  <a:lnTo>
                    <a:pt x="6861" y="8429"/>
                  </a:lnTo>
                  <a:lnTo>
                    <a:pt x="6734" y="8429"/>
                  </a:lnTo>
                  <a:lnTo>
                    <a:pt x="6416" y="10771"/>
                  </a:lnTo>
                  <a:lnTo>
                    <a:pt x="7941" y="13580"/>
                  </a:lnTo>
                  <a:lnTo>
                    <a:pt x="8513" y="15629"/>
                  </a:lnTo>
                  <a:lnTo>
                    <a:pt x="8386" y="17854"/>
                  </a:lnTo>
                  <a:lnTo>
                    <a:pt x="10927" y="20078"/>
                  </a:lnTo>
                  <a:lnTo>
                    <a:pt x="10927" y="20195"/>
                  </a:lnTo>
                  <a:lnTo>
                    <a:pt x="11562" y="21483"/>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97" name="Freeform 116"/>
            <p:cNvSpPr/>
            <p:nvPr/>
          </p:nvSpPr>
          <p:spPr>
            <a:xfrm>
              <a:off x="215091" y="1494400"/>
              <a:ext cx="126707" cy="204366"/>
            </a:xfrm>
            <a:custGeom>
              <a:avLst/>
              <a:gdLst/>
              <a:ahLst/>
              <a:cxnLst>
                <a:cxn ang="0">
                  <a:pos x="wd2" y="hd2"/>
                </a:cxn>
                <a:cxn ang="5400000">
                  <a:pos x="wd2" y="hd2"/>
                </a:cxn>
                <a:cxn ang="10800000">
                  <a:pos x="wd2" y="hd2"/>
                </a:cxn>
                <a:cxn ang="16200000">
                  <a:pos x="wd2" y="hd2"/>
                </a:cxn>
              </a:cxnLst>
              <a:rect l="0" t="0" r="r" b="b"/>
              <a:pathLst>
                <a:path w="21600" h="21600" extrusionOk="0">
                  <a:moveTo>
                    <a:pt x="1219" y="10098"/>
                  </a:moveTo>
                  <a:lnTo>
                    <a:pt x="0" y="10746"/>
                  </a:lnTo>
                  <a:lnTo>
                    <a:pt x="174" y="12798"/>
                  </a:lnTo>
                  <a:lnTo>
                    <a:pt x="3223" y="15444"/>
                  </a:lnTo>
                  <a:lnTo>
                    <a:pt x="3048" y="18252"/>
                  </a:lnTo>
                  <a:lnTo>
                    <a:pt x="2439" y="19548"/>
                  </a:lnTo>
                  <a:lnTo>
                    <a:pt x="5139" y="21600"/>
                  </a:lnTo>
                  <a:lnTo>
                    <a:pt x="6532" y="21330"/>
                  </a:lnTo>
                  <a:lnTo>
                    <a:pt x="7142" y="20412"/>
                  </a:lnTo>
                  <a:lnTo>
                    <a:pt x="8797" y="21060"/>
                  </a:lnTo>
                  <a:lnTo>
                    <a:pt x="10452" y="21330"/>
                  </a:lnTo>
                  <a:lnTo>
                    <a:pt x="12542" y="20574"/>
                  </a:lnTo>
                  <a:lnTo>
                    <a:pt x="12542" y="17010"/>
                  </a:lnTo>
                  <a:lnTo>
                    <a:pt x="13935" y="11988"/>
                  </a:lnTo>
                  <a:lnTo>
                    <a:pt x="19074" y="8964"/>
                  </a:lnTo>
                  <a:lnTo>
                    <a:pt x="19510" y="5724"/>
                  </a:lnTo>
                  <a:lnTo>
                    <a:pt x="19074" y="4320"/>
                  </a:lnTo>
                  <a:lnTo>
                    <a:pt x="21600" y="3186"/>
                  </a:lnTo>
                  <a:lnTo>
                    <a:pt x="20729" y="2052"/>
                  </a:lnTo>
                  <a:lnTo>
                    <a:pt x="17506" y="0"/>
                  </a:lnTo>
                  <a:lnTo>
                    <a:pt x="16200" y="486"/>
                  </a:lnTo>
                  <a:lnTo>
                    <a:pt x="12716" y="486"/>
                  </a:lnTo>
                  <a:lnTo>
                    <a:pt x="10887" y="1404"/>
                  </a:lnTo>
                  <a:lnTo>
                    <a:pt x="11497" y="2160"/>
                  </a:lnTo>
                  <a:lnTo>
                    <a:pt x="11497" y="2268"/>
                  </a:lnTo>
                  <a:lnTo>
                    <a:pt x="11323" y="2430"/>
                  </a:lnTo>
                  <a:lnTo>
                    <a:pt x="9668" y="3078"/>
                  </a:lnTo>
                  <a:lnTo>
                    <a:pt x="11932" y="4968"/>
                  </a:lnTo>
                  <a:lnTo>
                    <a:pt x="14197" y="5238"/>
                  </a:lnTo>
                  <a:lnTo>
                    <a:pt x="14371" y="5238"/>
                  </a:lnTo>
                  <a:lnTo>
                    <a:pt x="14371" y="5346"/>
                  </a:lnTo>
                  <a:lnTo>
                    <a:pt x="14981" y="7020"/>
                  </a:lnTo>
                  <a:lnTo>
                    <a:pt x="15242" y="7128"/>
                  </a:lnTo>
                  <a:lnTo>
                    <a:pt x="14981" y="7290"/>
                  </a:lnTo>
                  <a:lnTo>
                    <a:pt x="13152" y="7668"/>
                  </a:lnTo>
                  <a:lnTo>
                    <a:pt x="11323" y="7668"/>
                  </a:lnTo>
                  <a:lnTo>
                    <a:pt x="8797" y="10368"/>
                  </a:lnTo>
                  <a:lnTo>
                    <a:pt x="8797" y="10584"/>
                  </a:lnTo>
                  <a:lnTo>
                    <a:pt x="8623" y="10476"/>
                  </a:lnTo>
                  <a:lnTo>
                    <a:pt x="6794" y="9450"/>
                  </a:lnTo>
                  <a:lnTo>
                    <a:pt x="5748" y="10206"/>
                  </a:lnTo>
                  <a:lnTo>
                    <a:pt x="5748" y="10368"/>
                  </a:lnTo>
                  <a:lnTo>
                    <a:pt x="5487" y="10368"/>
                  </a:lnTo>
                  <a:lnTo>
                    <a:pt x="1219" y="10098"/>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98" name="Freeform 117"/>
            <p:cNvSpPr/>
            <p:nvPr/>
          </p:nvSpPr>
          <p:spPr>
            <a:xfrm>
              <a:off x="216113" y="1515858"/>
              <a:ext cx="84302" cy="74084"/>
            </a:xfrm>
            <a:custGeom>
              <a:avLst/>
              <a:gdLst/>
              <a:ahLst/>
              <a:cxnLst>
                <a:cxn ang="0">
                  <a:pos x="wd2" y="hd2"/>
                </a:cxn>
                <a:cxn ang="5400000">
                  <a:pos x="wd2" y="hd2"/>
                </a:cxn>
                <a:cxn ang="10800000">
                  <a:pos x="wd2" y="hd2"/>
                </a:cxn>
                <a:cxn ang="16200000">
                  <a:pos x="wd2" y="hd2"/>
                </a:cxn>
              </a:cxnLst>
              <a:rect l="0" t="0" r="r" b="b"/>
              <a:pathLst>
                <a:path w="21600" h="21600" extrusionOk="0">
                  <a:moveTo>
                    <a:pt x="0" y="14450"/>
                  </a:moveTo>
                  <a:lnTo>
                    <a:pt x="1178" y="18025"/>
                  </a:lnTo>
                  <a:lnTo>
                    <a:pt x="1833" y="20855"/>
                  </a:lnTo>
                  <a:lnTo>
                    <a:pt x="7985" y="21600"/>
                  </a:lnTo>
                  <a:lnTo>
                    <a:pt x="9556" y="19068"/>
                  </a:lnTo>
                  <a:lnTo>
                    <a:pt x="10211" y="19068"/>
                  </a:lnTo>
                  <a:lnTo>
                    <a:pt x="12698" y="21600"/>
                  </a:lnTo>
                  <a:lnTo>
                    <a:pt x="16102" y="14152"/>
                  </a:lnTo>
                  <a:lnTo>
                    <a:pt x="16364" y="13854"/>
                  </a:lnTo>
                  <a:lnTo>
                    <a:pt x="16364" y="14152"/>
                  </a:lnTo>
                  <a:lnTo>
                    <a:pt x="19505" y="14152"/>
                  </a:lnTo>
                  <a:lnTo>
                    <a:pt x="21600" y="13109"/>
                  </a:lnTo>
                  <a:lnTo>
                    <a:pt x="20684" y="8938"/>
                  </a:lnTo>
                  <a:lnTo>
                    <a:pt x="17280" y="8193"/>
                  </a:lnTo>
                  <a:lnTo>
                    <a:pt x="17018" y="7895"/>
                  </a:lnTo>
                  <a:lnTo>
                    <a:pt x="12436" y="447"/>
                  </a:lnTo>
                  <a:lnTo>
                    <a:pt x="9033" y="0"/>
                  </a:lnTo>
                  <a:lnTo>
                    <a:pt x="7069" y="1192"/>
                  </a:lnTo>
                  <a:lnTo>
                    <a:pt x="9295" y="9236"/>
                  </a:lnTo>
                  <a:lnTo>
                    <a:pt x="9295" y="9534"/>
                  </a:lnTo>
                  <a:lnTo>
                    <a:pt x="9033" y="9981"/>
                  </a:lnTo>
                  <a:lnTo>
                    <a:pt x="0" y="1445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299" name="Freeform 118"/>
            <p:cNvSpPr/>
            <p:nvPr/>
          </p:nvSpPr>
          <p:spPr>
            <a:xfrm>
              <a:off x="207429" y="1519945"/>
              <a:ext cx="41386" cy="43431"/>
            </a:xfrm>
            <a:custGeom>
              <a:avLst/>
              <a:gdLst/>
              <a:ahLst/>
              <a:cxnLst>
                <a:cxn ang="0">
                  <a:pos x="wd2" y="hd2"/>
                </a:cxn>
                <a:cxn ang="5400000">
                  <a:pos x="wd2" y="hd2"/>
                </a:cxn>
                <a:cxn ang="10800000">
                  <a:pos x="wd2" y="hd2"/>
                </a:cxn>
                <a:cxn ang="16200000">
                  <a:pos x="wd2" y="hd2"/>
                </a:cxn>
              </a:cxnLst>
              <a:rect l="0" t="0" r="r" b="b"/>
              <a:pathLst>
                <a:path w="21600" h="21600" extrusionOk="0">
                  <a:moveTo>
                    <a:pt x="0" y="16772"/>
                  </a:moveTo>
                  <a:lnTo>
                    <a:pt x="800" y="19059"/>
                  </a:lnTo>
                  <a:lnTo>
                    <a:pt x="4000" y="21600"/>
                  </a:lnTo>
                  <a:lnTo>
                    <a:pt x="21600" y="13722"/>
                  </a:lnTo>
                  <a:lnTo>
                    <a:pt x="17867" y="0"/>
                  </a:lnTo>
                  <a:lnTo>
                    <a:pt x="14667" y="1779"/>
                  </a:lnTo>
                  <a:lnTo>
                    <a:pt x="11467" y="10673"/>
                  </a:lnTo>
                  <a:lnTo>
                    <a:pt x="11467" y="11435"/>
                  </a:lnTo>
                  <a:lnTo>
                    <a:pt x="6933" y="14231"/>
                  </a:lnTo>
                  <a:lnTo>
                    <a:pt x="6933" y="14993"/>
                  </a:lnTo>
                  <a:lnTo>
                    <a:pt x="6400" y="14993"/>
                  </a:lnTo>
                  <a:lnTo>
                    <a:pt x="0" y="16772"/>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00" name="Freeform 119"/>
            <p:cNvSpPr/>
            <p:nvPr/>
          </p:nvSpPr>
          <p:spPr>
            <a:xfrm>
              <a:off x="180861" y="1506663"/>
              <a:ext cx="67954" cy="44451"/>
            </a:xfrm>
            <a:custGeom>
              <a:avLst/>
              <a:gdLst/>
              <a:ahLst/>
              <a:cxnLst>
                <a:cxn ang="0">
                  <a:pos x="wd2" y="hd2"/>
                </a:cxn>
                <a:cxn ang="5400000">
                  <a:pos x="wd2" y="hd2"/>
                </a:cxn>
                <a:cxn ang="10800000">
                  <a:pos x="wd2" y="hd2"/>
                </a:cxn>
                <a:cxn ang="16200000">
                  <a:pos x="wd2" y="hd2"/>
                </a:cxn>
              </a:cxnLst>
              <a:rect l="0" t="0" r="r" b="b"/>
              <a:pathLst>
                <a:path w="21600" h="21600" extrusionOk="0">
                  <a:moveTo>
                    <a:pt x="0" y="3476"/>
                  </a:moveTo>
                  <a:lnTo>
                    <a:pt x="487" y="13903"/>
                  </a:lnTo>
                  <a:lnTo>
                    <a:pt x="8445" y="19862"/>
                  </a:lnTo>
                  <a:lnTo>
                    <a:pt x="8445" y="21600"/>
                  </a:lnTo>
                  <a:lnTo>
                    <a:pt x="12343" y="19862"/>
                  </a:lnTo>
                  <a:lnTo>
                    <a:pt x="15104" y="16386"/>
                  </a:lnTo>
                  <a:lnTo>
                    <a:pt x="16890" y="7448"/>
                  </a:lnTo>
                  <a:lnTo>
                    <a:pt x="16890" y="6952"/>
                  </a:lnTo>
                  <a:lnTo>
                    <a:pt x="21600" y="3972"/>
                  </a:lnTo>
                  <a:lnTo>
                    <a:pt x="18189" y="0"/>
                  </a:lnTo>
                  <a:lnTo>
                    <a:pt x="16565" y="2731"/>
                  </a:lnTo>
                  <a:lnTo>
                    <a:pt x="16565" y="3476"/>
                  </a:lnTo>
                  <a:lnTo>
                    <a:pt x="16241" y="3476"/>
                  </a:lnTo>
                  <a:lnTo>
                    <a:pt x="6983" y="0"/>
                  </a:lnTo>
                  <a:lnTo>
                    <a:pt x="487" y="3476"/>
                  </a:lnTo>
                  <a:lnTo>
                    <a:pt x="0" y="3476"/>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01" name="Freeform 120"/>
            <p:cNvSpPr/>
            <p:nvPr/>
          </p:nvSpPr>
          <p:spPr>
            <a:xfrm>
              <a:off x="162979" y="1458126"/>
              <a:ext cx="77150" cy="53138"/>
            </a:xfrm>
            <a:custGeom>
              <a:avLst/>
              <a:gdLst/>
              <a:ahLst/>
              <a:cxnLst>
                <a:cxn ang="0">
                  <a:pos x="wd2" y="hd2"/>
                </a:cxn>
                <a:cxn ang="5400000">
                  <a:pos x="wd2" y="hd2"/>
                </a:cxn>
                <a:cxn ang="10800000">
                  <a:pos x="wd2" y="hd2"/>
                </a:cxn>
                <a:cxn ang="16200000">
                  <a:pos x="wd2" y="hd2"/>
                </a:cxn>
              </a:cxnLst>
              <a:rect l="0" t="0" r="r" b="b"/>
              <a:pathLst>
                <a:path w="21600" h="21600" extrusionOk="0">
                  <a:moveTo>
                    <a:pt x="0" y="4985"/>
                  </a:moveTo>
                  <a:lnTo>
                    <a:pt x="3719" y="10800"/>
                  </a:lnTo>
                  <a:lnTo>
                    <a:pt x="3719" y="19108"/>
                  </a:lnTo>
                  <a:lnTo>
                    <a:pt x="5007" y="21600"/>
                  </a:lnTo>
                  <a:lnTo>
                    <a:pt x="11158" y="18692"/>
                  </a:lnTo>
                  <a:lnTo>
                    <a:pt x="11444" y="18692"/>
                  </a:lnTo>
                  <a:lnTo>
                    <a:pt x="19311" y="21600"/>
                  </a:lnTo>
                  <a:lnTo>
                    <a:pt x="21600" y="15162"/>
                  </a:lnTo>
                  <a:lnTo>
                    <a:pt x="20599" y="10385"/>
                  </a:lnTo>
                  <a:lnTo>
                    <a:pt x="16879" y="10385"/>
                  </a:lnTo>
                  <a:lnTo>
                    <a:pt x="16593" y="9762"/>
                  </a:lnTo>
                  <a:lnTo>
                    <a:pt x="9441" y="415"/>
                  </a:lnTo>
                  <a:lnTo>
                    <a:pt x="4434" y="0"/>
                  </a:lnTo>
                  <a:lnTo>
                    <a:pt x="0" y="4985"/>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02" name="Freeform 121"/>
            <p:cNvSpPr/>
            <p:nvPr/>
          </p:nvSpPr>
          <p:spPr>
            <a:xfrm>
              <a:off x="130281" y="1399883"/>
              <a:ext cx="75107" cy="68976"/>
            </a:xfrm>
            <a:custGeom>
              <a:avLst/>
              <a:gdLst/>
              <a:ahLst/>
              <a:cxnLst>
                <a:cxn ang="0">
                  <a:pos x="wd2" y="hd2"/>
                </a:cxn>
                <a:cxn ang="5400000">
                  <a:pos x="wd2" y="hd2"/>
                </a:cxn>
                <a:cxn ang="10800000">
                  <a:pos x="wd2" y="hd2"/>
                </a:cxn>
                <a:cxn ang="16200000">
                  <a:pos x="wd2" y="hd2"/>
                </a:cxn>
              </a:cxnLst>
              <a:rect l="0" t="0" r="r" b="b"/>
              <a:pathLst>
                <a:path w="21600" h="21600" extrusionOk="0">
                  <a:moveTo>
                    <a:pt x="0" y="3040"/>
                  </a:moveTo>
                  <a:lnTo>
                    <a:pt x="4555" y="11360"/>
                  </a:lnTo>
                  <a:lnTo>
                    <a:pt x="4555" y="16320"/>
                  </a:lnTo>
                  <a:lnTo>
                    <a:pt x="9110" y="21600"/>
                  </a:lnTo>
                  <a:lnTo>
                    <a:pt x="13518" y="17920"/>
                  </a:lnTo>
                  <a:lnTo>
                    <a:pt x="13518" y="17440"/>
                  </a:lnTo>
                  <a:lnTo>
                    <a:pt x="18808" y="17920"/>
                  </a:lnTo>
                  <a:lnTo>
                    <a:pt x="18808" y="11840"/>
                  </a:lnTo>
                  <a:lnTo>
                    <a:pt x="21600" y="9440"/>
                  </a:lnTo>
                  <a:lnTo>
                    <a:pt x="17780" y="1600"/>
                  </a:lnTo>
                  <a:lnTo>
                    <a:pt x="16310" y="4160"/>
                  </a:lnTo>
                  <a:lnTo>
                    <a:pt x="16016" y="4640"/>
                  </a:lnTo>
                  <a:lnTo>
                    <a:pt x="11167" y="4160"/>
                  </a:lnTo>
                  <a:lnTo>
                    <a:pt x="10727" y="3840"/>
                  </a:lnTo>
                  <a:lnTo>
                    <a:pt x="8376" y="0"/>
                  </a:lnTo>
                  <a:lnTo>
                    <a:pt x="0" y="304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03" name="Freeform 122"/>
            <p:cNvSpPr/>
            <p:nvPr/>
          </p:nvSpPr>
          <p:spPr>
            <a:xfrm>
              <a:off x="95539" y="1224643"/>
              <a:ext cx="147144" cy="187505"/>
            </a:xfrm>
            <a:custGeom>
              <a:avLst/>
              <a:gdLst/>
              <a:ahLst/>
              <a:cxnLst>
                <a:cxn ang="0">
                  <a:pos x="wd2" y="hd2"/>
                </a:cxn>
                <a:cxn ang="5400000">
                  <a:pos x="wd2" y="hd2"/>
                </a:cxn>
                <a:cxn ang="10800000">
                  <a:pos x="wd2" y="hd2"/>
                </a:cxn>
                <a:cxn ang="16200000">
                  <a:pos x="wd2" y="hd2"/>
                </a:cxn>
              </a:cxnLst>
              <a:rect l="0" t="0" r="r" b="b"/>
              <a:pathLst>
                <a:path w="21600" h="21600" extrusionOk="0">
                  <a:moveTo>
                    <a:pt x="825" y="2237"/>
                  </a:moveTo>
                  <a:lnTo>
                    <a:pt x="1050" y="4767"/>
                  </a:lnTo>
                  <a:lnTo>
                    <a:pt x="0" y="5709"/>
                  </a:lnTo>
                  <a:lnTo>
                    <a:pt x="525" y="6827"/>
                  </a:lnTo>
                  <a:lnTo>
                    <a:pt x="1950" y="7651"/>
                  </a:lnTo>
                  <a:lnTo>
                    <a:pt x="1950" y="9476"/>
                  </a:lnTo>
                  <a:lnTo>
                    <a:pt x="2625" y="12419"/>
                  </a:lnTo>
                  <a:lnTo>
                    <a:pt x="2475" y="15067"/>
                  </a:lnTo>
                  <a:lnTo>
                    <a:pt x="1725" y="19481"/>
                  </a:lnTo>
                  <a:lnTo>
                    <a:pt x="2475" y="20364"/>
                  </a:lnTo>
                  <a:lnTo>
                    <a:pt x="4050" y="19775"/>
                  </a:lnTo>
                  <a:lnTo>
                    <a:pt x="4950" y="21070"/>
                  </a:lnTo>
                  <a:lnTo>
                    <a:pt x="9375" y="19952"/>
                  </a:lnTo>
                  <a:lnTo>
                    <a:pt x="9525" y="19952"/>
                  </a:lnTo>
                  <a:lnTo>
                    <a:pt x="10950" y="21482"/>
                  </a:lnTo>
                  <a:lnTo>
                    <a:pt x="13050" y="21600"/>
                  </a:lnTo>
                  <a:lnTo>
                    <a:pt x="14700" y="19069"/>
                  </a:lnTo>
                  <a:lnTo>
                    <a:pt x="14850" y="18951"/>
                  </a:lnTo>
                  <a:lnTo>
                    <a:pt x="16650" y="18422"/>
                  </a:lnTo>
                  <a:lnTo>
                    <a:pt x="15900" y="17716"/>
                  </a:lnTo>
                  <a:lnTo>
                    <a:pt x="15900" y="17539"/>
                  </a:lnTo>
                  <a:lnTo>
                    <a:pt x="16800" y="16185"/>
                  </a:lnTo>
                  <a:lnTo>
                    <a:pt x="15750" y="15302"/>
                  </a:lnTo>
                  <a:lnTo>
                    <a:pt x="15750" y="15185"/>
                  </a:lnTo>
                  <a:lnTo>
                    <a:pt x="16950" y="14243"/>
                  </a:lnTo>
                  <a:lnTo>
                    <a:pt x="17175" y="13360"/>
                  </a:lnTo>
                  <a:lnTo>
                    <a:pt x="17175" y="13243"/>
                  </a:lnTo>
                  <a:lnTo>
                    <a:pt x="17325" y="13243"/>
                  </a:lnTo>
                  <a:lnTo>
                    <a:pt x="18750" y="12713"/>
                  </a:lnTo>
                  <a:lnTo>
                    <a:pt x="18975" y="12831"/>
                  </a:lnTo>
                  <a:lnTo>
                    <a:pt x="19800" y="14066"/>
                  </a:lnTo>
                  <a:lnTo>
                    <a:pt x="21075" y="13243"/>
                  </a:lnTo>
                  <a:lnTo>
                    <a:pt x="21225" y="11595"/>
                  </a:lnTo>
                  <a:lnTo>
                    <a:pt x="21600" y="10888"/>
                  </a:lnTo>
                  <a:lnTo>
                    <a:pt x="19500" y="8769"/>
                  </a:lnTo>
                  <a:lnTo>
                    <a:pt x="19500" y="8652"/>
                  </a:lnTo>
                  <a:lnTo>
                    <a:pt x="21075" y="6121"/>
                  </a:lnTo>
                  <a:lnTo>
                    <a:pt x="19125" y="4179"/>
                  </a:lnTo>
                  <a:lnTo>
                    <a:pt x="17175" y="4179"/>
                  </a:lnTo>
                  <a:lnTo>
                    <a:pt x="15900" y="2354"/>
                  </a:lnTo>
                  <a:lnTo>
                    <a:pt x="12525" y="0"/>
                  </a:lnTo>
                  <a:lnTo>
                    <a:pt x="12000" y="3472"/>
                  </a:lnTo>
                  <a:lnTo>
                    <a:pt x="10275" y="2825"/>
                  </a:lnTo>
                  <a:lnTo>
                    <a:pt x="6675" y="2943"/>
                  </a:lnTo>
                  <a:lnTo>
                    <a:pt x="5475" y="4179"/>
                  </a:lnTo>
                  <a:lnTo>
                    <a:pt x="2775" y="706"/>
                  </a:lnTo>
                  <a:lnTo>
                    <a:pt x="825" y="2237"/>
                  </a:lnTo>
                  <a:close/>
                  <a:moveTo>
                    <a:pt x="4200" y="18245"/>
                  </a:moveTo>
                  <a:lnTo>
                    <a:pt x="4200" y="16185"/>
                  </a:lnTo>
                  <a:lnTo>
                    <a:pt x="4425" y="16185"/>
                  </a:lnTo>
                  <a:lnTo>
                    <a:pt x="6675" y="16009"/>
                  </a:lnTo>
                  <a:lnTo>
                    <a:pt x="6675" y="14773"/>
                  </a:lnTo>
                  <a:lnTo>
                    <a:pt x="6900" y="14773"/>
                  </a:lnTo>
                  <a:lnTo>
                    <a:pt x="9375" y="13243"/>
                  </a:lnTo>
                  <a:lnTo>
                    <a:pt x="7800" y="12536"/>
                  </a:lnTo>
                  <a:lnTo>
                    <a:pt x="7800" y="12419"/>
                  </a:lnTo>
                  <a:lnTo>
                    <a:pt x="5625" y="10476"/>
                  </a:lnTo>
                  <a:lnTo>
                    <a:pt x="5625" y="10300"/>
                  </a:lnTo>
                  <a:lnTo>
                    <a:pt x="5850" y="8769"/>
                  </a:lnTo>
                  <a:lnTo>
                    <a:pt x="5850" y="8534"/>
                  </a:lnTo>
                  <a:lnTo>
                    <a:pt x="6375" y="8534"/>
                  </a:lnTo>
                  <a:lnTo>
                    <a:pt x="8100" y="9064"/>
                  </a:lnTo>
                  <a:lnTo>
                    <a:pt x="8325" y="9181"/>
                  </a:lnTo>
                  <a:lnTo>
                    <a:pt x="9750" y="11006"/>
                  </a:lnTo>
                  <a:lnTo>
                    <a:pt x="12000" y="11006"/>
                  </a:lnTo>
                  <a:lnTo>
                    <a:pt x="12000" y="11300"/>
                  </a:lnTo>
                  <a:lnTo>
                    <a:pt x="12225" y="12831"/>
                  </a:lnTo>
                  <a:lnTo>
                    <a:pt x="13650" y="13772"/>
                  </a:lnTo>
                  <a:lnTo>
                    <a:pt x="13800" y="13772"/>
                  </a:lnTo>
                  <a:lnTo>
                    <a:pt x="13800" y="13949"/>
                  </a:lnTo>
                  <a:lnTo>
                    <a:pt x="13650" y="16185"/>
                  </a:lnTo>
                  <a:lnTo>
                    <a:pt x="13650" y="16303"/>
                  </a:lnTo>
                  <a:lnTo>
                    <a:pt x="13425" y="16303"/>
                  </a:lnTo>
                  <a:lnTo>
                    <a:pt x="11475" y="18540"/>
                  </a:lnTo>
                  <a:lnTo>
                    <a:pt x="11100" y="18657"/>
                  </a:lnTo>
                  <a:lnTo>
                    <a:pt x="10950" y="18951"/>
                  </a:lnTo>
                  <a:lnTo>
                    <a:pt x="10950" y="18657"/>
                  </a:lnTo>
                  <a:lnTo>
                    <a:pt x="10800" y="18422"/>
                  </a:lnTo>
                  <a:lnTo>
                    <a:pt x="10575" y="16421"/>
                  </a:lnTo>
                  <a:lnTo>
                    <a:pt x="7425" y="19246"/>
                  </a:lnTo>
                  <a:lnTo>
                    <a:pt x="7200" y="19363"/>
                  </a:lnTo>
                  <a:lnTo>
                    <a:pt x="7200" y="19481"/>
                  </a:lnTo>
                  <a:lnTo>
                    <a:pt x="7050" y="19363"/>
                  </a:lnTo>
                  <a:lnTo>
                    <a:pt x="6900" y="19363"/>
                  </a:lnTo>
                  <a:lnTo>
                    <a:pt x="4425" y="18422"/>
                  </a:lnTo>
                  <a:lnTo>
                    <a:pt x="4200" y="18422"/>
                  </a:lnTo>
                  <a:lnTo>
                    <a:pt x="4200" y="18245"/>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04" name="Freeform 123"/>
            <p:cNvSpPr/>
            <p:nvPr/>
          </p:nvSpPr>
          <p:spPr>
            <a:xfrm>
              <a:off x="193122" y="1337041"/>
              <a:ext cx="124665" cy="183930"/>
            </a:xfrm>
            <a:custGeom>
              <a:avLst/>
              <a:gdLst/>
              <a:ahLst/>
              <a:cxnLst>
                <a:cxn ang="0">
                  <a:pos x="wd2" y="hd2"/>
                </a:cxn>
                <a:cxn ang="5400000">
                  <a:pos x="wd2" y="hd2"/>
                </a:cxn>
                <a:cxn ang="10800000">
                  <a:pos x="wd2" y="hd2"/>
                </a:cxn>
                <a:cxn ang="16200000">
                  <a:pos x="wd2" y="hd2"/>
                </a:cxn>
              </a:cxnLst>
              <a:rect l="0" t="0" r="r" b="b"/>
              <a:pathLst>
                <a:path w="21600" h="21600" extrusionOk="0">
                  <a:moveTo>
                    <a:pt x="8144" y="600"/>
                  </a:moveTo>
                  <a:lnTo>
                    <a:pt x="6728" y="1440"/>
                  </a:lnTo>
                  <a:lnTo>
                    <a:pt x="6462" y="1560"/>
                  </a:lnTo>
                  <a:lnTo>
                    <a:pt x="6285" y="1440"/>
                  </a:lnTo>
                  <a:lnTo>
                    <a:pt x="5223" y="0"/>
                  </a:lnTo>
                  <a:lnTo>
                    <a:pt x="3807" y="600"/>
                  </a:lnTo>
                  <a:lnTo>
                    <a:pt x="3541" y="1320"/>
                  </a:lnTo>
                  <a:lnTo>
                    <a:pt x="3541" y="1440"/>
                  </a:lnTo>
                  <a:lnTo>
                    <a:pt x="2302" y="2400"/>
                  </a:lnTo>
                  <a:lnTo>
                    <a:pt x="3364" y="3120"/>
                  </a:lnTo>
                  <a:lnTo>
                    <a:pt x="3541" y="3120"/>
                  </a:lnTo>
                  <a:lnTo>
                    <a:pt x="3541" y="3300"/>
                  </a:lnTo>
                  <a:lnTo>
                    <a:pt x="2302" y="4680"/>
                  </a:lnTo>
                  <a:lnTo>
                    <a:pt x="3098" y="5580"/>
                  </a:lnTo>
                  <a:lnTo>
                    <a:pt x="3364" y="5700"/>
                  </a:lnTo>
                  <a:lnTo>
                    <a:pt x="3098" y="5820"/>
                  </a:lnTo>
                  <a:lnTo>
                    <a:pt x="797" y="6420"/>
                  </a:lnTo>
                  <a:lnTo>
                    <a:pt x="0" y="7680"/>
                  </a:lnTo>
                  <a:lnTo>
                    <a:pt x="2479" y="10920"/>
                  </a:lnTo>
                  <a:lnTo>
                    <a:pt x="2744" y="11100"/>
                  </a:lnTo>
                  <a:lnTo>
                    <a:pt x="2479" y="11100"/>
                  </a:lnTo>
                  <a:lnTo>
                    <a:pt x="797" y="11940"/>
                  </a:lnTo>
                  <a:lnTo>
                    <a:pt x="797" y="14220"/>
                  </a:lnTo>
                  <a:lnTo>
                    <a:pt x="5223" y="16920"/>
                  </a:lnTo>
                  <a:lnTo>
                    <a:pt x="7967" y="16920"/>
                  </a:lnTo>
                  <a:lnTo>
                    <a:pt x="8587" y="18600"/>
                  </a:lnTo>
                  <a:lnTo>
                    <a:pt x="8587" y="18780"/>
                  </a:lnTo>
                  <a:lnTo>
                    <a:pt x="7967" y="19620"/>
                  </a:lnTo>
                  <a:lnTo>
                    <a:pt x="10092" y="20760"/>
                  </a:lnTo>
                  <a:lnTo>
                    <a:pt x="12570" y="20880"/>
                  </a:lnTo>
                  <a:lnTo>
                    <a:pt x="12748" y="20880"/>
                  </a:lnTo>
                  <a:lnTo>
                    <a:pt x="13367" y="21600"/>
                  </a:lnTo>
                  <a:lnTo>
                    <a:pt x="15049" y="21000"/>
                  </a:lnTo>
                  <a:lnTo>
                    <a:pt x="14252" y="20040"/>
                  </a:lnTo>
                  <a:lnTo>
                    <a:pt x="14252" y="19920"/>
                  </a:lnTo>
                  <a:lnTo>
                    <a:pt x="14430" y="19920"/>
                  </a:lnTo>
                  <a:lnTo>
                    <a:pt x="16554" y="18780"/>
                  </a:lnTo>
                  <a:lnTo>
                    <a:pt x="20272" y="18780"/>
                  </a:lnTo>
                  <a:lnTo>
                    <a:pt x="21334" y="18180"/>
                  </a:lnTo>
                  <a:lnTo>
                    <a:pt x="21600" y="15900"/>
                  </a:lnTo>
                  <a:lnTo>
                    <a:pt x="20892" y="13800"/>
                  </a:lnTo>
                  <a:lnTo>
                    <a:pt x="18590" y="11100"/>
                  </a:lnTo>
                  <a:lnTo>
                    <a:pt x="18590" y="10920"/>
                  </a:lnTo>
                  <a:lnTo>
                    <a:pt x="19298" y="8520"/>
                  </a:lnTo>
                  <a:lnTo>
                    <a:pt x="17174" y="6120"/>
                  </a:lnTo>
                  <a:lnTo>
                    <a:pt x="16997" y="6120"/>
                  </a:lnTo>
                  <a:lnTo>
                    <a:pt x="16111" y="4560"/>
                  </a:lnTo>
                  <a:lnTo>
                    <a:pt x="14252" y="4140"/>
                  </a:lnTo>
                  <a:lnTo>
                    <a:pt x="13987" y="4140"/>
                  </a:lnTo>
                  <a:lnTo>
                    <a:pt x="13013" y="3120"/>
                  </a:lnTo>
                  <a:lnTo>
                    <a:pt x="11508" y="3300"/>
                  </a:lnTo>
                  <a:lnTo>
                    <a:pt x="11331" y="3300"/>
                  </a:lnTo>
                  <a:lnTo>
                    <a:pt x="8144" y="60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05" name="Freeform 124"/>
            <p:cNvSpPr/>
            <p:nvPr/>
          </p:nvSpPr>
          <p:spPr>
            <a:xfrm>
              <a:off x="126705" y="1300768"/>
              <a:ext cx="60290" cy="89411"/>
            </a:xfrm>
            <a:custGeom>
              <a:avLst/>
              <a:gdLst/>
              <a:ahLst/>
              <a:cxnLst>
                <a:cxn ang="0">
                  <a:pos x="wd2" y="hd2"/>
                </a:cxn>
                <a:cxn ang="5400000">
                  <a:pos x="wd2" y="hd2"/>
                </a:cxn>
                <a:cxn ang="10800000">
                  <a:pos x="wd2" y="hd2"/>
                </a:cxn>
                <a:cxn ang="16200000">
                  <a:pos x="wd2" y="hd2"/>
                </a:cxn>
              </a:cxnLst>
              <a:rect l="0" t="0" r="r" b="b"/>
              <a:pathLst>
                <a:path w="21600" h="21600" extrusionOk="0">
                  <a:moveTo>
                    <a:pt x="0" y="16046"/>
                  </a:moveTo>
                  <a:lnTo>
                    <a:pt x="0" y="19872"/>
                  </a:lnTo>
                  <a:lnTo>
                    <a:pt x="6041" y="21600"/>
                  </a:lnTo>
                  <a:lnTo>
                    <a:pt x="14644" y="15552"/>
                  </a:lnTo>
                  <a:lnTo>
                    <a:pt x="15193" y="14935"/>
                  </a:lnTo>
                  <a:lnTo>
                    <a:pt x="15193" y="15552"/>
                  </a:lnTo>
                  <a:lnTo>
                    <a:pt x="15925" y="19872"/>
                  </a:lnTo>
                  <a:lnTo>
                    <a:pt x="21234" y="15552"/>
                  </a:lnTo>
                  <a:lnTo>
                    <a:pt x="21600" y="10862"/>
                  </a:lnTo>
                  <a:lnTo>
                    <a:pt x="17756" y="8763"/>
                  </a:lnTo>
                  <a:lnTo>
                    <a:pt x="17390" y="5307"/>
                  </a:lnTo>
                  <a:lnTo>
                    <a:pt x="12081" y="5307"/>
                  </a:lnTo>
                  <a:lnTo>
                    <a:pt x="12081" y="4937"/>
                  </a:lnTo>
                  <a:lnTo>
                    <a:pt x="8237" y="1234"/>
                  </a:lnTo>
                  <a:lnTo>
                    <a:pt x="3844" y="0"/>
                  </a:lnTo>
                  <a:lnTo>
                    <a:pt x="3478" y="3209"/>
                  </a:lnTo>
                  <a:lnTo>
                    <a:pt x="8237" y="7282"/>
                  </a:lnTo>
                  <a:lnTo>
                    <a:pt x="12997" y="9134"/>
                  </a:lnTo>
                  <a:lnTo>
                    <a:pt x="13363" y="9381"/>
                  </a:lnTo>
                  <a:lnTo>
                    <a:pt x="12997" y="9627"/>
                  </a:lnTo>
                  <a:lnTo>
                    <a:pt x="6041" y="12837"/>
                  </a:lnTo>
                  <a:lnTo>
                    <a:pt x="6041" y="15799"/>
                  </a:lnTo>
                  <a:lnTo>
                    <a:pt x="5675" y="15799"/>
                  </a:lnTo>
                  <a:lnTo>
                    <a:pt x="0" y="16046"/>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06" name="Freeform 125"/>
            <p:cNvSpPr/>
            <p:nvPr/>
          </p:nvSpPr>
          <p:spPr>
            <a:xfrm>
              <a:off x="2087050" y="1510238"/>
              <a:ext cx="535433" cy="410772"/>
            </a:xfrm>
            <a:custGeom>
              <a:avLst/>
              <a:gdLst/>
              <a:ahLst/>
              <a:cxnLst>
                <a:cxn ang="0">
                  <a:pos x="wd2" y="hd2"/>
                </a:cxn>
                <a:cxn ang="5400000">
                  <a:pos x="wd2" y="hd2"/>
                </a:cxn>
                <a:cxn ang="10800000">
                  <a:pos x="wd2" y="hd2"/>
                </a:cxn>
                <a:cxn ang="16200000">
                  <a:pos x="wd2" y="hd2"/>
                </a:cxn>
              </a:cxnLst>
              <a:rect l="0" t="0" r="r" b="b"/>
              <a:pathLst>
                <a:path w="21600" h="21600" extrusionOk="0">
                  <a:moveTo>
                    <a:pt x="350" y="16764"/>
                  </a:moveTo>
                  <a:lnTo>
                    <a:pt x="2494" y="17919"/>
                  </a:lnTo>
                  <a:lnTo>
                    <a:pt x="4493" y="18564"/>
                  </a:lnTo>
                  <a:lnTo>
                    <a:pt x="4885" y="20579"/>
                  </a:lnTo>
                  <a:lnTo>
                    <a:pt x="6348" y="21600"/>
                  </a:lnTo>
                  <a:lnTo>
                    <a:pt x="7358" y="21546"/>
                  </a:lnTo>
                  <a:lnTo>
                    <a:pt x="8821" y="20391"/>
                  </a:lnTo>
                  <a:lnTo>
                    <a:pt x="9955" y="20901"/>
                  </a:lnTo>
                  <a:lnTo>
                    <a:pt x="11109" y="20767"/>
                  </a:lnTo>
                  <a:lnTo>
                    <a:pt x="11418" y="21466"/>
                  </a:lnTo>
                  <a:lnTo>
                    <a:pt x="12098" y="21546"/>
                  </a:lnTo>
                  <a:lnTo>
                    <a:pt x="12284" y="20472"/>
                  </a:lnTo>
                  <a:lnTo>
                    <a:pt x="12284" y="20391"/>
                  </a:lnTo>
                  <a:lnTo>
                    <a:pt x="12346" y="20391"/>
                  </a:lnTo>
                  <a:lnTo>
                    <a:pt x="12964" y="19961"/>
                  </a:lnTo>
                  <a:lnTo>
                    <a:pt x="12284" y="18994"/>
                  </a:lnTo>
                  <a:lnTo>
                    <a:pt x="12243" y="18940"/>
                  </a:lnTo>
                  <a:lnTo>
                    <a:pt x="12284" y="18860"/>
                  </a:lnTo>
                  <a:lnTo>
                    <a:pt x="12964" y="18161"/>
                  </a:lnTo>
                  <a:lnTo>
                    <a:pt x="12676" y="17167"/>
                  </a:lnTo>
                  <a:lnTo>
                    <a:pt x="12676" y="17087"/>
                  </a:lnTo>
                  <a:lnTo>
                    <a:pt x="14036" y="17087"/>
                  </a:lnTo>
                  <a:lnTo>
                    <a:pt x="14819" y="16254"/>
                  </a:lnTo>
                  <a:lnTo>
                    <a:pt x="14819" y="16200"/>
                  </a:lnTo>
                  <a:lnTo>
                    <a:pt x="14860" y="16200"/>
                  </a:lnTo>
                  <a:lnTo>
                    <a:pt x="15561" y="16334"/>
                  </a:lnTo>
                  <a:lnTo>
                    <a:pt x="16860" y="14104"/>
                  </a:lnTo>
                  <a:lnTo>
                    <a:pt x="16860" y="14051"/>
                  </a:lnTo>
                  <a:lnTo>
                    <a:pt x="16921" y="14051"/>
                  </a:lnTo>
                  <a:lnTo>
                    <a:pt x="17746" y="13970"/>
                  </a:lnTo>
                  <a:lnTo>
                    <a:pt x="17993" y="13406"/>
                  </a:lnTo>
                  <a:lnTo>
                    <a:pt x="18034" y="13406"/>
                  </a:lnTo>
                  <a:lnTo>
                    <a:pt x="18776" y="13030"/>
                  </a:lnTo>
                  <a:lnTo>
                    <a:pt x="19312" y="12143"/>
                  </a:lnTo>
                  <a:lnTo>
                    <a:pt x="19353" y="11176"/>
                  </a:lnTo>
                  <a:lnTo>
                    <a:pt x="18776" y="10666"/>
                  </a:lnTo>
                  <a:lnTo>
                    <a:pt x="18776" y="9645"/>
                  </a:lnTo>
                  <a:lnTo>
                    <a:pt x="20034" y="8436"/>
                  </a:lnTo>
                  <a:lnTo>
                    <a:pt x="20466" y="7119"/>
                  </a:lnTo>
                  <a:lnTo>
                    <a:pt x="21600" y="6609"/>
                  </a:lnTo>
                  <a:lnTo>
                    <a:pt x="21538" y="5454"/>
                  </a:lnTo>
                  <a:lnTo>
                    <a:pt x="20858" y="4621"/>
                  </a:lnTo>
                  <a:lnTo>
                    <a:pt x="20075" y="4513"/>
                  </a:lnTo>
                  <a:lnTo>
                    <a:pt x="20075" y="4433"/>
                  </a:lnTo>
                  <a:lnTo>
                    <a:pt x="19456" y="1961"/>
                  </a:lnTo>
                  <a:lnTo>
                    <a:pt x="19065" y="1504"/>
                  </a:lnTo>
                  <a:lnTo>
                    <a:pt x="19003" y="1451"/>
                  </a:lnTo>
                  <a:lnTo>
                    <a:pt x="19065" y="1397"/>
                  </a:lnTo>
                  <a:lnTo>
                    <a:pt x="19456" y="699"/>
                  </a:lnTo>
                  <a:lnTo>
                    <a:pt x="19353" y="0"/>
                  </a:lnTo>
                  <a:lnTo>
                    <a:pt x="18921" y="699"/>
                  </a:lnTo>
                  <a:lnTo>
                    <a:pt x="18859" y="699"/>
                  </a:lnTo>
                  <a:lnTo>
                    <a:pt x="18467" y="618"/>
                  </a:lnTo>
                  <a:lnTo>
                    <a:pt x="18282" y="1719"/>
                  </a:lnTo>
                  <a:lnTo>
                    <a:pt x="18240" y="1773"/>
                  </a:lnTo>
                  <a:lnTo>
                    <a:pt x="16138" y="2525"/>
                  </a:lnTo>
                  <a:lnTo>
                    <a:pt x="16097" y="2525"/>
                  </a:lnTo>
                  <a:lnTo>
                    <a:pt x="16097" y="2472"/>
                  </a:lnTo>
                  <a:lnTo>
                    <a:pt x="15705" y="1827"/>
                  </a:lnTo>
                  <a:lnTo>
                    <a:pt x="15211" y="1827"/>
                  </a:lnTo>
                  <a:lnTo>
                    <a:pt x="14778" y="1504"/>
                  </a:lnTo>
                  <a:lnTo>
                    <a:pt x="14531" y="2284"/>
                  </a:lnTo>
                  <a:lnTo>
                    <a:pt x="14531" y="2337"/>
                  </a:lnTo>
                  <a:lnTo>
                    <a:pt x="14489" y="2337"/>
                  </a:lnTo>
                  <a:lnTo>
                    <a:pt x="13500" y="2794"/>
                  </a:lnTo>
                  <a:lnTo>
                    <a:pt x="13459" y="2794"/>
                  </a:lnTo>
                  <a:lnTo>
                    <a:pt x="12923" y="2525"/>
                  </a:lnTo>
                  <a:lnTo>
                    <a:pt x="12820" y="3304"/>
                  </a:lnTo>
                  <a:lnTo>
                    <a:pt x="12820" y="3358"/>
                  </a:lnTo>
                  <a:lnTo>
                    <a:pt x="12779" y="3358"/>
                  </a:lnTo>
                  <a:lnTo>
                    <a:pt x="11748" y="3493"/>
                  </a:lnTo>
                  <a:lnTo>
                    <a:pt x="11851" y="4191"/>
                  </a:lnTo>
                  <a:lnTo>
                    <a:pt x="12490" y="4809"/>
                  </a:lnTo>
                  <a:lnTo>
                    <a:pt x="12531" y="4890"/>
                  </a:lnTo>
                  <a:lnTo>
                    <a:pt x="12490" y="4943"/>
                  </a:lnTo>
                  <a:lnTo>
                    <a:pt x="11954" y="5722"/>
                  </a:lnTo>
                  <a:lnTo>
                    <a:pt x="11851" y="6985"/>
                  </a:lnTo>
                  <a:lnTo>
                    <a:pt x="12181" y="8006"/>
                  </a:lnTo>
                  <a:lnTo>
                    <a:pt x="12243" y="7818"/>
                  </a:lnTo>
                  <a:lnTo>
                    <a:pt x="12428" y="6099"/>
                  </a:lnTo>
                  <a:lnTo>
                    <a:pt x="12490" y="6099"/>
                  </a:lnTo>
                  <a:lnTo>
                    <a:pt x="12820" y="5319"/>
                  </a:lnTo>
                  <a:lnTo>
                    <a:pt x="12820" y="5266"/>
                  </a:lnTo>
                  <a:lnTo>
                    <a:pt x="13315" y="5319"/>
                  </a:lnTo>
                  <a:lnTo>
                    <a:pt x="13315" y="5400"/>
                  </a:lnTo>
                  <a:lnTo>
                    <a:pt x="13418" y="6018"/>
                  </a:lnTo>
                  <a:lnTo>
                    <a:pt x="13418" y="6099"/>
                  </a:lnTo>
                  <a:lnTo>
                    <a:pt x="13211" y="7549"/>
                  </a:lnTo>
                  <a:lnTo>
                    <a:pt x="13253" y="9081"/>
                  </a:lnTo>
                  <a:lnTo>
                    <a:pt x="13459" y="9833"/>
                  </a:lnTo>
                  <a:lnTo>
                    <a:pt x="13459" y="9913"/>
                  </a:lnTo>
                  <a:lnTo>
                    <a:pt x="13211" y="10666"/>
                  </a:lnTo>
                  <a:lnTo>
                    <a:pt x="13211" y="10746"/>
                  </a:lnTo>
                  <a:lnTo>
                    <a:pt x="12882" y="11122"/>
                  </a:lnTo>
                  <a:lnTo>
                    <a:pt x="12717" y="11445"/>
                  </a:lnTo>
                  <a:lnTo>
                    <a:pt x="12882" y="11955"/>
                  </a:lnTo>
                  <a:lnTo>
                    <a:pt x="12717" y="12439"/>
                  </a:lnTo>
                  <a:lnTo>
                    <a:pt x="12676" y="12519"/>
                  </a:lnTo>
                  <a:lnTo>
                    <a:pt x="12284" y="12654"/>
                  </a:lnTo>
                  <a:lnTo>
                    <a:pt x="12284" y="13218"/>
                  </a:lnTo>
                  <a:lnTo>
                    <a:pt x="12243" y="13218"/>
                  </a:lnTo>
                  <a:lnTo>
                    <a:pt x="11748" y="14293"/>
                  </a:lnTo>
                  <a:lnTo>
                    <a:pt x="11027" y="14615"/>
                  </a:lnTo>
                  <a:lnTo>
                    <a:pt x="10532" y="15501"/>
                  </a:lnTo>
                  <a:lnTo>
                    <a:pt x="10491" y="15501"/>
                  </a:lnTo>
                  <a:lnTo>
                    <a:pt x="9893" y="15448"/>
                  </a:lnTo>
                  <a:lnTo>
                    <a:pt x="9749" y="16522"/>
                  </a:lnTo>
                  <a:lnTo>
                    <a:pt x="9749" y="16576"/>
                  </a:lnTo>
                  <a:lnTo>
                    <a:pt x="9357" y="17167"/>
                  </a:lnTo>
                  <a:lnTo>
                    <a:pt x="9316" y="17221"/>
                  </a:lnTo>
                  <a:lnTo>
                    <a:pt x="7997" y="17973"/>
                  </a:lnTo>
                  <a:lnTo>
                    <a:pt x="7811" y="18752"/>
                  </a:lnTo>
                  <a:lnTo>
                    <a:pt x="7811" y="18806"/>
                  </a:lnTo>
                  <a:lnTo>
                    <a:pt x="6925" y="19182"/>
                  </a:lnTo>
                  <a:lnTo>
                    <a:pt x="6884" y="19182"/>
                  </a:lnTo>
                  <a:lnTo>
                    <a:pt x="6884" y="19128"/>
                  </a:lnTo>
                  <a:lnTo>
                    <a:pt x="6740" y="18484"/>
                  </a:lnTo>
                  <a:lnTo>
                    <a:pt x="5853" y="18242"/>
                  </a:lnTo>
                  <a:lnTo>
                    <a:pt x="5812" y="18242"/>
                  </a:lnTo>
                  <a:lnTo>
                    <a:pt x="5812" y="18161"/>
                  </a:lnTo>
                  <a:lnTo>
                    <a:pt x="5709" y="17355"/>
                  </a:lnTo>
                  <a:lnTo>
                    <a:pt x="5132" y="16254"/>
                  </a:lnTo>
                  <a:lnTo>
                    <a:pt x="4246" y="16254"/>
                  </a:lnTo>
                  <a:lnTo>
                    <a:pt x="2494" y="14481"/>
                  </a:lnTo>
                  <a:lnTo>
                    <a:pt x="1958" y="13460"/>
                  </a:lnTo>
                  <a:lnTo>
                    <a:pt x="1072" y="14293"/>
                  </a:lnTo>
                  <a:lnTo>
                    <a:pt x="536" y="14293"/>
                  </a:lnTo>
                  <a:lnTo>
                    <a:pt x="598" y="14427"/>
                  </a:lnTo>
                  <a:lnTo>
                    <a:pt x="598" y="14481"/>
                  </a:lnTo>
                  <a:lnTo>
                    <a:pt x="536" y="14481"/>
                  </a:lnTo>
                  <a:lnTo>
                    <a:pt x="309" y="14857"/>
                  </a:lnTo>
                  <a:lnTo>
                    <a:pt x="392" y="15367"/>
                  </a:lnTo>
                  <a:lnTo>
                    <a:pt x="392" y="15448"/>
                  </a:lnTo>
                  <a:lnTo>
                    <a:pt x="0" y="15958"/>
                  </a:lnTo>
                  <a:lnTo>
                    <a:pt x="350" y="16764"/>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07" name="Freeform 126"/>
            <p:cNvSpPr/>
            <p:nvPr/>
          </p:nvSpPr>
          <p:spPr>
            <a:xfrm>
              <a:off x="1780507" y="1745766"/>
              <a:ext cx="318807" cy="204366"/>
            </a:xfrm>
            <a:custGeom>
              <a:avLst/>
              <a:gdLst/>
              <a:ahLst/>
              <a:cxnLst>
                <a:cxn ang="0">
                  <a:pos x="wd2" y="hd2"/>
                </a:cxn>
                <a:cxn ang="5400000">
                  <a:pos x="wd2" y="hd2"/>
                </a:cxn>
                <a:cxn ang="10800000">
                  <a:pos x="wd2" y="hd2"/>
                </a:cxn>
                <a:cxn ang="16200000">
                  <a:pos x="wd2" y="hd2"/>
                </a:cxn>
              </a:cxnLst>
              <a:rect l="0" t="0" r="r" b="b"/>
              <a:pathLst>
                <a:path w="21600" h="21600" extrusionOk="0">
                  <a:moveTo>
                    <a:pt x="658" y="18522"/>
                  </a:moveTo>
                  <a:lnTo>
                    <a:pt x="6127" y="15336"/>
                  </a:lnTo>
                  <a:lnTo>
                    <a:pt x="8100" y="15066"/>
                  </a:lnTo>
                  <a:lnTo>
                    <a:pt x="8515" y="15876"/>
                  </a:lnTo>
                  <a:lnTo>
                    <a:pt x="11458" y="16848"/>
                  </a:lnTo>
                  <a:lnTo>
                    <a:pt x="11631" y="18900"/>
                  </a:lnTo>
                  <a:lnTo>
                    <a:pt x="12773" y="19818"/>
                  </a:lnTo>
                  <a:lnTo>
                    <a:pt x="15854" y="20304"/>
                  </a:lnTo>
                  <a:lnTo>
                    <a:pt x="17100" y="20574"/>
                  </a:lnTo>
                  <a:lnTo>
                    <a:pt x="17758" y="21600"/>
                  </a:lnTo>
                  <a:lnTo>
                    <a:pt x="18727" y="20952"/>
                  </a:lnTo>
                  <a:lnTo>
                    <a:pt x="19627" y="19818"/>
                  </a:lnTo>
                  <a:lnTo>
                    <a:pt x="20285" y="17388"/>
                  </a:lnTo>
                  <a:lnTo>
                    <a:pt x="19212" y="15336"/>
                  </a:lnTo>
                  <a:lnTo>
                    <a:pt x="19315" y="12258"/>
                  </a:lnTo>
                  <a:lnTo>
                    <a:pt x="20042" y="11880"/>
                  </a:lnTo>
                  <a:lnTo>
                    <a:pt x="20042" y="10476"/>
                  </a:lnTo>
                  <a:lnTo>
                    <a:pt x="20942" y="10476"/>
                  </a:lnTo>
                  <a:lnTo>
                    <a:pt x="21185" y="8964"/>
                  </a:lnTo>
                  <a:lnTo>
                    <a:pt x="20631" y="7182"/>
                  </a:lnTo>
                  <a:lnTo>
                    <a:pt x="20631" y="7020"/>
                  </a:lnTo>
                  <a:lnTo>
                    <a:pt x="21288" y="5994"/>
                  </a:lnTo>
                  <a:lnTo>
                    <a:pt x="21115" y="4968"/>
                  </a:lnTo>
                  <a:lnTo>
                    <a:pt x="21115" y="4860"/>
                  </a:lnTo>
                  <a:lnTo>
                    <a:pt x="21600" y="4104"/>
                  </a:lnTo>
                  <a:lnTo>
                    <a:pt x="21427" y="3456"/>
                  </a:lnTo>
                  <a:lnTo>
                    <a:pt x="20215" y="3564"/>
                  </a:lnTo>
                  <a:lnTo>
                    <a:pt x="20112" y="3564"/>
                  </a:lnTo>
                  <a:lnTo>
                    <a:pt x="16927" y="0"/>
                  </a:lnTo>
                  <a:lnTo>
                    <a:pt x="16685" y="1404"/>
                  </a:lnTo>
                  <a:lnTo>
                    <a:pt x="16685" y="1512"/>
                  </a:lnTo>
                  <a:lnTo>
                    <a:pt x="16615" y="1512"/>
                  </a:lnTo>
                  <a:lnTo>
                    <a:pt x="12773" y="2052"/>
                  </a:lnTo>
                  <a:lnTo>
                    <a:pt x="12531" y="3726"/>
                  </a:lnTo>
                  <a:lnTo>
                    <a:pt x="12427" y="3726"/>
                  </a:lnTo>
                  <a:lnTo>
                    <a:pt x="11700" y="4104"/>
                  </a:lnTo>
                  <a:lnTo>
                    <a:pt x="11769" y="5130"/>
                  </a:lnTo>
                  <a:lnTo>
                    <a:pt x="11769" y="5238"/>
                  </a:lnTo>
                  <a:lnTo>
                    <a:pt x="11700" y="5238"/>
                  </a:lnTo>
                  <a:lnTo>
                    <a:pt x="10627" y="6372"/>
                  </a:lnTo>
                  <a:lnTo>
                    <a:pt x="10627" y="7560"/>
                  </a:lnTo>
                  <a:lnTo>
                    <a:pt x="10558" y="7560"/>
                  </a:lnTo>
                  <a:lnTo>
                    <a:pt x="9831" y="7776"/>
                  </a:lnTo>
                  <a:lnTo>
                    <a:pt x="8515" y="9450"/>
                  </a:lnTo>
                  <a:lnTo>
                    <a:pt x="8515" y="9612"/>
                  </a:lnTo>
                  <a:lnTo>
                    <a:pt x="8412" y="9612"/>
                  </a:lnTo>
                  <a:lnTo>
                    <a:pt x="5469" y="8964"/>
                  </a:lnTo>
                  <a:lnTo>
                    <a:pt x="5400" y="8964"/>
                  </a:lnTo>
                  <a:lnTo>
                    <a:pt x="3600" y="6912"/>
                  </a:lnTo>
                  <a:lnTo>
                    <a:pt x="2700" y="6750"/>
                  </a:lnTo>
                  <a:lnTo>
                    <a:pt x="2215" y="9072"/>
                  </a:lnTo>
                  <a:lnTo>
                    <a:pt x="2112" y="9072"/>
                  </a:lnTo>
                  <a:lnTo>
                    <a:pt x="0" y="9342"/>
                  </a:lnTo>
                  <a:lnTo>
                    <a:pt x="69" y="11610"/>
                  </a:lnTo>
                  <a:lnTo>
                    <a:pt x="1385" y="15228"/>
                  </a:lnTo>
                  <a:lnTo>
                    <a:pt x="1385" y="15336"/>
                  </a:lnTo>
                  <a:lnTo>
                    <a:pt x="485" y="16362"/>
                  </a:lnTo>
                  <a:lnTo>
                    <a:pt x="658" y="18522"/>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08" name="Freeform 127"/>
            <p:cNvSpPr/>
            <p:nvPr/>
          </p:nvSpPr>
          <p:spPr>
            <a:xfrm>
              <a:off x="1614973" y="1563373"/>
              <a:ext cx="206409" cy="390336"/>
            </a:xfrm>
            <a:custGeom>
              <a:avLst/>
              <a:gdLst/>
              <a:ahLst/>
              <a:cxnLst>
                <a:cxn ang="0">
                  <a:pos x="wd2" y="hd2"/>
                </a:cxn>
                <a:cxn ang="5400000">
                  <a:pos x="wd2" y="hd2"/>
                </a:cxn>
                <a:cxn ang="10800000">
                  <a:pos x="wd2" y="hd2"/>
                </a:cxn>
                <a:cxn ang="16200000">
                  <a:pos x="wd2" y="hd2"/>
                </a:cxn>
              </a:cxnLst>
              <a:rect l="0" t="0" r="r" b="b"/>
              <a:pathLst>
                <a:path w="21600" h="21600" extrusionOk="0">
                  <a:moveTo>
                    <a:pt x="0" y="16257"/>
                  </a:moveTo>
                  <a:lnTo>
                    <a:pt x="267" y="17444"/>
                  </a:lnTo>
                  <a:lnTo>
                    <a:pt x="2406" y="18066"/>
                  </a:lnTo>
                  <a:lnTo>
                    <a:pt x="2406" y="19253"/>
                  </a:lnTo>
                  <a:lnTo>
                    <a:pt x="4545" y="19451"/>
                  </a:lnTo>
                  <a:lnTo>
                    <a:pt x="5453" y="20073"/>
                  </a:lnTo>
                  <a:lnTo>
                    <a:pt x="7699" y="19395"/>
                  </a:lnTo>
                  <a:lnTo>
                    <a:pt x="8234" y="20271"/>
                  </a:lnTo>
                  <a:lnTo>
                    <a:pt x="9731" y="21459"/>
                  </a:lnTo>
                  <a:lnTo>
                    <a:pt x="12137" y="21600"/>
                  </a:lnTo>
                  <a:lnTo>
                    <a:pt x="12885" y="20724"/>
                  </a:lnTo>
                  <a:lnTo>
                    <a:pt x="16040" y="20667"/>
                  </a:lnTo>
                  <a:lnTo>
                    <a:pt x="18071" y="19875"/>
                  </a:lnTo>
                  <a:lnTo>
                    <a:pt x="17804" y="18603"/>
                  </a:lnTo>
                  <a:lnTo>
                    <a:pt x="17804" y="18518"/>
                  </a:lnTo>
                  <a:lnTo>
                    <a:pt x="19194" y="18066"/>
                  </a:lnTo>
                  <a:lnTo>
                    <a:pt x="17162" y="16257"/>
                  </a:lnTo>
                  <a:lnTo>
                    <a:pt x="17162" y="16172"/>
                  </a:lnTo>
                  <a:lnTo>
                    <a:pt x="17055" y="15041"/>
                  </a:lnTo>
                  <a:lnTo>
                    <a:pt x="15291" y="15719"/>
                  </a:lnTo>
                  <a:lnTo>
                    <a:pt x="15184" y="15776"/>
                  </a:lnTo>
                  <a:lnTo>
                    <a:pt x="15184" y="15719"/>
                  </a:lnTo>
                  <a:lnTo>
                    <a:pt x="13634" y="14645"/>
                  </a:lnTo>
                  <a:lnTo>
                    <a:pt x="13527" y="14645"/>
                  </a:lnTo>
                  <a:lnTo>
                    <a:pt x="13527" y="14588"/>
                  </a:lnTo>
                  <a:lnTo>
                    <a:pt x="14168" y="13373"/>
                  </a:lnTo>
                  <a:lnTo>
                    <a:pt x="13259" y="12836"/>
                  </a:lnTo>
                  <a:lnTo>
                    <a:pt x="10586" y="12779"/>
                  </a:lnTo>
                  <a:lnTo>
                    <a:pt x="10479" y="12836"/>
                  </a:lnTo>
                  <a:lnTo>
                    <a:pt x="8822" y="12977"/>
                  </a:lnTo>
                  <a:lnTo>
                    <a:pt x="8715" y="12977"/>
                  </a:lnTo>
                  <a:lnTo>
                    <a:pt x="7325" y="12440"/>
                  </a:lnTo>
                  <a:lnTo>
                    <a:pt x="7325" y="13034"/>
                  </a:lnTo>
                  <a:lnTo>
                    <a:pt x="5935" y="14051"/>
                  </a:lnTo>
                  <a:lnTo>
                    <a:pt x="5935" y="14108"/>
                  </a:lnTo>
                  <a:lnTo>
                    <a:pt x="5828" y="14108"/>
                  </a:lnTo>
                  <a:lnTo>
                    <a:pt x="3422" y="13966"/>
                  </a:lnTo>
                  <a:lnTo>
                    <a:pt x="1497" y="14306"/>
                  </a:lnTo>
                  <a:lnTo>
                    <a:pt x="749" y="14899"/>
                  </a:lnTo>
                  <a:lnTo>
                    <a:pt x="1871" y="15182"/>
                  </a:lnTo>
                  <a:lnTo>
                    <a:pt x="2032" y="15239"/>
                  </a:lnTo>
                  <a:lnTo>
                    <a:pt x="2246" y="15974"/>
                  </a:lnTo>
                  <a:lnTo>
                    <a:pt x="2406" y="16115"/>
                  </a:lnTo>
                  <a:lnTo>
                    <a:pt x="2139" y="16115"/>
                  </a:lnTo>
                  <a:lnTo>
                    <a:pt x="0" y="16257"/>
                  </a:lnTo>
                  <a:close/>
                  <a:moveTo>
                    <a:pt x="14275" y="13231"/>
                  </a:moveTo>
                  <a:lnTo>
                    <a:pt x="15772" y="12977"/>
                  </a:lnTo>
                  <a:lnTo>
                    <a:pt x="16788" y="12694"/>
                  </a:lnTo>
                  <a:lnTo>
                    <a:pt x="18713" y="11761"/>
                  </a:lnTo>
                  <a:lnTo>
                    <a:pt x="18178" y="11111"/>
                  </a:lnTo>
                  <a:lnTo>
                    <a:pt x="18552" y="10432"/>
                  </a:lnTo>
                  <a:lnTo>
                    <a:pt x="18071" y="9499"/>
                  </a:lnTo>
                  <a:lnTo>
                    <a:pt x="18071" y="9415"/>
                  </a:lnTo>
                  <a:lnTo>
                    <a:pt x="19354" y="8623"/>
                  </a:lnTo>
                  <a:lnTo>
                    <a:pt x="19943" y="7634"/>
                  </a:lnTo>
                  <a:lnTo>
                    <a:pt x="18178" y="7294"/>
                  </a:lnTo>
                  <a:lnTo>
                    <a:pt x="18071" y="7294"/>
                  </a:lnTo>
                  <a:lnTo>
                    <a:pt x="17804" y="6672"/>
                  </a:lnTo>
                  <a:lnTo>
                    <a:pt x="17804" y="6616"/>
                  </a:lnTo>
                  <a:lnTo>
                    <a:pt x="19194" y="5683"/>
                  </a:lnTo>
                  <a:lnTo>
                    <a:pt x="18446" y="4665"/>
                  </a:lnTo>
                  <a:lnTo>
                    <a:pt x="18820" y="3873"/>
                  </a:lnTo>
                  <a:lnTo>
                    <a:pt x="20745" y="3393"/>
                  </a:lnTo>
                  <a:lnTo>
                    <a:pt x="21600" y="2884"/>
                  </a:lnTo>
                  <a:lnTo>
                    <a:pt x="19729" y="876"/>
                  </a:lnTo>
                  <a:lnTo>
                    <a:pt x="19568" y="876"/>
                  </a:lnTo>
                  <a:lnTo>
                    <a:pt x="19729" y="876"/>
                  </a:lnTo>
                  <a:lnTo>
                    <a:pt x="19943" y="113"/>
                  </a:lnTo>
                  <a:lnTo>
                    <a:pt x="17804" y="594"/>
                  </a:lnTo>
                  <a:lnTo>
                    <a:pt x="17804" y="650"/>
                  </a:lnTo>
                  <a:lnTo>
                    <a:pt x="17697" y="594"/>
                  </a:lnTo>
                  <a:lnTo>
                    <a:pt x="15024" y="0"/>
                  </a:lnTo>
                  <a:lnTo>
                    <a:pt x="11869" y="198"/>
                  </a:lnTo>
                  <a:lnTo>
                    <a:pt x="10747" y="933"/>
                  </a:lnTo>
                  <a:lnTo>
                    <a:pt x="10586" y="990"/>
                  </a:lnTo>
                  <a:lnTo>
                    <a:pt x="7325" y="990"/>
                  </a:lnTo>
                  <a:lnTo>
                    <a:pt x="7325" y="5541"/>
                  </a:lnTo>
                  <a:lnTo>
                    <a:pt x="8448" y="5485"/>
                  </a:lnTo>
                  <a:lnTo>
                    <a:pt x="8608" y="5485"/>
                  </a:lnTo>
                  <a:lnTo>
                    <a:pt x="8608" y="5541"/>
                  </a:lnTo>
                  <a:lnTo>
                    <a:pt x="8822" y="6474"/>
                  </a:lnTo>
                  <a:lnTo>
                    <a:pt x="10479" y="7351"/>
                  </a:lnTo>
                  <a:lnTo>
                    <a:pt x="10479" y="7407"/>
                  </a:lnTo>
                  <a:lnTo>
                    <a:pt x="11014" y="8227"/>
                  </a:lnTo>
                  <a:lnTo>
                    <a:pt x="12511" y="8764"/>
                  </a:lnTo>
                  <a:lnTo>
                    <a:pt x="12618" y="8821"/>
                  </a:lnTo>
                  <a:lnTo>
                    <a:pt x="12511" y="8877"/>
                  </a:lnTo>
                  <a:lnTo>
                    <a:pt x="11388" y="9556"/>
                  </a:lnTo>
                  <a:lnTo>
                    <a:pt x="12404" y="10093"/>
                  </a:lnTo>
                  <a:lnTo>
                    <a:pt x="12404" y="10150"/>
                  </a:lnTo>
                  <a:lnTo>
                    <a:pt x="11869" y="11111"/>
                  </a:lnTo>
                  <a:lnTo>
                    <a:pt x="11869" y="11168"/>
                  </a:lnTo>
                  <a:lnTo>
                    <a:pt x="10747" y="11563"/>
                  </a:lnTo>
                  <a:lnTo>
                    <a:pt x="10586" y="12638"/>
                  </a:lnTo>
                  <a:lnTo>
                    <a:pt x="13259" y="12694"/>
                  </a:lnTo>
                  <a:lnTo>
                    <a:pt x="13420" y="12694"/>
                  </a:lnTo>
                  <a:lnTo>
                    <a:pt x="14275" y="13231"/>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09" name="Freeform 128"/>
            <p:cNvSpPr/>
            <p:nvPr/>
          </p:nvSpPr>
          <p:spPr>
            <a:xfrm>
              <a:off x="1455570" y="1647672"/>
              <a:ext cx="276404" cy="206920"/>
            </a:xfrm>
            <a:custGeom>
              <a:avLst/>
              <a:gdLst/>
              <a:ahLst/>
              <a:cxnLst>
                <a:cxn ang="0">
                  <a:pos x="wd2" y="hd2"/>
                </a:cxn>
                <a:cxn ang="5400000">
                  <a:pos x="wd2" y="hd2"/>
                </a:cxn>
                <a:cxn ang="10800000">
                  <a:pos x="wd2" y="hd2"/>
                </a:cxn>
                <a:cxn ang="16200000">
                  <a:pos x="wd2" y="hd2"/>
                </a:cxn>
              </a:cxnLst>
              <a:rect l="0" t="0" r="r" b="b"/>
              <a:pathLst>
                <a:path w="21600" h="21600" extrusionOk="0">
                  <a:moveTo>
                    <a:pt x="0" y="2187"/>
                  </a:moveTo>
                  <a:lnTo>
                    <a:pt x="2356" y="17440"/>
                  </a:lnTo>
                  <a:lnTo>
                    <a:pt x="3673" y="17173"/>
                  </a:lnTo>
                  <a:lnTo>
                    <a:pt x="4512" y="15520"/>
                  </a:lnTo>
                  <a:lnTo>
                    <a:pt x="5390" y="15947"/>
                  </a:lnTo>
                  <a:lnTo>
                    <a:pt x="5670" y="17707"/>
                  </a:lnTo>
                  <a:lnTo>
                    <a:pt x="8384" y="19733"/>
                  </a:lnTo>
                  <a:lnTo>
                    <a:pt x="10461" y="18720"/>
                  </a:lnTo>
                  <a:lnTo>
                    <a:pt x="11618" y="19307"/>
                  </a:lnTo>
                  <a:lnTo>
                    <a:pt x="12457" y="21600"/>
                  </a:lnTo>
                  <a:lnTo>
                    <a:pt x="13974" y="21333"/>
                  </a:lnTo>
                  <a:lnTo>
                    <a:pt x="13774" y="20107"/>
                  </a:lnTo>
                  <a:lnTo>
                    <a:pt x="12816" y="19467"/>
                  </a:lnTo>
                  <a:lnTo>
                    <a:pt x="12736" y="19307"/>
                  </a:lnTo>
                  <a:lnTo>
                    <a:pt x="12736" y="19200"/>
                  </a:lnTo>
                  <a:lnTo>
                    <a:pt x="13415" y="18080"/>
                  </a:lnTo>
                  <a:lnTo>
                    <a:pt x="13495" y="18080"/>
                  </a:lnTo>
                  <a:lnTo>
                    <a:pt x="13495" y="17920"/>
                  </a:lnTo>
                  <a:lnTo>
                    <a:pt x="15012" y="17333"/>
                  </a:lnTo>
                  <a:lnTo>
                    <a:pt x="16809" y="17547"/>
                  </a:lnTo>
                  <a:lnTo>
                    <a:pt x="17727" y="15680"/>
                  </a:lnTo>
                  <a:lnTo>
                    <a:pt x="17847" y="14400"/>
                  </a:lnTo>
                  <a:lnTo>
                    <a:pt x="17847" y="14133"/>
                  </a:lnTo>
                  <a:lnTo>
                    <a:pt x="17927" y="14293"/>
                  </a:lnTo>
                  <a:lnTo>
                    <a:pt x="19045" y="15413"/>
                  </a:lnTo>
                  <a:lnTo>
                    <a:pt x="20203" y="15147"/>
                  </a:lnTo>
                  <a:lnTo>
                    <a:pt x="20282" y="12907"/>
                  </a:lnTo>
                  <a:lnTo>
                    <a:pt x="20282" y="12747"/>
                  </a:lnTo>
                  <a:lnTo>
                    <a:pt x="21241" y="12160"/>
                  </a:lnTo>
                  <a:lnTo>
                    <a:pt x="21520" y="10347"/>
                  </a:lnTo>
                  <a:lnTo>
                    <a:pt x="20762" y="9387"/>
                  </a:lnTo>
                  <a:lnTo>
                    <a:pt x="20762" y="9227"/>
                  </a:lnTo>
                  <a:lnTo>
                    <a:pt x="21600" y="7840"/>
                  </a:lnTo>
                  <a:lnTo>
                    <a:pt x="20562" y="6827"/>
                  </a:lnTo>
                  <a:lnTo>
                    <a:pt x="20083" y="5333"/>
                  </a:lnTo>
                  <a:lnTo>
                    <a:pt x="18885" y="3573"/>
                  </a:lnTo>
                  <a:lnTo>
                    <a:pt x="18885" y="3413"/>
                  </a:lnTo>
                  <a:lnTo>
                    <a:pt x="18685" y="1813"/>
                  </a:lnTo>
                  <a:lnTo>
                    <a:pt x="17847" y="1920"/>
                  </a:lnTo>
                  <a:lnTo>
                    <a:pt x="16809" y="3307"/>
                  </a:lnTo>
                  <a:lnTo>
                    <a:pt x="16689" y="3307"/>
                  </a:lnTo>
                  <a:lnTo>
                    <a:pt x="14533" y="3040"/>
                  </a:lnTo>
                  <a:lnTo>
                    <a:pt x="13974" y="3680"/>
                  </a:lnTo>
                  <a:lnTo>
                    <a:pt x="13854" y="3787"/>
                  </a:lnTo>
                  <a:lnTo>
                    <a:pt x="13774" y="3680"/>
                  </a:lnTo>
                  <a:lnTo>
                    <a:pt x="13216" y="3040"/>
                  </a:lnTo>
                  <a:lnTo>
                    <a:pt x="11339" y="5440"/>
                  </a:lnTo>
                  <a:lnTo>
                    <a:pt x="11219" y="5440"/>
                  </a:lnTo>
                  <a:lnTo>
                    <a:pt x="9822" y="3573"/>
                  </a:lnTo>
                  <a:lnTo>
                    <a:pt x="9702" y="3573"/>
                  </a:lnTo>
                  <a:lnTo>
                    <a:pt x="9542" y="2027"/>
                  </a:lnTo>
                  <a:lnTo>
                    <a:pt x="8305" y="0"/>
                  </a:lnTo>
                  <a:lnTo>
                    <a:pt x="3474" y="2187"/>
                  </a:lnTo>
                  <a:lnTo>
                    <a:pt x="3394" y="2293"/>
                  </a:lnTo>
                  <a:lnTo>
                    <a:pt x="3394" y="2187"/>
                  </a:lnTo>
                  <a:lnTo>
                    <a:pt x="2356" y="1653"/>
                  </a:lnTo>
                  <a:lnTo>
                    <a:pt x="1877" y="2027"/>
                  </a:lnTo>
                  <a:lnTo>
                    <a:pt x="1797" y="2187"/>
                  </a:lnTo>
                  <a:lnTo>
                    <a:pt x="1797" y="2027"/>
                  </a:lnTo>
                  <a:lnTo>
                    <a:pt x="1038" y="1387"/>
                  </a:lnTo>
                  <a:lnTo>
                    <a:pt x="0" y="2187"/>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10" name="Freeform 129"/>
            <p:cNvSpPr/>
            <p:nvPr/>
          </p:nvSpPr>
          <p:spPr>
            <a:xfrm>
              <a:off x="1408567" y="1461703"/>
              <a:ext cx="273850" cy="235531"/>
            </a:xfrm>
            <a:custGeom>
              <a:avLst/>
              <a:gdLst/>
              <a:ahLst/>
              <a:cxnLst>
                <a:cxn ang="0">
                  <a:pos x="wd2" y="hd2"/>
                </a:cxn>
                <a:cxn ang="5400000">
                  <a:pos x="wd2" y="hd2"/>
                </a:cxn>
                <a:cxn ang="10800000">
                  <a:pos x="wd2" y="hd2"/>
                </a:cxn>
                <a:cxn ang="16200000">
                  <a:pos x="wd2" y="hd2"/>
                </a:cxn>
              </a:cxnLst>
              <a:rect l="0" t="0" r="r" b="b"/>
              <a:pathLst>
                <a:path w="21600" h="21600" extrusionOk="0">
                  <a:moveTo>
                    <a:pt x="0" y="13307"/>
                  </a:moveTo>
                  <a:lnTo>
                    <a:pt x="2539" y="13400"/>
                  </a:lnTo>
                  <a:lnTo>
                    <a:pt x="1491" y="14619"/>
                  </a:lnTo>
                  <a:lnTo>
                    <a:pt x="3587" y="18742"/>
                  </a:lnTo>
                  <a:lnTo>
                    <a:pt x="4634" y="18086"/>
                  </a:lnTo>
                  <a:lnTo>
                    <a:pt x="4755" y="18086"/>
                  </a:lnTo>
                  <a:lnTo>
                    <a:pt x="5521" y="18648"/>
                  </a:lnTo>
                  <a:lnTo>
                    <a:pt x="6004" y="18273"/>
                  </a:lnTo>
                  <a:lnTo>
                    <a:pt x="6085" y="18180"/>
                  </a:lnTo>
                  <a:lnTo>
                    <a:pt x="6085" y="18273"/>
                  </a:lnTo>
                  <a:lnTo>
                    <a:pt x="7133" y="18742"/>
                  </a:lnTo>
                  <a:lnTo>
                    <a:pt x="12090" y="16868"/>
                  </a:lnTo>
                  <a:lnTo>
                    <a:pt x="12170" y="16727"/>
                  </a:lnTo>
                  <a:lnTo>
                    <a:pt x="12170" y="16868"/>
                  </a:lnTo>
                  <a:lnTo>
                    <a:pt x="13419" y="18742"/>
                  </a:lnTo>
                  <a:lnTo>
                    <a:pt x="13419" y="18836"/>
                  </a:lnTo>
                  <a:lnTo>
                    <a:pt x="13701" y="20054"/>
                  </a:lnTo>
                  <a:lnTo>
                    <a:pt x="15031" y="21600"/>
                  </a:lnTo>
                  <a:lnTo>
                    <a:pt x="16925" y="19492"/>
                  </a:lnTo>
                  <a:lnTo>
                    <a:pt x="16925" y="19398"/>
                  </a:lnTo>
                  <a:lnTo>
                    <a:pt x="17046" y="19492"/>
                  </a:lnTo>
                  <a:lnTo>
                    <a:pt x="17691" y="20054"/>
                  </a:lnTo>
                  <a:lnTo>
                    <a:pt x="18376" y="19492"/>
                  </a:lnTo>
                  <a:lnTo>
                    <a:pt x="20552" y="19726"/>
                  </a:lnTo>
                  <a:lnTo>
                    <a:pt x="21600" y="18648"/>
                  </a:lnTo>
                  <a:lnTo>
                    <a:pt x="21600" y="10964"/>
                  </a:lnTo>
                  <a:lnTo>
                    <a:pt x="20754" y="10964"/>
                  </a:lnTo>
                  <a:lnTo>
                    <a:pt x="19625" y="12089"/>
                  </a:lnTo>
                  <a:lnTo>
                    <a:pt x="19504" y="12182"/>
                  </a:lnTo>
                  <a:lnTo>
                    <a:pt x="19424" y="12089"/>
                  </a:lnTo>
                  <a:lnTo>
                    <a:pt x="18940" y="11292"/>
                  </a:lnTo>
                  <a:lnTo>
                    <a:pt x="18940" y="11198"/>
                  </a:lnTo>
                  <a:lnTo>
                    <a:pt x="19021" y="8293"/>
                  </a:lnTo>
                  <a:lnTo>
                    <a:pt x="15515" y="8200"/>
                  </a:lnTo>
                  <a:lnTo>
                    <a:pt x="15434" y="8200"/>
                  </a:lnTo>
                  <a:lnTo>
                    <a:pt x="14749" y="6747"/>
                  </a:lnTo>
                  <a:lnTo>
                    <a:pt x="12936" y="6888"/>
                  </a:lnTo>
                  <a:lnTo>
                    <a:pt x="12855" y="6888"/>
                  </a:lnTo>
                  <a:lnTo>
                    <a:pt x="12855" y="6747"/>
                  </a:lnTo>
                  <a:lnTo>
                    <a:pt x="12452" y="5201"/>
                  </a:lnTo>
                  <a:lnTo>
                    <a:pt x="11324" y="3420"/>
                  </a:lnTo>
                  <a:lnTo>
                    <a:pt x="5037" y="0"/>
                  </a:lnTo>
                  <a:lnTo>
                    <a:pt x="5037" y="2436"/>
                  </a:lnTo>
                  <a:lnTo>
                    <a:pt x="4957" y="2436"/>
                  </a:lnTo>
                  <a:lnTo>
                    <a:pt x="3788" y="3233"/>
                  </a:lnTo>
                  <a:lnTo>
                    <a:pt x="4191" y="4779"/>
                  </a:lnTo>
                  <a:lnTo>
                    <a:pt x="4191" y="4873"/>
                  </a:lnTo>
                  <a:lnTo>
                    <a:pt x="4070" y="4873"/>
                  </a:lnTo>
                  <a:lnTo>
                    <a:pt x="2539" y="4779"/>
                  </a:lnTo>
                  <a:lnTo>
                    <a:pt x="1330" y="5435"/>
                  </a:lnTo>
                  <a:lnTo>
                    <a:pt x="645" y="6888"/>
                  </a:lnTo>
                  <a:lnTo>
                    <a:pt x="725" y="10964"/>
                  </a:lnTo>
                  <a:lnTo>
                    <a:pt x="725" y="11105"/>
                  </a:lnTo>
                  <a:lnTo>
                    <a:pt x="0" y="13307"/>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11" name="Freeform 130"/>
            <p:cNvSpPr/>
            <p:nvPr/>
          </p:nvSpPr>
          <p:spPr>
            <a:xfrm>
              <a:off x="1280331" y="1352880"/>
              <a:ext cx="189549" cy="269760"/>
            </a:xfrm>
            <a:custGeom>
              <a:avLst/>
              <a:gdLst/>
              <a:ahLst/>
              <a:cxnLst>
                <a:cxn ang="0">
                  <a:pos x="wd2" y="hd2"/>
                </a:cxn>
                <a:cxn ang="5400000">
                  <a:pos x="wd2" y="hd2"/>
                </a:cxn>
                <a:cxn ang="10800000">
                  <a:pos x="wd2" y="hd2"/>
                </a:cxn>
                <a:cxn ang="16200000">
                  <a:pos x="wd2" y="hd2"/>
                </a:cxn>
              </a:cxnLst>
              <a:rect l="0" t="0" r="r" b="b"/>
              <a:pathLst>
                <a:path w="21600" h="21600" extrusionOk="0">
                  <a:moveTo>
                    <a:pt x="524" y="11823"/>
                  </a:moveTo>
                  <a:lnTo>
                    <a:pt x="1630" y="11986"/>
                  </a:lnTo>
                  <a:lnTo>
                    <a:pt x="1630" y="13377"/>
                  </a:lnTo>
                  <a:lnTo>
                    <a:pt x="990" y="13827"/>
                  </a:lnTo>
                  <a:lnTo>
                    <a:pt x="1514" y="14809"/>
                  </a:lnTo>
                  <a:lnTo>
                    <a:pt x="0" y="15955"/>
                  </a:lnTo>
                  <a:lnTo>
                    <a:pt x="291" y="16855"/>
                  </a:lnTo>
                  <a:lnTo>
                    <a:pt x="3435" y="17345"/>
                  </a:lnTo>
                  <a:lnTo>
                    <a:pt x="3551" y="18491"/>
                  </a:lnTo>
                  <a:lnTo>
                    <a:pt x="5065" y="18491"/>
                  </a:lnTo>
                  <a:lnTo>
                    <a:pt x="6171" y="18695"/>
                  </a:lnTo>
                  <a:lnTo>
                    <a:pt x="7278" y="19636"/>
                  </a:lnTo>
                  <a:lnTo>
                    <a:pt x="5647" y="20618"/>
                  </a:lnTo>
                  <a:lnTo>
                    <a:pt x="5647" y="21395"/>
                  </a:lnTo>
                  <a:lnTo>
                    <a:pt x="7278" y="21027"/>
                  </a:lnTo>
                  <a:lnTo>
                    <a:pt x="8791" y="21600"/>
                  </a:lnTo>
                  <a:lnTo>
                    <a:pt x="10072" y="21395"/>
                  </a:lnTo>
                  <a:lnTo>
                    <a:pt x="11120" y="20700"/>
                  </a:lnTo>
                  <a:lnTo>
                    <a:pt x="14322" y="20332"/>
                  </a:lnTo>
                  <a:lnTo>
                    <a:pt x="15429" y="18286"/>
                  </a:lnTo>
                  <a:lnTo>
                    <a:pt x="15254" y="14605"/>
                  </a:lnTo>
                  <a:lnTo>
                    <a:pt x="16360" y="13255"/>
                  </a:lnTo>
                  <a:lnTo>
                    <a:pt x="18165" y="12682"/>
                  </a:lnTo>
                  <a:lnTo>
                    <a:pt x="20261" y="12764"/>
                  </a:lnTo>
                  <a:lnTo>
                    <a:pt x="19795" y="11536"/>
                  </a:lnTo>
                  <a:lnTo>
                    <a:pt x="19795" y="11414"/>
                  </a:lnTo>
                  <a:lnTo>
                    <a:pt x="21600" y="10759"/>
                  </a:lnTo>
                  <a:lnTo>
                    <a:pt x="21600" y="5605"/>
                  </a:lnTo>
                  <a:lnTo>
                    <a:pt x="20377" y="4664"/>
                  </a:lnTo>
                  <a:lnTo>
                    <a:pt x="20261" y="4664"/>
                  </a:lnTo>
                  <a:lnTo>
                    <a:pt x="20377" y="4541"/>
                  </a:lnTo>
                  <a:lnTo>
                    <a:pt x="21600" y="3395"/>
                  </a:lnTo>
                  <a:lnTo>
                    <a:pt x="21600" y="2700"/>
                  </a:lnTo>
                  <a:lnTo>
                    <a:pt x="19155" y="3886"/>
                  </a:lnTo>
                  <a:lnTo>
                    <a:pt x="17059" y="3886"/>
                  </a:lnTo>
                  <a:lnTo>
                    <a:pt x="15254" y="3109"/>
                  </a:lnTo>
                  <a:lnTo>
                    <a:pt x="13333" y="3273"/>
                  </a:lnTo>
                  <a:lnTo>
                    <a:pt x="13216" y="3273"/>
                  </a:lnTo>
                  <a:lnTo>
                    <a:pt x="10596" y="2045"/>
                  </a:lnTo>
                  <a:lnTo>
                    <a:pt x="9490" y="1841"/>
                  </a:lnTo>
                  <a:lnTo>
                    <a:pt x="9199" y="1841"/>
                  </a:lnTo>
                  <a:lnTo>
                    <a:pt x="9374" y="1759"/>
                  </a:lnTo>
                  <a:lnTo>
                    <a:pt x="10189" y="859"/>
                  </a:lnTo>
                  <a:lnTo>
                    <a:pt x="8966" y="0"/>
                  </a:lnTo>
                  <a:lnTo>
                    <a:pt x="6579" y="1636"/>
                  </a:lnTo>
                  <a:lnTo>
                    <a:pt x="6346" y="3191"/>
                  </a:lnTo>
                  <a:lnTo>
                    <a:pt x="6346" y="3273"/>
                  </a:lnTo>
                  <a:lnTo>
                    <a:pt x="5647" y="3886"/>
                  </a:lnTo>
                  <a:lnTo>
                    <a:pt x="5764" y="4377"/>
                  </a:lnTo>
                  <a:lnTo>
                    <a:pt x="7278" y="4745"/>
                  </a:lnTo>
                  <a:lnTo>
                    <a:pt x="7860" y="5809"/>
                  </a:lnTo>
                  <a:lnTo>
                    <a:pt x="7569" y="6791"/>
                  </a:lnTo>
                  <a:lnTo>
                    <a:pt x="7045" y="7364"/>
                  </a:lnTo>
                  <a:lnTo>
                    <a:pt x="7045" y="7445"/>
                  </a:lnTo>
                  <a:lnTo>
                    <a:pt x="6870" y="7445"/>
                  </a:lnTo>
                  <a:lnTo>
                    <a:pt x="5065" y="7159"/>
                  </a:lnTo>
                  <a:lnTo>
                    <a:pt x="3726" y="8223"/>
                  </a:lnTo>
                  <a:lnTo>
                    <a:pt x="3435" y="9409"/>
                  </a:lnTo>
                  <a:lnTo>
                    <a:pt x="3435" y="9491"/>
                  </a:lnTo>
                  <a:lnTo>
                    <a:pt x="3319" y="9491"/>
                  </a:lnTo>
                  <a:lnTo>
                    <a:pt x="990" y="11045"/>
                  </a:lnTo>
                  <a:lnTo>
                    <a:pt x="524" y="11823"/>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12" name="Freeform 131"/>
            <p:cNvSpPr/>
            <p:nvPr/>
          </p:nvSpPr>
          <p:spPr>
            <a:xfrm>
              <a:off x="1461702" y="1296169"/>
              <a:ext cx="370410" cy="294797"/>
            </a:xfrm>
            <a:custGeom>
              <a:avLst/>
              <a:gdLst/>
              <a:ahLst/>
              <a:cxnLst>
                <a:cxn ang="0">
                  <a:pos x="wd2" y="hd2"/>
                </a:cxn>
                <a:cxn ang="5400000">
                  <a:pos x="wd2" y="hd2"/>
                </a:cxn>
                <a:cxn ang="10800000">
                  <a:pos x="wd2" y="hd2"/>
                </a:cxn>
                <a:cxn ang="16200000">
                  <a:pos x="wd2" y="hd2"/>
                </a:cxn>
              </a:cxnLst>
              <a:rect l="0" t="0" r="r" b="b"/>
              <a:pathLst>
                <a:path w="21600" h="21600" extrusionOk="0">
                  <a:moveTo>
                    <a:pt x="15403" y="2733"/>
                  </a:moveTo>
                  <a:lnTo>
                    <a:pt x="14360" y="1834"/>
                  </a:lnTo>
                  <a:lnTo>
                    <a:pt x="12394" y="3369"/>
                  </a:lnTo>
                  <a:lnTo>
                    <a:pt x="12305" y="3257"/>
                  </a:lnTo>
                  <a:lnTo>
                    <a:pt x="10636" y="1759"/>
                  </a:lnTo>
                  <a:lnTo>
                    <a:pt x="8223" y="1759"/>
                  </a:lnTo>
                  <a:lnTo>
                    <a:pt x="8223" y="1685"/>
                  </a:lnTo>
                  <a:lnTo>
                    <a:pt x="6674" y="449"/>
                  </a:lnTo>
                  <a:lnTo>
                    <a:pt x="5542" y="0"/>
                  </a:lnTo>
                  <a:lnTo>
                    <a:pt x="4499" y="973"/>
                  </a:lnTo>
                  <a:lnTo>
                    <a:pt x="3724" y="4155"/>
                  </a:lnTo>
                  <a:lnTo>
                    <a:pt x="3665" y="4155"/>
                  </a:lnTo>
                  <a:lnTo>
                    <a:pt x="2741" y="4080"/>
                  </a:lnTo>
                  <a:lnTo>
                    <a:pt x="2026" y="4605"/>
                  </a:lnTo>
                  <a:lnTo>
                    <a:pt x="1877" y="5578"/>
                  </a:lnTo>
                  <a:lnTo>
                    <a:pt x="1817" y="5653"/>
                  </a:lnTo>
                  <a:lnTo>
                    <a:pt x="566" y="6551"/>
                  </a:lnTo>
                  <a:lnTo>
                    <a:pt x="626" y="7337"/>
                  </a:lnTo>
                  <a:lnTo>
                    <a:pt x="0" y="8423"/>
                  </a:lnTo>
                  <a:lnTo>
                    <a:pt x="626" y="9209"/>
                  </a:lnTo>
                  <a:lnTo>
                    <a:pt x="626" y="11942"/>
                  </a:lnTo>
                  <a:lnTo>
                    <a:pt x="5333" y="14712"/>
                  </a:lnTo>
                  <a:lnTo>
                    <a:pt x="5333" y="14787"/>
                  </a:lnTo>
                  <a:lnTo>
                    <a:pt x="6257" y="16209"/>
                  </a:lnTo>
                  <a:lnTo>
                    <a:pt x="6465" y="17445"/>
                  </a:lnTo>
                  <a:lnTo>
                    <a:pt x="7865" y="17370"/>
                  </a:lnTo>
                  <a:lnTo>
                    <a:pt x="7955" y="17445"/>
                  </a:lnTo>
                  <a:lnTo>
                    <a:pt x="8372" y="18493"/>
                  </a:lnTo>
                  <a:lnTo>
                    <a:pt x="11053" y="18605"/>
                  </a:lnTo>
                  <a:lnTo>
                    <a:pt x="11113" y="18605"/>
                  </a:lnTo>
                  <a:lnTo>
                    <a:pt x="11113" y="18680"/>
                  </a:lnTo>
                  <a:lnTo>
                    <a:pt x="11053" y="21076"/>
                  </a:lnTo>
                  <a:lnTo>
                    <a:pt x="11321" y="21600"/>
                  </a:lnTo>
                  <a:lnTo>
                    <a:pt x="12185" y="20739"/>
                  </a:lnTo>
                  <a:lnTo>
                    <a:pt x="14777" y="20739"/>
                  </a:lnTo>
                  <a:lnTo>
                    <a:pt x="15492" y="19728"/>
                  </a:lnTo>
                  <a:lnTo>
                    <a:pt x="15492" y="19653"/>
                  </a:lnTo>
                  <a:lnTo>
                    <a:pt x="17310" y="19391"/>
                  </a:lnTo>
                  <a:lnTo>
                    <a:pt x="18859" y="20290"/>
                  </a:lnTo>
                  <a:lnTo>
                    <a:pt x="20051" y="19579"/>
                  </a:lnTo>
                  <a:lnTo>
                    <a:pt x="20140" y="17969"/>
                  </a:lnTo>
                  <a:lnTo>
                    <a:pt x="21481" y="16733"/>
                  </a:lnTo>
                  <a:lnTo>
                    <a:pt x="21600" y="15947"/>
                  </a:lnTo>
                  <a:lnTo>
                    <a:pt x="20498" y="15498"/>
                  </a:lnTo>
                  <a:lnTo>
                    <a:pt x="19634" y="14525"/>
                  </a:lnTo>
                  <a:lnTo>
                    <a:pt x="19634" y="14450"/>
                  </a:lnTo>
                  <a:lnTo>
                    <a:pt x="19514" y="13102"/>
                  </a:lnTo>
                  <a:lnTo>
                    <a:pt x="19574" y="13027"/>
                  </a:lnTo>
                  <a:lnTo>
                    <a:pt x="20915" y="11493"/>
                  </a:lnTo>
                  <a:lnTo>
                    <a:pt x="20974" y="10632"/>
                  </a:lnTo>
                  <a:lnTo>
                    <a:pt x="20051" y="10444"/>
                  </a:lnTo>
                  <a:lnTo>
                    <a:pt x="19991" y="10444"/>
                  </a:lnTo>
                  <a:lnTo>
                    <a:pt x="19008" y="7786"/>
                  </a:lnTo>
                  <a:lnTo>
                    <a:pt x="15403" y="7075"/>
                  </a:lnTo>
                  <a:lnTo>
                    <a:pt x="15403" y="5653"/>
                  </a:lnTo>
                  <a:lnTo>
                    <a:pt x="15910" y="4941"/>
                  </a:lnTo>
                  <a:lnTo>
                    <a:pt x="15403" y="2733"/>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13" name="Freeform 132"/>
            <p:cNvSpPr/>
            <p:nvPr/>
          </p:nvSpPr>
          <p:spPr>
            <a:xfrm>
              <a:off x="1746787" y="1630812"/>
              <a:ext cx="132839" cy="214073"/>
            </a:xfrm>
            <a:custGeom>
              <a:avLst/>
              <a:gdLst/>
              <a:ahLst/>
              <a:cxnLst>
                <a:cxn ang="0">
                  <a:pos x="wd2" y="hd2"/>
                </a:cxn>
                <a:cxn ang="5400000">
                  <a:pos x="wd2" y="hd2"/>
                </a:cxn>
                <a:cxn ang="10800000">
                  <a:pos x="wd2" y="hd2"/>
                </a:cxn>
                <a:cxn ang="16200000">
                  <a:pos x="wd2" y="hd2"/>
                </a:cxn>
              </a:cxnLst>
              <a:rect l="0" t="0" r="r" b="b"/>
              <a:pathLst>
                <a:path w="21600" h="21600" extrusionOk="0">
                  <a:moveTo>
                    <a:pt x="9222" y="0"/>
                  </a:moveTo>
                  <a:lnTo>
                    <a:pt x="8058" y="361"/>
                  </a:lnTo>
                  <a:lnTo>
                    <a:pt x="7643" y="1701"/>
                  </a:lnTo>
                  <a:lnTo>
                    <a:pt x="8806" y="3454"/>
                  </a:lnTo>
                  <a:lnTo>
                    <a:pt x="8806" y="3557"/>
                  </a:lnTo>
                  <a:lnTo>
                    <a:pt x="6646" y="5361"/>
                  </a:lnTo>
                  <a:lnTo>
                    <a:pt x="7062" y="6341"/>
                  </a:lnTo>
                  <a:lnTo>
                    <a:pt x="9803" y="6959"/>
                  </a:lnTo>
                  <a:lnTo>
                    <a:pt x="9969" y="6959"/>
                  </a:lnTo>
                  <a:lnTo>
                    <a:pt x="9969" y="7114"/>
                  </a:lnTo>
                  <a:lnTo>
                    <a:pt x="8972" y="9021"/>
                  </a:lnTo>
                  <a:lnTo>
                    <a:pt x="7062" y="10516"/>
                  </a:lnTo>
                  <a:lnTo>
                    <a:pt x="7809" y="12115"/>
                  </a:lnTo>
                  <a:lnTo>
                    <a:pt x="7809" y="12218"/>
                  </a:lnTo>
                  <a:lnTo>
                    <a:pt x="7228" y="13455"/>
                  </a:lnTo>
                  <a:lnTo>
                    <a:pt x="8058" y="14537"/>
                  </a:lnTo>
                  <a:lnTo>
                    <a:pt x="8058" y="14641"/>
                  </a:lnTo>
                  <a:lnTo>
                    <a:pt x="7809" y="14641"/>
                  </a:lnTo>
                  <a:lnTo>
                    <a:pt x="4902" y="16496"/>
                  </a:lnTo>
                  <a:lnTo>
                    <a:pt x="4902" y="16600"/>
                  </a:lnTo>
                  <a:lnTo>
                    <a:pt x="3074" y="17115"/>
                  </a:lnTo>
                  <a:lnTo>
                    <a:pt x="914" y="17579"/>
                  </a:lnTo>
                  <a:lnTo>
                    <a:pt x="0" y="19796"/>
                  </a:lnTo>
                  <a:lnTo>
                    <a:pt x="2326" y="21600"/>
                  </a:lnTo>
                  <a:lnTo>
                    <a:pt x="5068" y="20260"/>
                  </a:lnTo>
                  <a:lnTo>
                    <a:pt x="5234" y="20157"/>
                  </a:lnTo>
                  <a:lnTo>
                    <a:pt x="5234" y="20260"/>
                  </a:lnTo>
                  <a:lnTo>
                    <a:pt x="10385" y="20002"/>
                  </a:lnTo>
                  <a:lnTo>
                    <a:pt x="11714" y="17940"/>
                  </a:lnTo>
                  <a:lnTo>
                    <a:pt x="11714" y="17837"/>
                  </a:lnTo>
                  <a:lnTo>
                    <a:pt x="11963" y="17837"/>
                  </a:lnTo>
                  <a:lnTo>
                    <a:pt x="13874" y="17940"/>
                  </a:lnTo>
                  <a:lnTo>
                    <a:pt x="15452" y="15981"/>
                  </a:lnTo>
                  <a:lnTo>
                    <a:pt x="15452" y="15878"/>
                  </a:lnTo>
                  <a:lnTo>
                    <a:pt x="15702" y="15878"/>
                  </a:lnTo>
                  <a:lnTo>
                    <a:pt x="18194" y="15259"/>
                  </a:lnTo>
                  <a:lnTo>
                    <a:pt x="19025" y="14177"/>
                  </a:lnTo>
                  <a:lnTo>
                    <a:pt x="19025" y="12836"/>
                  </a:lnTo>
                  <a:lnTo>
                    <a:pt x="19191" y="12836"/>
                  </a:lnTo>
                  <a:lnTo>
                    <a:pt x="21600" y="11960"/>
                  </a:lnTo>
                  <a:lnTo>
                    <a:pt x="21600" y="10774"/>
                  </a:lnTo>
                  <a:lnTo>
                    <a:pt x="20354" y="8815"/>
                  </a:lnTo>
                  <a:lnTo>
                    <a:pt x="20022" y="6959"/>
                  </a:lnTo>
                  <a:lnTo>
                    <a:pt x="17612" y="4897"/>
                  </a:lnTo>
                  <a:lnTo>
                    <a:pt x="17612" y="4794"/>
                  </a:lnTo>
                  <a:lnTo>
                    <a:pt x="18609" y="3454"/>
                  </a:lnTo>
                  <a:lnTo>
                    <a:pt x="17031" y="2835"/>
                  </a:lnTo>
                  <a:lnTo>
                    <a:pt x="14123" y="2938"/>
                  </a:lnTo>
                  <a:lnTo>
                    <a:pt x="10800" y="2938"/>
                  </a:lnTo>
                  <a:lnTo>
                    <a:pt x="9222" y="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14" name="Freeform 133"/>
            <p:cNvSpPr/>
            <p:nvPr/>
          </p:nvSpPr>
          <p:spPr>
            <a:xfrm>
              <a:off x="1774375" y="682059"/>
              <a:ext cx="19417" cy="26570"/>
            </a:xfrm>
            <a:custGeom>
              <a:avLst/>
              <a:gdLst/>
              <a:ahLst/>
              <a:cxnLst>
                <a:cxn ang="0">
                  <a:pos x="wd2" y="hd2"/>
                </a:cxn>
                <a:cxn ang="5400000">
                  <a:pos x="wd2" y="hd2"/>
                </a:cxn>
                <a:cxn ang="10800000">
                  <a:pos x="wd2" y="hd2"/>
                </a:cxn>
                <a:cxn ang="16200000">
                  <a:pos x="wd2" y="hd2"/>
                </a:cxn>
              </a:cxnLst>
              <a:rect l="0" t="0" r="r" b="b"/>
              <a:pathLst>
                <a:path w="21600" h="21600" extrusionOk="0">
                  <a:moveTo>
                    <a:pt x="0" y="9554"/>
                  </a:moveTo>
                  <a:lnTo>
                    <a:pt x="11937" y="21600"/>
                  </a:lnTo>
                  <a:lnTo>
                    <a:pt x="21600" y="18692"/>
                  </a:lnTo>
                  <a:lnTo>
                    <a:pt x="18758" y="2908"/>
                  </a:lnTo>
                  <a:lnTo>
                    <a:pt x="9663" y="0"/>
                  </a:lnTo>
                  <a:lnTo>
                    <a:pt x="0" y="9554"/>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15" name="Freeform 134"/>
            <p:cNvSpPr/>
            <p:nvPr/>
          </p:nvSpPr>
          <p:spPr>
            <a:xfrm>
              <a:off x="1803118" y="597248"/>
              <a:ext cx="15068" cy="15842"/>
            </a:xfrm>
            <a:custGeom>
              <a:avLst/>
              <a:gdLst/>
              <a:ahLst/>
              <a:cxnLst>
                <a:cxn ang="0">
                  <a:pos x="wd2" y="hd2"/>
                </a:cxn>
                <a:cxn ang="5400000">
                  <a:pos x="wd2" y="hd2"/>
                </a:cxn>
                <a:cxn ang="10800000">
                  <a:pos x="wd2" y="hd2"/>
                </a:cxn>
                <a:cxn ang="16200000">
                  <a:pos x="wd2" y="hd2"/>
                </a:cxn>
              </a:cxnLst>
              <a:rect l="0" t="0" r="r" b="b"/>
              <a:pathLst>
                <a:path w="21600" h="21600" extrusionOk="0">
                  <a:moveTo>
                    <a:pt x="0" y="11845"/>
                  </a:moveTo>
                  <a:lnTo>
                    <a:pt x="10800" y="21600"/>
                  </a:lnTo>
                  <a:lnTo>
                    <a:pt x="21600" y="13239"/>
                  </a:lnTo>
                  <a:lnTo>
                    <a:pt x="17100" y="0"/>
                  </a:lnTo>
                  <a:lnTo>
                    <a:pt x="1800" y="3484"/>
                  </a:lnTo>
                  <a:lnTo>
                    <a:pt x="0" y="11845"/>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16" name="Freeform 135"/>
            <p:cNvSpPr/>
            <p:nvPr/>
          </p:nvSpPr>
          <p:spPr>
            <a:xfrm>
              <a:off x="2009903" y="246768"/>
              <a:ext cx="24016" cy="17884"/>
            </a:xfrm>
            <a:custGeom>
              <a:avLst/>
              <a:gdLst/>
              <a:ahLst/>
              <a:cxnLst>
                <a:cxn ang="0">
                  <a:pos x="wd2" y="hd2"/>
                </a:cxn>
                <a:cxn ang="5400000">
                  <a:pos x="wd2" y="hd2"/>
                </a:cxn>
                <a:cxn ang="10800000">
                  <a:pos x="wd2" y="hd2"/>
                </a:cxn>
                <a:cxn ang="16200000">
                  <a:pos x="wd2" y="hd2"/>
                </a:cxn>
              </a:cxnLst>
              <a:rect l="0" t="0" r="r" b="b"/>
              <a:pathLst>
                <a:path w="21600" h="21600" extrusionOk="0">
                  <a:moveTo>
                    <a:pt x="0" y="17280"/>
                  </a:moveTo>
                  <a:lnTo>
                    <a:pt x="21600" y="21600"/>
                  </a:lnTo>
                  <a:lnTo>
                    <a:pt x="16085" y="0"/>
                  </a:lnTo>
                  <a:lnTo>
                    <a:pt x="2298" y="1234"/>
                  </a:lnTo>
                  <a:lnTo>
                    <a:pt x="0" y="1728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17" name="Freeform 136"/>
            <p:cNvSpPr/>
            <p:nvPr/>
          </p:nvSpPr>
          <p:spPr>
            <a:xfrm>
              <a:off x="2030340" y="251364"/>
              <a:ext cx="61822" cy="78683"/>
            </a:xfrm>
            <a:custGeom>
              <a:avLst/>
              <a:gdLst/>
              <a:ahLst/>
              <a:cxnLst>
                <a:cxn ang="0">
                  <a:pos x="wd2" y="hd2"/>
                </a:cxn>
                <a:cxn ang="5400000">
                  <a:pos x="wd2" y="hd2"/>
                </a:cxn>
                <a:cxn ang="10800000">
                  <a:pos x="wd2" y="hd2"/>
                </a:cxn>
                <a:cxn ang="16200000">
                  <a:pos x="wd2" y="hd2"/>
                </a:cxn>
              </a:cxnLst>
              <a:rect l="0" t="0" r="r" b="b"/>
              <a:pathLst>
                <a:path w="21600" h="21600" extrusionOk="0">
                  <a:moveTo>
                    <a:pt x="0" y="14587"/>
                  </a:moveTo>
                  <a:lnTo>
                    <a:pt x="4641" y="9958"/>
                  </a:lnTo>
                  <a:lnTo>
                    <a:pt x="3392" y="5751"/>
                  </a:lnTo>
                  <a:lnTo>
                    <a:pt x="7676" y="3366"/>
                  </a:lnTo>
                  <a:lnTo>
                    <a:pt x="12317" y="0"/>
                  </a:lnTo>
                  <a:lnTo>
                    <a:pt x="16959" y="3366"/>
                  </a:lnTo>
                  <a:lnTo>
                    <a:pt x="19815" y="9678"/>
                  </a:lnTo>
                  <a:lnTo>
                    <a:pt x="21600" y="12343"/>
                  </a:lnTo>
                  <a:lnTo>
                    <a:pt x="16959" y="14306"/>
                  </a:lnTo>
                  <a:lnTo>
                    <a:pt x="16959" y="17673"/>
                  </a:lnTo>
                  <a:lnTo>
                    <a:pt x="5534" y="21600"/>
                  </a:lnTo>
                  <a:lnTo>
                    <a:pt x="0" y="17673"/>
                  </a:lnTo>
                  <a:lnTo>
                    <a:pt x="0" y="14587"/>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18" name="Freeform 137"/>
            <p:cNvSpPr/>
            <p:nvPr/>
          </p:nvSpPr>
          <p:spPr>
            <a:xfrm>
              <a:off x="2008882" y="323913"/>
              <a:ext cx="34745" cy="28103"/>
            </a:xfrm>
            <a:custGeom>
              <a:avLst/>
              <a:gdLst/>
              <a:ahLst/>
              <a:cxnLst>
                <a:cxn ang="0">
                  <a:pos x="wd2" y="hd2"/>
                </a:cxn>
                <a:cxn ang="5400000">
                  <a:pos x="wd2" y="hd2"/>
                </a:cxn>
                <a:cxn ang="10800000">
                  <a:pos x="wd2" y="hd2"/>
                </a:cxn>
                <a:cxn ang="16200000">
                  <a:pos x="wd2" y="hd2"/>
                </a:cxn>
              </a:cxnLst>
              <a:rect l="0" t="0" r="r" b="b"/>
              <a:pathLst>
                <a:path w="21600" h="21600" extrusionOk="0">
                  <a:moveTo>
                    <a:pt x="6035" y="0"/>
                  </a:moveTo>
                  <a:lnTo>
                    <a:pt x="21600" y="7462"/>
                  </a:lnTo>
                  <a:lnTo>
                    <a:pt x="19376" y="16887"/>
                  </a:lnTo>
                  <a:lnTo>
                    <a:pt x="11753" y="21600"/>
                  </a:lnTo>
                  <a:lnTo>
                    <a:pt x="1271" y="12960"/>
                  </a:lnTo>
                  <a:lnTo>
                    <a:pt x="0" y="3927"/>
                  </a:lnTo>
                  <a:lnTo>
                    <a:pt x="6035" y="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19" name="Freeform 138"/>
            <p:cNvSpPr/>
            <p:nvPr/>
          </p:nvSpPr>
          <p:spPr>
            <a:xfrm>
              <a:off x="2040048" y="321870"/>
              <a:ext cx="69997" cy="87880"/>
            </a:xfrm>
            <a:custGeom>
              <a:avLst/>
              <a:gdLst/>
              <a:ahLst/>
              <a:cxnLst>
                <a:cxn ang="0">
                  <a:pos x="wd2" y="hd2"/>
                </a:cxn>
                <a:cxn ang="5400000">
                  <a:pos x="wd2" y="hd2"/>
                </a:cxn>
                <a:cxn ang="10800000">
                  <a:pos x="wd2" y="hd2"/>
                </a:cxn>
                <a:cxn ang="16200000">
                  <a:pos x="wd2" y="hd2"/>
                </a:cxn>
              </a:cxnLst>
              <a:rect l="0" t="0" r="r" b="b"/>
              <a:pathLst>
                <a:path w="21600" h="21600" extrusionOk="0">
                  <a:moveTo>
                    <a:pt x="0" y="10298"/>
                  </a:moveTo>
                  <a:lnTo>
                    <a:pt x="3311" y="3516"/>
                  </a:lnTo>
                  <a:lnTo>
                    <a:pt x="12771" y="0"/>
                  </a:lnTo>
                  <a:lnTo>
                    <a:pt x="14505" y="5023"/>
                  </a:lnTo>
                  <a:lnTo>
                    <a:pt x="17185" y="4395"/>
                  </a:lnTo>
                  <a:lnTo>
                    <a:pt x="17185" y="2260"/>
                  </a:lnTo>
                  <a:lnTo>
                    <a:pt x="21600" y="5651"/>
                  </a:lnTo>
                  <a:lnTo>
                    <a:pt x="21285" y="10047"/>
                  </a:lnTo>
                  <a:lnTo>
                    <a:pt x="17974" y="13940"/>
                  </a:lnTo>
                  <a:lnTo>
                    <a:pt x="20969" y="16577"/>
                  </a:lnTo>
                  <a:lnTo>
                    <a:pt x="20181" y="20093"/>
                  </a:lnTo>
                  <a:lnTo>
                    <a:pt x="16870" y="21600"/>
                  </a:lnTo>
                  <a:lnTo>
                    <a:pt x="9775" y="18084"/>
                  </a:lnTo>
                  <a:lnTo>
                    <a:pt x="3311" y="13563"/>
                  </a:lnTo>
                  <a:lnTo>
                    <a:pt x="0" y="12433"/>
                  </a:lnTo>
                  <a:lnTo>
                    <a:pt x="0" y="10298"/>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20" name="Freeform 139"/>
            <p:cNvSpPr/>
            <p:nvPr/>
          </p:nvSpPr>
          <p:spPr>
            <a:xfrm>
              <a:off x="2102887" y="368873"/>
              <a:ext cx="63866" cy="88390"/>
            </a:xfrm>
            <a:custGeom>
              <a:avLst/>
              <a:gdLst/>
              <a:ahLst/>
              <a:cxnLst>
                <a:cxn ang="0">
                  <a:pos x="wd2" y="hd2"/>
                </a:cxn>
                <a:cxn ang="5400000">
                  <a:pos x="wd2" y="hd2"/>
                </a:cxn>
                <a:cxn ang="10800000">
                  <a:pos x="wd2" y="hd2"/>
                </a:cxn>
                <a:cxn ang="16200000">
                  <a:pos x="wd2" y="hd2"/>
                </a:cxn>
              </a:cxnLst>
              <a:rect l="0" t="0" r="r" b="b"/>
              <a:pathLst>
                <a:path w="21600" h="21600" extrusionOk="0">
                  <a:moveTo>
                    <a:pt x="5702" y="2622"/>
                  </a:moveTo>
                  <a:lnTo>
                    <a:pt x="4493" y="11237"/>
                  </a:lnTo>
                  <a:lnTo>
                    <a:pt x="0" y="17105"/>
                  </a:lnTo>
                  <a:lnTo>
                    <a:pt x="2074" y="21600"/>
                  </a:lnTo>
                  <a:lnTo>
                    <a:pt x="9331" y="17355"/>
                  </a:lnTo>
                  <a:lnTo>
                    <a:pt x="17107" y="16855"/>
                  </a:lnTo>
                  <a:lnTo>
                    <a:pt x="21254" y="13859"/>
                  </a:lnTo>
                  <a:lnTo>
                    <a:pt x="21600" y="7117"/>
                  </a:lnTo>
                  <a:lnTo>
                    <a:pt x="17626" y="2872"/>
                  </a:lnTo>
                  <a:lnTo>
                    <a:pt x="13824" y="5618"/>
                  </a:lnTo>
                  <a:lnTo>
                    <a:pt x="11923" y="4120"/>
                  </a:lnTo>
                  <a:lnTo>
                    <a:pt x="11923" y="0"/>
                  </a:lnTo>
                  <a:lnTo>
                    <a:pt x="5702" y="2622"/>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21" name="Freeform 140"/>
            <p:cNvSpPr/>
            <p:nvPr/>
          </p:nvSpPr>
          <p:spPr>
            <a:xfrm>
              <a:off x="2183611" y="426605"/>
              <a:ext cx="19417" cy="17375"/>
            </a:xfrm>
            <a:custGeom>
              <a:avLst/>
              <a:gdLst/>
              <a:ahLst/>
              <a:cxnLst>
                <a:cxn ang="0">
                  <a:pos x="wd2" y="hd2"/>
                </a:cxn>
                <a:cxn ang="5400000">
                  <a:pos x="wd2" y="hd2"/>
                </a:cxn>
                <a:cxn ang="10800000">
                  <a:pos x="wd2" y="hd2"/>
                </a:cxn>
                <a:cxn ang="16200000">
                  <a:pos x="wd2" y="hd2"/>
                </a:cxn>
              </a:cxnLst>
              <a:rect l="0" t="0" r="r" b="b"/>
              <a:pathLst>
                <a:path w="21600" h="21600" extrusionOk="0">
                  <a:moveTo>
                    <a:pt x="0" y="5082"/>
                  </a:moveTo>
                  <a:lnTo>
                    <a:pt x="2842" y="16518"/>
                  </a:lnTo>
                  <a:lnTo>
                    <a:pt x="21600" y="21600"/>
                  </a:lnTo>
                  <a:lnTo>
                    <a:pt x="21600" y="12071"/>
                  </a:lnTo>
                  <a:lnTo>
                    <a:pt x="1705" y="0"/>
                  </a:lnTo>
                  <a:lnTo>
                    <a:pt x="0" y="5082"/>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22" name="Freeform 141"/>
            <p:cNvSpPr/>
            <p:nvPr/>
          </p:nvSpPr>
          <p:spPr>
            <a:xfrm>
              <a:off x="2053330" y="493666"/>
              <a:ext cx="15842" cy="15069"/>
            </a:xfrm>
            <a:custGeom>
              <a:avLst/>
              <a:gdLst/>
              <a:ahLst/>
              <a:cxnLst>
                <a:cxn ang="0">
                  <a:pos x="wd2" y="hd2"/>
                </a:cxn>
                <a:cxn ang="5400000">
                  <a:pos x="wd2" y="hd2"/>
                </a:cxn>
                <a:cxn ang="10800000">
                  <a:pos x="wd2" y="hd2"/>
                </a:cxn>
                <a:cxn ang="16200000">
                  <a:pos x="wd2" y="hd2"/>
                </a:cxn>
              </a:cxnLst>
              <a:rect l="0" t="0" r="r" b="b"/>
              <a:pathLst>
                <a:path w="21600" h="21600" extrusionOk="0">
                  <a:moveTo>
                    <a:pt x="0" y="9969"/>
                  </a:moveTo>
                  <a:lnTo>
                    <a:pt x="11845" y="21600"/>
                  </a:lnTo>
                  <a:lnTo>
                    <a:pt x="21600" y="15785"/>
                  </a:lnTo>
                  <a:lnTo>
                    <a:pt x="14632" y="0"/>
                  </a:lnTo>
                  <a:lnTo>
                    <a:pt x="0" y="9969"/>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23" name="Freeform 142"/>
            <p:cNvSpPr/>
            <p:nvPr/>
          </p:nvSpPr>
          <p:spPr>
            <a:xfrm>
              <a:off x="1971717" y="476163"/>
              <a:ext cx="15068" cy="18397"/>
            </a:xfrm>
            <a:custGeom>
              <a:avLst/>
              <a:gdLst/>
              <a:ahLst/>
              <a:cxnLst>
                <a:cxn ang="0">
                  <a:pos x="wd2" y="hd2"/>
                </a:cxn>
                <a:cxn ang="5400000">
                  <a:pos x="wd2" y="hd2"/>
                </a:cxn>
                <a:cxn ang="10800000">
                  <a:pos x="wd2" y="hd2"/>
                </a:cxn>
                <a:cxn ang="16200000">
                  <a:pos x="wd2" y="hd2"/>
                </a:cxn>
              </a:cxnLst>
              <a:rect l="0" t="0" r="r" b="b"/>
              <a:pathLst>
                <a:path w="21600" h="21600" extrusionOk="0">
                  <a:moveTo>
                    <a:pt x="1662" y="14400"/>
                  </a:moveTo>
                  <a:lnTo>
                    <a:pt x="19108" y="21600"/>
                  </a:lnTo>
                  <a:lnTo>
                    <a:pt x="21600" y="10200"/>
                  </a:lnTo>
                  <a:lnTo>
                    <a:pt x="7477" y="0"/>
                  </a:lnTo>
                  <a:lnTo>
                    <a:pt x="0" y="6000"/>
                  </a:lnTo>
                  <a:lnTo>
                    <a:pt x="1662" y="1440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24" name="Freeform 143"/>
            <p:cNvSpPr/>
            <p:nvPr/>
          </p:nvSpPr>
          <p:spPr>
            <a:xfrm>
              <a:off x="2040945" y="517168"/>
              <a:ext cx="15068" cy="15068"/>
            </a:xfrm>
            <a:custGeom>
              <a:avLst/>
              <a:gdLst/>
              <a:ahLst/>
              <a:cxnLst>
                <a:cxn ang="0">
                  <a:pos x="wd2" y="hd2"/>
                </a:cxn>
                <a:cxn ang="5400000">
                  <a:pos x="wd2" y="hd2"/>
                </a:cxn>
                <a:cxn ang="10800000">
                  <a:pos x="wd2" y="hd2"/>
                </a:cxn>
                <a:cxn ang="16200000">
                  <a:pos x="wd2" y="hd2"/>
                </a:cxn>
              </a:cxnLst>
              <a:rect l="0" t="0" r="r" b="b"/>
              <a:pathLst>
                <a:path w="21600" h="21600" extrusionOk="0">
                  <a:moveTo>
                    <a:pt x="0" y="12600"/>
                  </a:moveTo>
                  <a:lnTo>
                    <a:pt x="7958" y="21600"/>
                  </a:lnTo>
                  <a:lnTo>
                    <a:pt x="21600" y="12600"/>
                  </a:lnTo>
                  <a:lnTo>
                    <a:pt x="7958" y="0"/>
                  </a:lnTo>
                  <a:lnTo>
                    <a:pt x="0" y="1260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25" name="Freeform 144"/>
            <p:cNvSpPr/>
            <p:nvPr/>
          </p:nvSpPr>
          <p:spPr>
            <a:xfrm>
              <a:off x="1851397" y="636077"/>
              <a:ext cx="15068" cy="16863"/>
            </a:xfrm>
            <a:custGeom>
              <a:avLst/>
              <a:gdLst/>
              <a:ahLst/>
              <a:cxnLst>
                <a:cxn ang="0">
                  <a:pos x="wd2" y="hd2"/>
                </a:cxn>
                <a:cxn ang="5400000">
                  <a:pos x="wd2" y="hd2"/>
                </a:cxn>
                <a:cxn ang="10800000">
                  <a:pos x="wd2" y="hd2"/>
                </a:cxn>
                <a:cxn ang="16200000">
                  <a:pos x="wd2" y="hd2"/>
                </a:cxn>
              </a:cxnLst>
              <a:rect l="0" t="0" r="r" b="b"/>
              <a:pathLst>
                <a:path w="21600" h="21600" extrusionOk="0">
                  <a:moveTo>
                    <a:pt x="0" y="10473"/>
                  </a:moveTo>
                  <a:lnTo>
                    <a:pt x="12662" y="21600"/>
                  </a:lnTo>
                  <a:lnTo>
                    <a:pt x="21600" y="13745"/>
                  </a:lnTo>
                  <a:lnTo>
                    <a:pt x="17876" y="3273"/>
                  </a:lnTo>
                  <a:lnTo>
                    <a:pt x="7448" y="0"/>
                  </a:lnTo>
                  <a:lnTo>
                    <a:pt x="0" y="10473"/>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26" name="Freeform 145"/>
            <p:cNvSpPr/>
            <p:nvPr/>
          </p:nvSpPr>
          <p:spPr>
            <a:xfrm>
              <a:off x="1868769" y="645404"/>
              <a:ext cx="15069" cy="15069"/>
            </a:xfrm>
            <a:custGeom>
              <a:avLst/>
              <a:gdLst/>
              <a:ahLst/>
              <a:cxnLst>
                <a:cxn ang="0">
                  <a:pos x="wd2" y="hd2"/>
                </a:cxn>
                <a:cxn ang="5400000">
                  <a:pos x="wd2" y="hd2"/>
                </a:cxn>
                <a:cxn ang="10800000">
                  <a:pos x="wd2" y="hd2"/>
                </a:cxn>
                <a:cxn ang="16200000">
                  <a:pos x="wd2" y="hd2"/>
                </a:cxn>
              </a:cxnLst>
              <a:rect l="0" t="0" r="r" b="b"/>
              <a:pathLst>
                <a:path w="21600" h="21600" extrusionOk="0">
                  <a:moveTo>
                    <a:pt x="0" y="15300"/>
                  </a:moveTo>
                  <a:lnTo>
                    <a:pt x="12706" y="21600"/>
                  </a:lnTo>
                  <a:lnTo>
                    <a:pt x="21600" y="10800"/>
                  </a:lnTo>
                  <a:lnTo>
                    <a:pt x="6353" y="0"/>
                  </a:lnTo>
                  <a:lnTo>
                    <a:pt x="0" y="1530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27" name="Freeform 146"/>
            <p:cNvSpPr/>
            <p:nvPr/>
          </p:nvSpPr>
          <p:spPr>
            <a:xfrm>
              <a:off x="1881797" y="621648"/>
              <a:ext cx="15069" cy="15068"/>
            </a:xfrm>
            <a:custGeom>
              <a:avLst/>
              <a:gdLst/>
              <a:ahLst/>
              <a:cxnLst>
                <a:cxn ang="0">
                  <a:pos x="wd2" y="hd2"/>
                </a:cxn>
                <a:cxn ang="5400000">
                  <a:pos x="wd2" y="hd2"/>
                </a:cxn>
                <a:cxn ang="10800000">
                  <a:pos x="wd2" y="hd2"/>
                </a:cxn>
                <a:cxn ang="16200000">
                  <a:pos x="wd2" y="hd2"/>
                </a:cxn>
              </a:cxnLst>
              <a:rect l="0" t="0" r="r" b="b"/>
              <a:pathLst>
                <a:path w="21600" h="21600" extrusionOk="0">
                  <a:moveTo>
                    <a:pt x="0" y="14400"/>
                  </a:moveTo>
                  <a:lnTo>
                    <a:pt x="13886" y="21600"/>
                  </a:lnTo>
                  <a:lnTo>
                    <a:pt x="21600" y="10286"/>
                  </a:lnTo>
                  <a:lnTo>
                    <a:pt x="0" y="0"/>
                  </a:lnTo>
                  <a:lnTo>
                    <a:pt x="0" y="1440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28" name="Freeform 147"/>
            <p:cNvSpPr/>
            <p:nvPr/>
          </p:nvSpPr>
          <p:spPr>
            <a:xfrm>
              <a:off x="1890482" y="608620"/>
              <a:ext cx="15068" cy="15068"/>
            </a:xfrm>
            <a:custGeom>
              <a:avLst/>
              <a:gdLst/>
              <a:ahLst/>
              <a:cxnLst>
                <a:cxn ang="0">
                  <a:pos x="wd2" y="hd2"/>
                </a:cxn>
                <a:cxn ang="5400000">
                  <a:pos x="wd2" y="hd2"/>
                </a:cxn>
                <a:cxn ang="10800000">
                  <a:pos x="wd2" y="hd2"/>
                </a:cxn>
                <a:cxn ang="16200000">
                  <a:pos x="wd2" y="hd2"/>
                </a:cxn>
              </a:cxnLst>
              <a:rect l="0" t="0" r="r" b="b"/>
              <a:pathLst>
                <a:path w="21600" h="21600" extrusionOk="0">
                  <a:moveTo>
                    <a:pt x="4154" y="13292"/>
                  </a:moveTo>
                  <a:lnTo>
                    <a:pt x="14123" y="21600"/>
                  </a:lnTo>
                  <a:lnTo>
                    <a:pt x="21600" y="9969"/>
                  </a:lnTo>
                  <a:lnTo>
                    <a:pt x="8308" y="0"/>
                  </a:lnTo>
                  <a:lnTo>
                    <a:pt x="0" y="3323"/>
                  </a:lnTo>
                  <a:lnTo>
                    <a:pt x="4154" y="13292"/>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29" name="Freeform 148"/>
            <p:cNvSpPr/>
            <p:nvPr/>
          </p:nvSpPr>
          <p:spPr>
            <a:xfrm>
              <a:off x="1849479" y="560974"/>
              <a:ext cx="20440" cy="16864"/>
            </a:xfrm>
            <a:custGeom>
              <a:avLst/>
              <a:gdLst/>
              <a:ahLst/>
              <a:cxnLst>
                <a:cxn ang="0">
                  <a:pos x="wd2" y="hd2"/>
                </a:cxn>
                <a:cxn ang="5400000">
                  <a:pos x="wd2" y="hd2"/>
                </a:cxn>
                <a:cxn ang="10800000">
                  <a:pos x="wd2" y="hd2"/>
                </a:cxn>
                <a:cxn ang="16200000">
                  <a:pos x="wd2" y="hd2"/>
                </a:cxn>
              </a:cxnLst>
              <a:rect l="0" t="0" r="r" b="b"/>
              <a:pathLst>
                <a:path w="21600" h="21600" extrusionOk="0">
                  <a:moveTo>
                    <a:pt x="4860" y="15709"/>
                  </a:moveTo>
                  <a:lnTo>
                    <a:pt x="12420" y="21600"/>
                  </a:lnTo>
                  <a:lnTo>
                    <a:pt x="21600" y="13745"/>
                  </a:lnTo>
                  <a:lnTo>
                    <a:pt x="16200" y="3273"/>
                  </a:lnTo>
                  <a:lnTo>
                    <a:pt x="7560" y="0"/>
                  </a:lnTo>
                  <a:lnTo>
                    <a:pt x="0" y="7855"/>
                  </a:lnTo>
                  <a:lnTo>
                    <a:pt x="4860" y="15709"/>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30" name="Freeform 149"/>
            <p:cNvSpPr/>
            <p:nvPr/>
          </p:nvSpPr>
          <p:spPr>
            <a:xfrm>
              <a:off x="1869280" y="540158"/>
              <a:ext cx="15069" cy="15068"/>
            </a:xfrm>
            <a:custGeom>
              <a:avLst/>
              <a:gdLst/>
              <a:ahLst/>
              <a:cxnLst>
                <a:cxn ang="0">
                  <a:pos x="wd2" y="hd2"/>
                </a:cxn>
                <a:cxn ang="5400000">
                  <a:pos x="wd2" y="hd2"/>
                </a:cxn>
                <a:cxn ang="10800000">
                  <a:pos x="wd2" y="hd2"/>
                </a:cxn>
                <a:cxn ang="16200000">
                  <a:pos x="wd2" y="hd2"/>
                </a:cxn>
              </a:cxnLst>
              <a:rect l="0" t="0" r="r" b="b"/>
              <a:pathLst>
                <a:path w="21600" h="21600" extrusionOk="0">
                  <a:moveTo>
                    <a:pt x="5684" y="0"/>
                  </a:moveTo>
                  <a:lnTo>
                    <a:pt x="0" y="9000"/>
                  </a:lnTo>
                  <a:lnTo>
                    <a:pt x="11368" y="21600"/>
                  </a:lnTo>
                  <a:lnTo>
                    <a:pt x="21600" y="12600"/>
                  </a:lnTo>
                  <a:lnTo>
                    <a:pt x="21600" y="0"/>
                  </a:lnTo>
                  <a:lnTo>
                    <a:pt x="5684" y="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31" name="Freeform 150"/>
            <p:cNvSpPr/>
            <p:nvPr/>
          </p:nvSpPr>
          <p:spPr>
            <a:xfrm>
              <a:off x="1857654" y="313185"/>
              <a:ext cx="18396" cy="19418"/>
            </a:xfrm>
            <a:custGeom>
              <a:avLst/>
              <a:gdLst/>
              <a:ahLst/>
              <a:cxnLst>
                <a:cxn ang="0">
                  <a:pos x="wd2" y="hd2"/>
                </a:cxn>
                <a:cxn ang="5400000">
                  <a:pos x="wd2" y="hd2"/>
                </a:cxn>
                <a:cxn ang="10800000">
                  <a:pos x="wd2" y="hd2"/>
                </a:cxn>
                <a:cxn ang="16200000">
                  <a:pos x="wd2" y="hd2"/>
                </a:cxn>
              </a:cxnLst>
              <a:rect l="0" t="0" r="r" b="b"/>
              <a:pathLst>
                <a:path w="21600" h="21600" extrusionOk="0">
                  <a:moveTo>
                    <a:pt x="1200" y="5116"/>
                  </a:moveTo>
                  <a:lnTo>
                    <a:pt x="0" y="13642"/>
                  </a:lnTo>
                  <a:lnTo>
                    <a:pt x="10200" y="21600"/>
                  </a:lnTo>
                  <a:lnTo>
                    <a:pt x="21600" y="21600"/>
                  </a:lnTo>
                  <a:lnTo>
                    <a:pt x="21600" y="10800"/>
                  </a:lnTo>
                  <a:lnTo>
                    <a:pt x="12600" y="0"/>
                  </a:lnTo>
                  <a:lnTo>
                    <a:pt x="1200" y="5116"/>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32" name="Freeform 151"/>
            <p:cNvSpPr/>
            <p:nvPr/>
          </p:nvSpPr>
          <p:spPr>
            <a:xfrm>
              <a:off x="1906190" y="239615"/>
              <a:ext cx="21461" cy="22994"/>
            </a:xfrm>
            <a:custGeom>
              <a:avLst/>
              <a:gdLst/>
              <a:ahLst/>
              <a:cxnLst>
                <a:cxn ang="0">
                  <a:pos x="wd2" y="hd2"/>
                </a:cxn>
                <a:cxn ang="5400000">
                  <a:pos x="wd2" y="hd2"/>
                </a:cxn>
                <a:cxn ang="10800000">
                  <a:pos x="wd2" y="hd2"/>
                </a:cxn>
                <a:cxn ang="16200000">
                  <a:pos x="wd2" y="hd2"/>
                </a:cxn>
              </a:cxnLst>
              <a:rect l="0" t="0" r="r" b="b"/>
              <a:pathLst>
                <a:path w="21600" h="21600" extrusionOk="0">
                  <a:moveTo>
                    <a:pt x="1029" y="19200"/>
                  </a:moveTo>
                  <a:lnTo>
                    <a:pt x="10800" y="21600"/>
                  </a:lnTo>
                  <a:lnTo>
                    <a:pt x="21600" y="19200"/>
                  </a:lnTo>
                  <a:lnTo>
                    <a:pt x="15429" y="5280"/>
                  </a:lnTo>
                  <a:lnTo>
                    <a:pt x="7200" y="0"/>
                  </a:lnTo>
                  <a:lnTo>
                    <a:pt x="1029" y="4320"/>
                  </a:lnTo>
                  <a:lnTo>
                    <a:pt x="0" y="13440"/>
                  </a:lnTo>
                  <a:lnTo>
                    <a:pt x="1029" y="1920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33" name="Freeform 152"/>
            <p:cNvSpPr/>
            <p:nvPr/>
          </p:nvSpPr>
          <p:spPr>
            <a:xfrm>
              <a:off x="1997642" y="1185813"/>
              <a:ext cx="640168" cy="685639"/>
            </a:xfrm>
            <a:custGeom>
              <a:avLst/>
              <a:gdLst/>
              <a:ahLst/>
              <a:cxnLst>
                <a:cxn ang="0">
                  <a:pos x="wd2" y="hd2"/>
                </a:cxn>
                <a:cxn ang="5400000">
                  <a:pos x="wd2" y="hd2"/>
                </a:cxn>
                <a:cxn ang="10800000">
                  <a:pos x="wd2" y="hd2"/>
                </a:cxn>
                <a:cxn ang="16200000">
                  <a:pos x="wd2" y="hd2"/>
                </a:cxn>
              </a:cxnLst>
              <a:rect l="0" t="0" r="r" b="b"/>
              <a:pathLst>
                <a:path w="21600" h="21600" extrusionOk="0">
                  <a:moveTo>
                    <a:pt x="10722" y="0"/>
                  </a:moveTo>
                  <a:lnTo>
                    <a:pt x="10447" y="274"/>
                  </a:lnTo>
                  <a:lnTo>
                    <a:pt x="9826" y="418"/>
                  </a:lnTo>
                  <a:lnTo>
                    <a:pt x="9257" y="660"/>
                  </a:lnTo>
                  <a:lnTo>
                    <a:pt x="9292" y="1223"/>
                  </a:lnTo>
                  <a:lnTo>
                    <a:pt x="9464" y="1610"/>
                  </a:lnTo>
                  <a:lnTo>
                    <a:pt x="9464" y="1642"/>
                  </a:lnTo>
                  <a:lnTo>
                    <a:pt x="9136" y="2286"/>
                  </a:lnTo>
                  <a:lnTo>
                    <a:pt x="9464" y="2752"/>
                  </a:lnTo>
                  <a:lnTo>
                    <a:pt x="9550" y="3477"/>
                  </a:lnTo>
                  <a:lnTo>
                    <a:pt x="9498" y="3477"/>
                  </a:lnTo>
                  <a:lnTo>
                    <a:pt x="9016" y="4346"/>
                  </a:lnTo>
                  <a:lnTo>
                    <a:pt x="9016" y="4394"/>
                  </a:lnTo>
                  <a:lnTo>
                    <a:pt x="8206" y="4845"/>
                  </a:lnTo>
                  <a:lnTo>
                    <a:pt x="8533" y="5295"/>
                  </a:lnTo>
                  <a:lnTo>
                    <a:pt x="8533" y="5344"/>
                  </a:lnTo>
                  <a:lnTo>
                    <a:pt x="8154" y="5794"/>
                  </a:lnTo>
                  <a:lnTo>
                    <a:pt x="8361" y="6374"/>
                  </a:lnTo>
                  <a:lnTo>
                    <a:pt x="9050" y="6551"/>
                  </a:lnTo>
                  <a:lnTo>
                    <a:pt x="9050" y="6599"/>
                  </a:lnTo>
                  <a:lnTo>
                    <a:pt x="9171" y="7018"/>
                  </a:lnTo>
                  <a:lnTo>
                    <a:pt x="9171" y="7050"/>
                  </a:lnTo>
                  <a:lnTo>
                    <a:pt x="8654" y="7549"/>
                  </a:lnTo>
                  <a:lnTo>
                    <a:pt x="8602" y="7935"/>
                  </a:lnTo>
                  <a:lnTo>
                    <a:pt x="8930" y="7999"/>
                  </a:lnTo>
                  <a:lnTo>
                    <a:pt x="8981" y="7999"/>
                  </a:lnTo>
                  <a:lnTo>
                    <a:pt x="9136" y="8466"/>
                  </a:lnTo>
                  <a:lnTo>
                    <a:pt x="9136" y="8498"/>
                  </a:lnTo>
                  <a:lnTo>
                    <a:pt x="8723" y="8885"/>
                  </a:lnTo>
                  <a:lnTo>
                    <a:pt x="8568" y="9416"/>
                  </a:lnTo>
                  <a:lnTo>
                    <a:pt x="8568" y="9448"/>
                  </a:lnTo>
                  <a:lnTo>
                    <a:pt x="8533" y="9416"/>
                  </a:lnTo>
                  <a:lnTo>
                    <a:pt x="7826" y="9030"/>
                  </a:lnTo>
                  <a:lnTo>
                    <a:pt x="7792" y="9030"/>
                  </a:lnTo>
                  <a:lnTo>
                    <a:pt x="7792" y="8997"/>
                  </a:lnTo>
                  <a:lnTo>
                    <a:pt x="7464" y="8305"/>
                  </a:lnTo>
                  <a:lnTo>
                    <a:pt x="6809" y="8611"/>
                  </a:lnTo>
                  <a:lnTo>
                    <a:pt x="6689" y="9190"/>
                  </a:lnTo>
                  <a:lnTo>
                    <a:pt x="6689" y="9223"/>
                  </a:lnTo>
                  <a:lnTo>
                    <a:pt x="5258" y="10671"/>
                  </a:lnTo>
                  <a:lnTo>
                    <a:pt x="5309" y="11363"/>
                  </a:lnTo>
                  <a:lnTo>
                    <a:pt x="5309" y="11396"/>
                  </a:lnTo>
                  <a:lnTo>
                    <a:pt x="4896" y="11540"/>
                  </a:lnTo>
                  <a:lnTo>
                    <a:pt x="4861" y="11540"/>
                  </a:lnTo>
                  <a:lnTo>
                    <a:pt x="4861" y="11508"/>
                  </a:lnTo>
                  <a:lnTo>
                    <a:pt x="4292" y="10398"/>
                  </a:lnTo>
                  <a:lnTo>
                    <a:pt x="3913" y="10864"/>
                  </a:lnTo>
                  <a:lnTo>
                    <a:pt x="3913" y="10897"/>
                  </a:lnTo>
                  <a:lnTo>
                    <a:pt x="3879" y="10897"/>
                  </a:lnTo>
                  <a:lnTo>
                    <a:pt x="2379" y="10945"/>
                  </a:lnTo>
                  <a:lnTo>
                    <a:pt x="1793" y="11959"/>
                  </a:lnTo>
                  <a:lnTo>
                    <a:pt x="2448" y="12957"/>
                  </a:lnTo>
                  <a:lnTo>
                    <a:pt x="2327" y="13536"/>
                  </a:lnTo>
                  <a:lnTo>
                    <a:pt x="2293" y="13536"/>
                  </a:lnTo>
                  <a:lnTo>
                    <a:pt x="1638" y="13649"/>
                  </a:lnTo>
                  <a:lnTo>
                    <a:pt x="1276" y="14293"/>
                  </a:lnTo>
                  <a:lnTo>
                    <a:pt x="1155" y="16111"/>
                  </a:lnTo>
                  <a:lnTo>
                    <a:pt x="1155" y="16160"/>
                  </a:lnTo>
                  <a:lnTo>
                    <a:pt x="1103" y="16160"/>
                  </a:lnTo>
                  <a:lnTo>
                    <a:pt x="448" y="16079"/>
                  </a:lnTo>
                  <a:lnTo>
                    <a:pt x="0" y="16272"/>
                  </a:lnTo>
                  <a:lnTo>
                    <a:pt x="0" y="16659"/>
                  </a:lnTo>
                  <a:lnTo>
                    <a:pt x="1103" y="17560"/>
                  </a:lnTo>
                  <a:lnTo>
                    <a:pt x="2741" y="18638"/>
                  </a:lnTo>
                  <a:lnTo>
                    <a:pt x="3396" y="18590"/>
                  </a:lnTo>
                  <a:lnTo>
                    <a:pt x="3430" y="18590"/>
                  </a:lnTo>
                  <a:lnTo>
                    <a:pt x="3465" y="18703"/>
                  </a:lnTo>
                  <a:lnTo>
                    <a:pt x="3879" y="18703"/>
                  </a:lnTo>
                  <a:lnTo>
                    <a:pt x="4620" y="18220"/>
                  </a:lnTo>
                  <a:lnTo>
                    <a:pt x="4689" y="18220"/>
                  </a:lnTo>
                  <a:lnTo>
                    <a:pt x="5137" y="18815"/>
                  </a:lnTo>
                  <a:lnTo>
                    <a:pt x="6602" y="19894"/>
                  </a:lnTo>
                  <a:lnTo>
                    <a:pt x="7309" y="19894"/>
                  </a:lnTo>
                  <a:lnTo>
                    <a:pt x="7344" y="19926"/>
                  </a:lnTo>
                  <a:lnTo>
                    <a:pt x="7878" y="20570"/>
                  </a:lnTo>
                  <a:lnTo>
                    <a:pt x="7947" y="21069"/>
                  </a:lnTo>
                  <a:lnTo>
                    <a:pt x="8688" y="21230"/>
                  </a:lnTo>
                  <a:lnTo>
                    <a:pt x="8723" y="21230"/>
                  </a:lnTo>
                  <a:lnTo>
                    <a:pt x="8723" y="21262"/>
                  </a:lnTo>
                  <a:lnTo>
                    <a:pt x="8809" y="21600"/>
                  </a:lnTo>
                  <a:lnTo>
                    <a:pt x="9498" y="21407"/>
                  </a:lnTo>
                  <a:lnTo>
                    <a:pt x="9619" y="20988"/>
                  </a:lnTo>
                  <a:lnTo>
                    <a:pt x="8895" y="20988"/>
                  </a:lnTo>
                  <a:lnTo>
                    <a:pt x="8895" y="20956"/>
                  </a:lnTo>
                  <a:lnTo>
                    <a:pt x="8723" y="20650"/>
                  </a:lnTo>
                  <a:lnTo>
                    <a:pt x="8774" y="20618"/>
                  </a:lnTo>
                  <a:lnTo>
                    <a:pt x="9102" y="20425"/>
                  </a:lnTo>
                  <a:lnTo>
                    <a:pt x="9550" y="20377"/>
                  </a:lnTo>
                  <a:lnTo>
                    <a:pt x="10447" y="19781"/>
                  </a:lnTo>
                  <a:lnTo>
                    <a:pt x="10774" y="19314"/>
                  </a:lnTo>
                  <a:lnTo>
                    <a:pt x="11464" y="18751"/>
                  </a:lnTo>
                  <a:lnTo>
                    <a:pt x="11584" y="18333"/>
                  </a:lnTo>
                  <a:lnTo>
                    <a:pt x="11998" y="17721"/>
                  </a:lnTo>
                  <a:lnTo>
                    <a:pt x="12481" y="17029"/>
                  </a:lnTo>
                  <a:lnTo>
                    <a:pt x="12894" y="15967"/>
                  </a:lnTo>
                  <a:lnTo>
                    <a:pt x="13170" y="15130"/>
                  </a:lnTo>
                  <a:lnTo>
                    <a:pt x="12843" y="14405"/>
                  </a:lnTo>
                  <a:lnTo>
                    <a:pt x="12929" y="13649"/>
                  </a:lnTo>
                  <a:lnTo>
                    <a:pt x="12929" y="13601"/>
                  </a:lnTo>
                  <a:lnTo>
                    <a:pt x="13377" y="13150"/>
                  </a:lnTo>
                  <a:lnTo>
                    <a:pt x="12894" y="12764"/>
                  </a:lnTo>
                  <a:lnTo>
                    <a:pt x="12843" y="12764"/>
                  </a:lnTo>
                  <a:lnTo>
                    <a:pt x="12843" y="12731"/>
                  </a:lnTo>
                  <a:lnTo>
                    <a:pt x="12757" y="12313"/>
                  </a:lnTo>
                  <a:lnTo>
                    <a:pt x="12757" y="12265"/>
                  </a:lnTo>
                  <a:lnTo>
                    <a:pt x="12808" y="12265"/>
                  </a:lnTo>
                  <a:lnTo>
                    <a:pt x="13653" y="12152"/>
                  </a:lnTo>
                  <a:lnTo>
                    <a:pt x="13791" y="11701"/>
                  </a:lnTo>
                  <a:lnTo>
                    <a:pt x="13791" y="11621"/>
                  </a:lnTo>
                  <a:lnTo>
                    <a:pt x="13825" y="11669"/>
                  </a:lnTo>
                  <a:lnTo>
                    <a:pt x="14274" y="11814"/>
                  </a:lnTo>
                  <a:lnTo>
                    <a:pt x="15084" y="11540"/>
                  </a:lnTo>
                  <a:lnTo>
                    <a:pt x="15325" y="11090"/>
                  </a:lnTo>
                  <a:lnTo>
                    <a:pt x="15325" y="11058"/>
                  </a:lnTo>
                  <a:lnTo>
                    <a:pt x="15377" y="11058"/>
                  </a:lnTo>
                  <a:lnTo>
                    <a:pt x="15773" y="11283"/>
                  </a:lnTo>
                  <a:lnTo>
                    <a:pt x="16222" y="11283"/>
                  </a:lnTo>
                  <a:lnTo>
                    <a:pt x="16515" y="11669"/>
                  </a:lnTo>
                  <a:lnTo>
                    <a:pt x="18221" y="11202"/>
                  </a:lnTo>
                  <a:lnTo>
                    <a:pt x="18394" y="10526"/>
                  </a:lnTo>
                  <a:lnTo>
                    <a:pt x="18463" y="10526"/>
                  </a:lnTo>
                  <a:lnTo>
                    <a:pt x="18790" y="10559"/>
                  </a:lnTo>
                  <a:lnTo>
                    <a:pt x="19204" y="10108"/>
                  </a:lnTo>
                  <a:lnTo>
                    <a:pt x="19290" y="10027"/>
                  </a:lnTo>
                  <a:lnTo>
                    <a:pt x="19290" y="10140"/>
                  </a:lnTo>
                  <a:lnTo>
                    <a:pt x="19325" y="10639"/>
                  </a:lnTo>
                  <a:lnTo>
                    <a:pt x="20393" y="10752"/>
                  </a:lnTo>
                  <a:lnTo>
                    <a:pt x="20997" y="10365"/>
                  </a:lnTo>
                  <a:lnTo>
                    <a:pt x="21031" y="9641"/>
                  </a:lnTo>
                  <a:lnTo>
                    <a:pt x="20393" y="9190"/>
                  </a:lnTo>
                  <a:lnTo>
                    <a:pt x="20342" y="9190"/>
                  </a:lnTo>
                  <a:lnTo>
                    <a:pt x="20342" y="9142"/>
                  </a:lnTo>
                  <a:lnTo>
                    <a:pt x="20307" y="8241"/>
                  </a:lnTo>
                  <a:lnTo>
                    <a:pt x="20307" y="8193"/>
                  </a:lnTo>
                  <a:lnTo>
                    <a:pt x="20669" y="7935"/>
                  </a:lnTo>
                  <a:lnTo>
                    <a:pt x="20704" y="7935"/>
                  </a:lnTo>
                  <a:lnTo>
                    <a:pt x="21600" y="7887"/>
                  </a:lnTo>
                  <a:lnTo>
                    <a:pt x="20755" y="6132"/>
                  </a:lnTo>
                  <a:lnTo>
                    <a:pt x="20307" y="5843"/>
                  </a:lnTo>
                  <a:lnTo>
                    <a:pt x="19531" y="6181"/>
                  </a:lnTo>
                  <a:lnTo>
                    <a:pt x="19497" y="6181"/>
                  </a:lnTo>
                  <a:lnTo>
                    <a:pt x="19445" y="6132"/>
                  </a:lnTo>
                  <a:lnTo>
                    <a:pt x="19169" y="5344"/>
                  </a:lnTo>
                  <a:lnTo>
                    <a:pt x="17945" y="4877"/>
                  </a:lnTo>
                  <a:lnTo>
                    <a:pt x="17290" y="4957"/>
                  </a:lnTo>
                  <a:lnTo>
                    <a:pt x="16308" y="6937"/>
                  </a:lnTo>
                  <a:lnTo>
                    <a:pt x="15653" y="7661"/>
                  </a:lnTo>
                  <a:lnTo>
                    <a:pt x="15618" y="7694"/>
                  </a:lnTo>
                  <a:lnTo>
                    <a:pt x="15136" y="7243"/>
                  </a:lnTo>
                  <a:lnTo>
                    <a:pt x="14808" y="7742"/>
                  </a:lnTo>
                  <a:lnTo>
                    <a:pt x="14756" y="7742"/>
                  </a:lnTo>
                  <a:lnTo>
                    <a:pt x="13860" y="7774"/>
                  </a:lnTo>
                  <a:lnTo>
                    <a:pt x="13257" y="8241"/>
                  </a:lnTo>
                  <a:lnTo>
                    <a:pt x="13205" y="8241"/>
                  </a:lnTo>
                  <a:lnTo>
                    <a:pt x="12601" y="7629"/>
                  </a:lnTo>
                  <a:lnTo>
                    <a:pt x="12722" y="6100"/>
                  </a:lnTo>
                  <a:lnTo>
                    <a:pt x="13257" y="4925"/>
                  </a:lnTo>
                  <a:lnTo>
                    <a:pt x="12567" y="4732"/>
                  </a:lnTo>
                  <a:lnTo>
                    <a:pt x="12515" y="4732"/>
                  </a:lnTo>
                  <a:lnTo>
                    <a:pt x="12188" y="4040"/>
                  </a:lnTo>
                  <a:lnTo>
                    <a:pt x="12188" y="4008"/>
                  </a:lnTo>
                  <a:lnTo>
                    <a:pt x="12446" y="3058"/>
                  </a:lnTo>
                  <a:lnTo>
                    <a:pt x="11912" y="2752"/>
                  </a:lnTo>
                  <a:lnTo>
                    <a:pt x="11860" y="2752"/>
                  </a:lnTo>
                  <a:lnTo>
                    <a:pt x="11860" y="2704"/>
                  </a:lnTo>
                  <a:lnTo>
                    <a:pt x="11912" y="1754"/>
                  </a:lnTo>
                  <a:lnTo>
                    <a:pt x="11498" y="1030"/>
                  </a:lnTo>
                  <a:lnTo>
                    <a:pt x="11171" y="1223"/>
                  </a:lnTo>
                  <a:lnTo>
                    <a:pt x="10688" y="1223"/>
                  </a:lnTo>
                  <a:lnTo>
                    <a:pt x="10636" y="1191"/>
                  </a:lnTo>
                  <a:lnTo>
                    <a:pt x="10636" y="660"/>
                  </a:lnTo>
                  <a:lnTo>
                    <a:pt x="11015" y="418"/>
                  </a:lnTo>
                  <a:lnTo>
                    <a:pt x="10722" y="0"/>
                  </a:lnTo>
                  <a:close/>
                  <a:moveTo>
                    <a:pt x="6861" y="18333"/>
                  </a:moveTo>
                  <a:lnTo>
                    <a:pt x="6775" y="17946"/>
                  </a:lnTo>
                  <a:lnTo>
                    <a:pt x="6809" y="17914"/>
                  </a:lnTo>
                  <a:lnTo>
                    <a:pt x="7189" y="17801"/>
                  </a:lnTo>
                  <a:lnTo>
                    <a:pt x="7016" y="17254"/>
                  </a:lnTo>
                  <a:lnTo>
                    <a:pt x="7016" y="17222"/>
                  </a:lnTo>
                  <a:lnTo>
                    <a:pt x="7051" y="17222"/>
                  </a:lnTo>
                  <a:lnTo>
                    <a:pt x="7499" y="17077"/>
                  </a:lnTo>
                  <a:lnTo>
                    <a:pt x="7551" y="17077"/>
                  </a:lnTo>
                  <a:lnTo>
                    <a:pt x="7913" y="17753"/>
                  </a:lnTo>
                  <a:lnTo>
                    <a:pt x="8809" y="17254"/>
                  </a:lnTo>
                  <a:lnTo>
                    <a:pt x="8809" y="17222"/>
                  </a:lnTo>
                  <a:lnTo>
                    <a:pt x="8843" y="17254"/>
                  </a:lnTo>
                  <a:lnTo>
                    <a:pt x="9136" y="17673"/>
                  </a:lnTo>
                  <a:lnTo>
                    <a:pt x="9430" y="17866"/>
                  </a:lnTo>
                  <a:lnTo>
                    <a:pt x="9740" y="17753"/>
                  </a:lnTo>
                  <a:lnTo>
                    <a:pt x="10274" y="17753"/>
                  </a:lnTo>
                  <a:lnTo>
                    <a:pt x="10274" y="17801"/>
                  </a:lnTo>
                  <a:lnTo>
                    <a:pt x="10516" y="18139"/>
                  </a:lnTo>
                  <a:lnTo>
                    <a:pt x="10481" y="18172"/>
                  </a:lnTo>
                  <a:lnTo>
                    <a:pt x="9585" y="19282"/>
                  </a:lnTo>
                  <a:lnTo>
                    <a:pt x="9550" y="19282"/>
                  </a:lnTo>
                  <a:lnTo>
                    <a:pt x="8981" y="18896"/>
                  </a:lnTo>
                  <a:lnTo>
                    <a:pt x="8275" y="18976"/>
                  </a:lnTo>
                  <a:lnTo>
                    <a:pt x="7878" y="18703"/>
                  </a:lnTo>
                  <a:lnTo>
                    <a:pt x="7378" y="18397"/>
                  </a:lnTo>
                  <a:lnTo>
                    <a:pt x="6895" y="18365"/>
                  </a:lnTo>
                  <a:lnTo>
                    <a:pt x="6861" y="18365"/>
                  </a:lnTo>
                  <a:lnTo>
                    <a:pt x="6861" y="18333"/>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34" name="Freeform 153"/>
            <p:cNvSpPr/>
            <p:nvPr/>
          </p:nvSpPr>
          <p:spPr>
            <a:xfrm>
              <a:off x="2200982" y="1729927"/>
              <a:ext cx="106271" cy="65399"/>
            </a:xfrm>
            <a:custGeom>
              <a:avLst/>
              <a:gdLst/>
              <a:ahLst/>
              <a:cxnLst>
                <a:cxn ang="0">
                  <a:pos x="wd2" y="hd2"/>
                </a:cxn>
                <a:cxn ang="5400000">
                  <a:pos x="wd2" y="hd2"/>
                </a:cxn>
                <a:cxn ang="10800000">
                  <a:pos x="wd2" y="hd2"/>
                </a:cxn>
                <a:cxn ang="16200000">
                  <a:pos x="wd2" y="hd2"/>
                </a:cxn>
              </a:cxnLst>
              <a:rect l="0" t="0" r="r" b="b"/>
              <a:pathLst>
                <a:path w="21600" h="21600" extrusionOk="0">
                  <a:moveTo>
                    <a:pt x="0" y="8775"/>
                  </a:moveTo>
                  <a:lnTo>
                    <a:pt x="415" y="11981"/>
                  </a:lnTo>
                  <a:lnTo>
                    <a:pt x="3115" y="12487"/>
                  </a:lnTo>
                  <a:lnTo>
                    <a:pt x="3427" y="12487"/>
                  </a:lnTo>
                  <a:lnTo>
                    <a:pt x="6335" y="16031"/>
                  </a:lnTo>
                  <a:lnTo>
                    <a:pt x="8515" y="18394"/>
                  </a:lnTo>
                  <a:lnTo>
                    <a:pt x="12773" y="17550"/>
                  </a:lnTo>
                  <a:lnTo>
                    <a:pt x="12981" y="17550"/>
                  </a:lnTo>
                  <a:lnTo>
                    <a:pt x="12981" y="18056"/>
                  </a:lnTo>
                  <a:lnTo>
                    <a:pt x="16200" y="21600"/>
                  </a:lnTo>
                  <a:lnTo>
                    <a:pt x="21600" y="10463"/>
                  </a:lnTo>
                  <a:lnTo>
                    <a:pt x="20042" y="7256"/>
                  </a:lnTo>
                  <a:lnTo>
                    <a:pt x="17654" y="7256"/>
                  </a:lnTo>
                  <a:lnTo>
                    <a:pt x="15473" y="8438"/>
                  </a:lnTo>
                  <a:lnTo>
                    <a:pt x="15162" y="8775"/>
                  </a:lnTo>
                  <a:lnTo>
                    <a:pt x="15162" y="8438"/>
                  </a:lnTo>
                  <a:lnTo>
                    <a:pt x="14954" y="8438"/>
                  </a:lnTo>
                  <a:lnTo>
                    <a:pt x="13500" y="6075"/>
                  </a:lnTo>
                  <a:lnTo>
                    <a:pt x="11735" y="2025"/>
                  </a:lnTo>
                  <a:lnTo>
                    <a:pt x="6542" y="6919"/>
                  </a:lnTo>
                  <a:lnTo>
                    <a:pt x="6335" y="7256"/>
                  </a:lnTo>
                  <a:lnTo>
                    <a:pt x="6127" y="7256"/>
                  </a:lnTo>
                  <a:lnTo>
                    <a:pt x="5815" y="6919"/>
                  </a:lnTo>
                  <a:lnTo>
                    <a:pt x="3842" y="0"/>
                  </a:lnTo>
                  <a:lnTo>
                    <a:pt x="1454" y="1688"/>
                  </a:lnTo>
                  <a:lnTo>
                    <a:pt x="2388" y="6919"/>
                  </a:lnTo>
                  <a:lnTo>
                    <a:pt x="2388" y="7256"/>
                  </a:lnTo>
                  <a:lnTo>
                    <a:pt x="2700" y="7594"/>
                  </a:lnTo>
                  <a:lnTo>
                    <a:pt x="2181" y="7594"/>
                  </a:lnTo>
                  <a:lnTo>
                    <a:pt x="0" y="8775"/>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35" name="Freeform 154"/>
            <p:cNvSpPr/>
            <p:nvPr/>
          </p:nvSpPr>
          <p:spPr>
            <a:xfrm>
              <a:off x="2388996" y="1438711"/>
              <a:ext cx="402598" cy="508867"/>
            </a:xfrm>
            <a:custGeom>
              <a:avLst/>
              <a:gdLst/>
              <a:ahLst/>
              <a:cxnLst>
                <a:cxn ang="0">
                  <a:pos x="wd2" y="hd2"/>
                </a:cxn>
                <a:cxn ang="5400000">
                  <a:pos x="wd2" y="hd2"/>
                </a:cxn>
                <a:cxn ang="10800000">
                  <a:pos x="wd2" y="hd2"/>
                </a:cxn>
                <a:cxn ang="16200000">
                  <a:pos x="wd2" y="hd2"/>
                </a:cxn>
              </a:cxnLst>
              <a:rect l="0" t="0" r="r" b="b"/>
              <a:pathLst>
                <a:path w="21600" h="21600" extrusionOk="0">
                  <a:moveTo>
                    <a:pt x="0" y="20429"/>
                  </a:moveTo>
                  <a:lnTo>
                    <a:pt x="521" y="20429"/>
                  </a:lnTo>
                  <a:lnTo>
                    <a:pt x="1124" y="21296"/>
                  </a:lnTo>
                  <a:lnTo>
                    <a:pt x="5592" y="21600"/>
                  </a:lnTo>
                  <a:lnTo>
                    <a:pt x="8580" y="20169"/>
                  </a:lnTo>
                  <a:lnTo>
                    <a:pt x="9484" y="20169"/>
                  </a:lnTo>
                  <a:lnTo>
                    <a:pt x="9786" y="19410"/>
                  </a:lnTo>
                  <a:lnTo>
                    <a:pt x="11211" y="18325"/>
                  </a:lnTo>
                  <a:lnTo>
                    <a:pt x="13294" y="18217"/>
                  </a:lnTo>
                  <a:lnTo>
                    <a:pt x="13870" y="18672"/>
                  </a:lnTo>
                  <a:lnTo>
                    <a:pt x="14720" y="18065"/>
                  </a:lnTo>
                  <a:lnTo>
                    <a:pt x="18365" y="18520"/>
                  </a:lnTo>
                  <a:lnTo>
                    <a:pt x="18804" y="17458"/>
                  </a:lnTo>
                  <a:lnTo>
                    <a:pt x="20038" y="16786"/>
                  </a:lnTo>
                  <a:lnTo>
                    <a:pt x="19517" y="15745"/>
                  </a:lnTo>
                  <a:lnTo>
                    <a:pt x="20092" y="13077"/>
                  </a:lnTo>
                  <a:lnTo>
                    <a:pt x="20997" y="12361"/>
                  </a:lnTo>
                  <a:lnTo>
                    <a:pt x="20366" y="11082"/>
                  </a:lnTo>
                  <a:lnTo>
                    <a:pt x="19133" y="10973"/>
                  </a:lnTo>
                  <a:lnTo>
                    <a:pt x="20038" y="9651"/>
                  </a:lnTo>
                  <a:lnTo>
                    <a:pt x="21600" y="8718"/>
                  </a:lnTo>
                  <a:lnTo>
                    <a:pt x="20175" y="7027"/>
                  </a:lnTo>
                  <a:lnTo>
                    <a:pt x="20175" y="6983"/>
                  </a:lnTo>
                  <a:lnTo>
                    <a:pt x="20695" y="6419"/>
                  </a:lnTo>
                  <a:lnTo>
                    <a:pt x="19791" y="6007"/>
                  </a:lnTo>
                  <a:lnTo>
                    <a:pt x="19791" y="5964"/>
                  </a:lnTo>
                  <a:lnTo>
                    <a:pt x="19654" y="4619"/>
                  </a:lnTo>
                  <a:lnTo>
                    <a:pt x="18749" y="4771"/>
                  </a:lnTo>
                  <a:lnTo>
                    <a:pt x="18667" y="4771"/>
                  </a:lnTo>
                  <a:lnTo>
                    <a:pt x="18146" y="4012"/>
                  </a:lnTo>
                  <a:lnTo>
                    <a:pt x="16995" y="4511"/>
                  </a:lnTo>
                  <a:lnTo>
                    <a:pt x="16940" y="4467"/>
                  </a:lnTo>
                  <a:lnTo>
                    <a:pt x="16227" y="3947"/>
                  </a:lnTo>
                  <a:lnTo>
                    <a:pt x="16227" y="3860"/>
                  </a:lnTo>
                  <a:lnTo>
                    <a:pt x="16611" y="3448"/>
                  </a:lnTo>
                  <a:lnTo>
                    <a:pt x="15241" y="2667"/>
                  </a:lnTo>
                  <a:lnTo>
                    <a:pt x="15186" y="2667"/>
                  </a:lnTo>
                  <a:lnTo>
                    <a:pt x="13431" y="0"/>
                  </a:lnTo>
                  <a:lnTo>
                    <a:pt x="11924" y="43"/>
                  </a:lnTo>
                  <a:lnTo>
                    <a:pt x="11430" y="369"/>
                  </a:lnTo>
                  <a:lnTo>
                    <a:pt x="11485" y="1583"/>
                  </a:lnTo>
                  <a:lnTo>
                    <a:pt x="12527" y="2147"/>
                  </a:lnTo>
                  <a:lnTo>
                    <a:pt x="12582" y="2212"/>
                  </a:lnTo>
                  <a:lnTo>
                    <a:pt x="12527" y="3275"/>
                  </a:lnTo>
                  <a:lnTo>
                    <a:pt x="11485" y="3860"/>
                  </a:lnTo>
                  <a:lnTo>
                    <a:pt x="11485" y="3904"/>
                  </a:lnTo>
                  <a:lnTo>
                    <a:pt x="11430" y="3860"/>
                  </a:lnTo>
                  <a:lnTo>
                    <a:pt x="9731" y="3643"/>
                  </a:lnTo>
                  <a:lnTo>
                    <a:pt x="9292" y="4207"/>
                  </a:lnTo>
                  <a:lnTo>
                    <a:pt x="9731" y="4576"/>
                  </a:lnTo>
                  <a:lnTo>
                    <a:pt x="9786" y="4576"/>
                  </a:lnTo>
                  <a:lnTo>
                    <a:pt x="10581" y="6571"/>
                  </a:lnTo>
                  <a:lnTo>
                    <a:pt x="11622" y="6680"/>
                  </a:lnTo>
                  <a:lnTo>
                    <a:pt x="11622" y="6723"/>
                  </a:lnTo>
                  <a:lnTo>
                    <a:pt x="12527" y="7395"/>
                  </a:lnTo>
                  <a:lnTo>
                    <a:pt x="12582" y="7395"/>
                  </a:lnTo>
                  <a:lnTo>
                    <a:pt x="12637" y="8371"/>
                  </a:lnTo>
                  <a:lnTo>
                    <a:pt x="12637" y="8414"/>
                  </a:lnTo>
                  <a:lnTo>
                    <a:pt x="12582" y="8414"/>
                  </a:lnTo>
                  <a:lnTo>
                    <a:pt x="11156" y="8827"/>
                  </a:lnTo>
                  <a:lnTo>
                    <a:pt x="10581" y="9911"/>
                  </a:lnTo>
                  <a:lnTo>
                    <a:pt x="8881" y="10930"/>
                  </a:lnTo>
                  <a:lnTo>
                    <a:pt x="8881" y="11602"/>
                  </a:lnTo>
                  <a:lnTo>
                    <a:pt x="9676" y="12014"/>
                  </a:lnTo>
                  <a:lnTo>
                    <a:pt x="9676" y="12058"/>
                  </a:lnTo>
                  <a:lnTo>
                    <a:pt x="9594" y="12839"/>
                  </a:lnTo>
                  <a:lnTo>
                    <a:pt x="9594" y="12882"/>
                  </a:lnTo>
                  <a:lnTo>
                    <a:pt x="8826" y="13598"/>
                  </a:lnTo>
                  <a:lnTo>
                    <a:pt x="8826" y="13641"/>
                  </a:lnTo>
                  <a:lnTo>
                    <a:pt x="7867" y="13966"/>
                  </a:lnTo>
                  <a:lnTo>
                    <a:pt x="7538" y="14378"/>
                  </a:lnTo>
                  <a:lnTo>
                    <a:pt x="7456" y="14422"/>
                  </a:lnTo>
                  <a:lnTo>
                    <a:pt x="6305" y="14465"/>
                  </a:lnTo>
                  <a:lnTo>
                    <a:pt x="4550" y="16330"/>
                  </a:lnTo>
                  <a:lnTo>
                    <a:pt x="4495" y="16330"/>
                  </a:lnTo>
                  <a:lnTo>
                    <a:pt x="3563" y="16222"/>
                  </a:lnTo>
                  <a:lnTo>
                    <a:pt x="2549" y="16937"/>
                  </a:lnTo>
                  <a:lnTo>
                    <a:pt x="850" y="16937"/>
                  </a:lnTo>
                  <a:lnTo>
                    <a:pt x="1179" y="17696"/>
                  </a:lnTo>
                  <a:lnTo>
                    <a:pt x="1179" y="17761"/>
                  </a:lnTo>
                  <a:lnTo>
                    <a:pt x="1124" y="17761"/>
                  </a:lnTo>
                  <a:lnTo>
                    <a:pt x="274" y="18325"/>
                  </a:lnTo>
                  <a:lnTo>
                    <a:pt x="1179" y="19149"/>
                  </a:lnTo>
                  <a:lnTo>
                    <a:pt x="1234" y="19193"/>
                  </a:lnTo>
                  <a:lnTo>
                    <a:pt x="1179" y="19193"/>
                  </a:lnTo>
                  <a:lnTo>
                    <a:pt x="274" y="19605"/>
                  </a:lnTo>
                  <a:lnTo>
                    <a:pt x="0" y="20429"/>
                  </a:lnTo>
                  <a:close/>
                  <a:moveTo>
                    <a:pt x="7648" y="17284"/>
                  </a:moveTo>
                  <a:lnTo>
                    <a:pt x="7922" y="16634"/>
                  </a:lnTo>
                  <a:lnTo>
                    <a:pt x="7977" y="16634"/>
                  </a:lnTo>
                  <a:lnTo>
                    <a:pt x="7977" y="16569"/>
                  </a:lnTo>
                  <a:lnTo>
                    <a:pt x="8059" y="16569"/>
                  </a:lnTo>
                  <a:lnTo>
                    <a:pt x="9786" y="16417"/>
                  </a:lnTo>
                  <a:lnTo>
                    <a:pt x="10307" y="15593"/>
                  </a:lnTo>
                  <a:lnTo>
                    <a:pt x="10307" y="15506"/>
                  </a:lnTo>
                  <a:lnTo>
                    <a:pt x="10389" y="15441"/>
                  </a:lnTo>
                  <a:lnTo>
                    <a:pt x="10444" y="15506"/>
                  </a:lnTo>
                  <a:lnTo>
                    <a:pt x="10498" y="15549"/>
                  </a:lnTo>
                  <a:lnTo>
                    <a:pt x="10910" y="15853"/>
                  </a:lnTo>
                  <a:lnTo>
                    <a:pt x="11293" y="15029"/>
                  </a:lnTo>
                  <a:lnTo>
                    <a:pt x="11348" y="15029"/>
                  </a:lnTo>
                  <a:lnTo>
                    <a:pt x="11348" y="14986"/>
                  </a:lnTo>
                  <a:lnTo>
                    <a:pt x="11430" y="14986"/>
                  </a:lnTo>
                  <a:lnTo>
                    <a:pt x="12335" y="14877"/>
                  </a:lnTo>
                  <a:lnTo>
                    <a:pt x="12335" y="14834"/>
                  </a:lnTo>
                  <a:lnTo>
                    <a:pt x="12390" y="14877"/>
                  </a:lnTo>
                  <a:lnTo>
                    <a:pt x="13431" y="15398"/>
                  </a:lnTo>
                  <a:lnTo>
                    <a:pt x="13486" y="15398"/>
                  </a:lnTo>
                  <a:lnTo>
                    <a:pt x="13569" y="15441"/>
                  </a:lnTo>
                  <a:lnTo>
                    <a:pt x="13486" y="15441"/>
                  </a:lnTo>
                  <a:lnTo>
                    <a:pt x="13486" y="15506"/>
                  </a:lnTo>
                  <a:lnTo>
                    <a:pt x="13349" y="16070"/>
                  </a:lnTo>
                  <a:lnTo>
                    <a:pt x="13349" y="16113"/>
                  </a:lnTo>
                  <a:lnTo>
                    <a:pt x="13294" y="16113"/>
                  </a:lnTo>
                  <a:lnTo>
                    <a:pt x="13294" y="16157"/>
                  </a:lnTo>
                  <a:lnTo>
                    <a:pt x="12774" y="16222"/>
                  </a:lnTo>
                  <a:lnTo>
                    <a:pt x="13678" y="16937"/>
                  </a:lnTo>
                  <a:lnTo>
                    <a:pt x="13815" y="16981"/>
                  </a:lnTo>
                  <a:lnTo>
                    <a:pt x="13678" y="17046"/>
                  </a:lnTo>
                  <a:lnTo>
                    <a:pt x="13623" y="17046"/>
                  </a:lnTo>
                  <a:lnTo>
                    <a:pt x="9923" y="18477"/>
                  </a:lnTo>
                  <a:lnTo>
                    <a:pt x="9868" y="18477"/>
                  </a:lnTo>
                  <a:lnTo>
                    <a:pt x="9786" y="18434"/>
                  </a:lnTo>
                  <a:lnTo>
                    <a:pt x="7648" y="17393"/>
                  </a:lnTo>
                  <a:lnTo>
                    <a:pt x="7593" y="17349"/>
                  </a:lnTo>
                  <a:lnTo>
                    <a:pt x="7593" y="17284"/>
                  </a:lnTo>
                  <a:lnTo>
                    <a:pt x="7648" y="17284"/>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36" name="Freeform 155"/>
            <p:cNvSpPr/>
            <p:nvPr/>
          </p:nvSpPr>
          <p:spPr>
            <a:xfrm>
              <a:off x="2533070" y="1790726"/>
              <a:ext cx="108828" cy="80726"/>
            </a:xfrm>
            <a:custGeom>
              <a:avLst/>
              <a:gdLst/>
              <a:ahLst/>
              <a:cxnLst>
                <a:cxn ang="0">
                  <a:pos x="wd2" y="hd2"/>
                </a:cxn>
                <a:cxn ang="5400000">
                  <a:pos x="wd2" y="hd2"/>
                </a:cxn>
                <a:cxn ang="10800000">
                  <a:pos x="wd2" y="hd2"/>
                </a:cxn>
                <a:cxn ang="16200000">
                  <a:pos x="wd2" y="hd2"/>
                </a:cxn>
              </a:cxnLst>
              <a:rect l="0" t="0" r="r" b="b"/>
              <a:pathLst>
                <a:path w="21600" h="21600" extrusionOk="0">
                  <a:moveTo>
                    <a:pt x="1217" y="10937"/>
                  </a:moveTo>
                  <a:lnTo>
                    <a:pt x="0" y="14765"/>
                  </a:lnTo>
                  <a:lnTo>
                    <a:pt x="7910" y="21600"/>
                  </a:lnTo>
                  <a:lnTo>
                    <a:pt x="21600" y="12577"/>
                  </a:lnTo>
                  <a:lnTo>
                    <a:pt x="17949" y="8339"/>
                  </a:lnTo>
                  <a:lnTo>
                    <a:pt x="17746" y="7656"/>
                  </a:lnTo>
                  <a:lnTo>
                    <a:pt x="18152" y="7656"/>
                  </a:lnTo>
                  <a:lnTo>
                    <a:pt x="20383" y="7109"/>
                  </a:lnTo>
                  <a:lnTo>
                    <a:pt x="20789" y="3554"/>
                  </a:lnTo>
                  <a:lnTo>
                    <a:pt x="17037" y="0"/>
                  </a:lnTo>
                  <a:lnTo>
                    <a:pt x="13690" y="957"/>
                  </a:lnTo>
                  <a:lnTo>
                    <a:pt x="11966" y="6425"/>
                  </a:lnTo>
                  <a:lnTo>
                    <a:pt x="11966" y="6699"/>
                  </a:lnTo>
                  <a:lnTo>
                    <a:pt x="10039" y="4101"/>
                  </a:lnTo>
                  <a:lnTo>
                    <a:pt x="8113" y="9706"/>
                  </a:lnTo>
                  <a:lnTo>
                    <a:pt x="7910" y="9980"/>
                  </a:lnTo>
                  <a:lnTo>
                    <a:pt x="1217" y="10937"/>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37" name="Freeform 156"/>
            <p:cNvSpPr/>
            <p:nvPr/>
          </p:nvSpPr>
          <p:spPr>
            <a:xfrm>
              <a:off x="1728395" y="465434"/>
              <a:ext cx="602871" cy="1368722"/>
            </a:xfrm>
            <a:custGeom>
              <a:avLst/>
              <a:gdLst/>
              <a:ahLst/>
              <a:cxnLst>
                <a:cxn ang="0">
                  <a:pos x="wd2" y="hd2"/>
                </a:cxn>
                <a:cxn ang="5400000">
                  <a:pos x="wd2" y="hd2"/>
                </a:cxn>
                <a:cxn ang="10800000">
                  <a:pos x="wd2" y="hd2"/>
                </a:cxn>
                <a:cxn ang="16200000">
                  <a:pos x="wd2" y="hd2"/>
                </a:cxn>
              </a:cxnLst>
              <a:rect l="0" t="0" r="r" b="b"/>
              <a:pathLst>
                <a:path w="21600" h="21600" extrusionOk="0">
                  <a:moveTo>
                    <a:pt x="20264" y="11352"/>
                  </a:moveTo>
                  <a:lnTo>
                    <a:pt x="20209" y="11368"/>
                  </a:lnTo>
                  <a:lnTo>
                    <a:pt x="20209" y="11352"/>
                  </a:lnTo>
                  <a:lnTo>
                    <a:pt x="19733" y="11199"/>
                  </a:lnTo>
                  <a:lnTo>
                    <a:pt x="18616" y="11199"/>
                  </a:lnTo>
                  <a:lnTo>
                    <a:pt x="18616" y="11183"/>
                  </a:lnTo>
                  <a:lnTo>
                    <a:pt x="18708" y="10893"/>
                  </a:lnTo>
                  <a:lnTo>
                    <a:pt x="19348" y="10554"/>
                  </a:lnTo>
                  <a:lnTo>
                    <a:pt x="19513" y="10320"/>
                  </a:lnTo>
                  <a:lnTo>
                    <a:pt x="19092" y="10191"/>
                  </a:lnTo>
                  <a:lnTo>
                    <a:pt x="19092" y="9925"/>
                  </a:lnTo>
                  <a:lnTo>
                    <a:pt x="18744" y="9748"/>
                  </a:lnTo>
                  <a:lnTo>
                    <a:pt x="18708" y="9732"/>
                  </a:lnTo>
                  <a:lnTo>
                    <a:pt x="18873" y="9385"/>
                  </a:lnTo>
                  <a:lnTo>
                    <a:pt x="18433" y="9232"/>
                  </a:lnTo>
                  <a:lnTo>
                    <a:pt x="18397" y="9216"/>
                  </a:lnTo>
                  <a:lnTo>
                    <a:pt x="18433" y="9216"/>
                  </a:lnTo>
                  <a:lnTo>
                    <a:pt x="19092" y="8893"/>
                  </a:lnTo>
                  <a:lnTo>
                    <a:pt x="18873" y="7579"/>
                  </a:lnTo>
                  <a:lnTo>
                    <a:pt x="18085" y="7063"/>
                  </a:lnTo>
                  <a:lnTo>
                    <a:pt x="18488" y="6982"/>
                  </a:lnTo>
                  <a:lnTo>
                    <a:pt x="19385" y="6660"/>
                  </a:lnTo>
                  <a:lnTo>
                    <a:pt x="19385" y="6644"/>
                  </a:lnTo>
                  <a:lnTo>
                    <a:pt x="19385" y="6660"/>
                  </a:lnTo>
                  <a:lnTo>
                    <a:pt x="19953" y="6676"/>
                  </a:lnTo>
                  <a:lnTo>
                    <a:pt x="20136" y="6257"/>
                  </a:lnTo>
                  <a:lnTo>
                    <a:pt x="20392" y="6087"/>
                  </a:lnTo>
                  <a:lnTo>
                    <a:pt x="20465" y="5862"/>
                  </a:lnTo>
                  <a:lnTo>
                    <a:pt x="20465" y="5837"/>
                  </a:lnTo>
                  <a:lnTo>
                    <a:pt x="21600" y="5458"/>
                  </a:lnTo>
                  <a:lnTo>
                    <a:pt x="21124" y="5209"/>
                  </a:lnTo>
                  <a:lnTo>
                    <a:pt x="21124" y="4789"/>
                  </a:lnTo>
                  <a:lnTo>
                    <a:pt x="20136" y="4201"/>
                  </a:lnTo>
                  <a:lnTo>
                    <a:pt x="20136" y="4176"/>
                  </a:lnTo>
                  <a:lnTo>
                    <a:pt x="19989" y="3878"/>
                  </a:lnTo>
                  <a:lnTo>
                    <a:pt x="19696" y="3701"/>
                  </a:lnTo>
                  <a:lnTo>
                    <a:pt x="19696" y="3685"/>
                  </a:lnTo>
                  <a:lnTo>
                    <a:pt x="19733" y="3515"/>
                  </a:lnTo>
                  <a:lnTo>
                    <a:pt x="19129" y="3644"/>
                  </a:lnTo>
                  <a:lnTo>
                    <a:pt x="18433" y="3878"/>
                  </a:lnTo>
                  <a:lnTo>
                    <a:pt x="17536" y="3991"/>
                  </a:lnTo>
                  <a:lnTo>
                    <a:pt x="17188" y="4273"/>
                  </a:lnTo>
                  <a:lnTo>
                    <a:pt x="17188" y="3878"/>
                  </a:lnTo>
                  <a:lnTo>
                    <a:pt x="19092" y="3015"/>
                  </a:lnTo>
                  <a:lnTo>
                    <a:pt x="20136" y="2193"/>
                  </a:lnTo>
                  <a:lnTo>
                    <a:pt x="20612" y="1451"/>
                  </a:lnTo>
                  <a:lnTo>
                    <a:pt x="19129" y="726"/>
                  </a:lnTo>
                  <a:lnTo>
                    <a:pt x="17793" y="710"/>
                  </a:lnTo>
                  <a:lnTo>
                    <a:pt x="17317" y="1016"/>
                  </a:lnTo>
                  <a:lnTo>
                    <a:pt x="16749" y="1048"/>
                  </a:lnTo>
                  <a:lnTo>
                    <a:pt x="17188" y="532"/>
                  </a:lnTo>
                  <a:lnTo>
                    <a:pt x="16054" y="476"/>
                  </a:lnTo>
                  <a:lnTo>
                    <a:pt x="16401" y="250"/>
                  </a:lnTo>
                  <a:lnTo>
                    <a:pt x="15761" y="0"/>
                  </a:lnTo>
                  <a:lnTo>
                    <a:pt x="15157" y="97"/>
                  </a:lnTo>
                  <a:lnTo>
                    <a:pt x="14150" y="742"/>
                  </a:lnTo>
                  <a:lnTo>
                    <a:pt x="14369" y="1129"/>
                  </a:lnTo>
                  <a:lnTo>
                    <a:pt x="13326" y="1145"/>
                  </a:lnTo>
                  <a:lnTo>
                    <a:pt x="13381" y="1258"/>
                  </a:lnTo>
                  <a:lnTo>
                    <a:pt x="13765" y="1508"/>
                  </a:lnTo>
                  <a:lnTo>
                    <a:pt x="13033" y="1451"/>
                  </a:lnTo>
                  <a:lnTo>
                    <a:pt x="12649" y="1604"/>
                  </a:lnTo>
                  <a:lnTo>
                    <a:pt x="11770" y="1524"/>
                  </a:lnTo>
                  <a:lnTo>
                    <a:pt x="11642" y="1379"/>
                  </a:lnTo>
                  <a:lnTo>
                    <a:pt x="10434" y="1379"/>
                  </a:lnTo>
                  <a:lnTo>
                    <a:pt x="10471" y="1677"/>
                  </a:lnTo>
                  <a:lnTo>
                    <a:pt x="9006" y="1774"/>
                  </a:lnTo>
                  <a:lnTo>
                    <a:pt x="8018" y="2120"/>
                  </a:lnTo>
                  <a:lnTo>
                    <a:pt x="7231" y="2137"/>
                  </a:lnTo>
                  <a:lnTo>
                    <a:pt x="6663" y="2346"/>
                  </a:lnTo>
                  <a:lnTo>
                    <a:pt x="6407" y="2806"/>
                  </a:lnTo>
                  <a:lnTo>
                    <a:pt x="6883" y="3185"/>
                  </a:lnTo>
                  <a:lnTo>
                    <a:pt x="6151" y="3265"/>
                  </a:lnTo>
                  <a:lnTo>
                    <a:pt x="4247" y="3128"/>
                  </a:lnTo>
                  <a:lnTo>
                    <a:pt x="3112" y="3112"/>
                  </a:lnTo>
                  <a:lnTo>
                    <a:pt x="2819" y="3378"/>
                  </a:lnTo>
                  <a:lnTo>
                    <a:pt x="2764" y="4088"/>
                  </a:lnTo>
                  <a:lnTo>
                    <a:pt x="3460" y="4370"/>
                  </a:lnTo>
                  <a:lnTo>
                    <a:pt x="3807" y="4733"/>
                  </a:lnTo>
                  <a:lnTo>
                    <a:pt x="2819" y="4733"/>
                  </a:lnTo>
                  <a:lnTo>
                    <a:pt x="1995" y="4047"/>
                  </a:lnTo>
                  <a:lnTo>
                    <a:pt x="1391" y="4047"/>
                  </a:lnTo>
                  <a:lnTo>
                    <a:pt x="1391" y="4088"/>
                  </a:lnTo>
                  <a:lnTo>
                    <a:pt x="1904" y="4580"/>
                  </a:lnTo>
                  <a:lnTo>
                    <a:pt x="1959" y="4620"/>
                  </a:lnTo>
                  <a:lnTo>
                    <a:pt x="1867" y="4620"/>
                  </a:lnTo>
                  <a:lnTo>
                    <a:pt x="1300" y="4660"/>
                  </a:lnTo>
                  <a:lnTo>
                    <a:pt x="1172" y="4959"/>
                  </a:lnTo>
                  <a:lnTo>
                    <a:pt x="1684" y="5458"/>
                  </a:lnTo>
                  <a:lnTo>
                    <a:pt x="1739" y="5475"/>
                  </a:lnTo>
                  <a:lnTo>
                    <a:pt x="1556" y="5708"/>
                  </a:lnTo>
                  <a:lnTo>
                    <a:pt x="1556" y="5725"/>
                  </a:lnTo>
                  <a:lnTo>
                    <a:pt x="311" y="5974"/>
                  </a:lnTo>
                  <a:lnTo>
                    <a:pt x="128" y="6257"/>
                  </a:lnTo>
                  <a:lnTo>
                    <a:pt x="952" y="6732"/>
                  </a:lnTo>
                  <a:lnTo>
                    <a:pt x="1904" y="6829"/>
                  </a:lnTo>
                  <a:lnTo>
                    <a:pt x="1904" y="6853"/>
                  </a:lnTo>
                  <a:lnTo>
                    <a:pt x="2123" y="7345"/>
                  </a:lnTo>
                  <a:lnTo>
                    <a:pt x="2087" y="7426"/>
                  </a:lnTo>
                  <a:lnTo>
                    <a:pt x="1739" y="7789"/>
                  </a:lnTo>
                  <a:lnTo>
                    <a:pt x="1684" y="7805"/>
                  </a:lnTo>
                  <a:lnTo>
                    <a:pt x="860" y="7901"/>
                  </a:lnTo>
                  <a:lnTo>
                    <a:pt x="1135" y="8168"/>
                  </a:lnTo>
                  <a:lnTo>
                    <a:pt x="1135" y="8184"/>
                  </a:lnTo>
                  <a:lnTo>
                    <a:pt x="824" y="8530"/>
                  </a:lnTo>
                  <a:lnTo>
                    <a:pt x="1519" y="8909"/>
                  </a:lnTo>
                  <a:lnTo>
                    <a:pt x="1519" y="8933"/>
                  </a:lnTo>
                  <a:lnTo>
                    <a:pt x="1336" y="9635"/>
                  </a:lnTo>
                  <a:lnTo>
                    <a:pt x="1904" y="9957"/>
                  </a:lnTo>
                  <a:lnTo>
                    <a:pt x="1904" y="9982"/>
                  </a:lnTo>
                  <a:lnTo>
                    <a:pt x="1684" y="10498"/>
                  </a:lnTo>
                  <a:lnTo>
                    <a:pt x="2508" y="10740"/>
                  </a:lnTo>
                  <a:lnTo>
                    <a:pt x="2508" y="10764"/>
                  </a:lnTo>
                  <a:lnTo>
                    <a:pt x="2636" y="11127"/>
                  </a:lnTo>
                  <a:lnTo>
                    <a:pt x="2691" y="11143"/>
                  </a:lnTo>
                  <a:lnTo>
                    <a:pt x="2636" y="11143"/>
                  </a:lnTo>
                  <a:lnTo>
                    <a:pt x="1959" y="11578"/>
                  </a:lnTo>
                  <a:lnTo>
                    <a:pt x="1867" y="11965"/>
                  </a:lnTo>
                  <a:lnTo>
                    <a:pt x="1867" y="11981"/>
                  </a:lnTo>
                  <a:lnTo>
                    <a:pt x="787" y="12594"/>
                  </a:lnTo>
                  <a:lnTo>
                    <a:pt x="787" y="13070"/>
                  </a:lnTo>
                  <a:lnTo>
                    <a:pt x="1647" y="13295"/>
                  </a:lnTo>
                  <a:lnTo>
                    <a:pt x="1684" y="13320"/>
                  </a:lnTo>
                  <a:lnTo>
                    <a:pt x="1519" y="13505"/>
                  </a:lnTo>
                  <a:lnTo>
                    <a:pt x="1519" y="13529"/>
                  </a:lnTo>
                  <a:lnTo>
                    <a:pt x="696" y="13682"/>
                  </a:lnTo>
                  <a:lnTo>
                    <a:pt x="0" y="13723"/>
                  </a:lnTo>
                  <a:lnTo>
                    <a:pt x="311" y="14174"/>
                  </a:lnTo>
                  <a:lnTo>
                    <a:pt x="256" y="14198"/>
                  </a:lnTo>
                  <a:lnTo>
                    <a:pt x="0" y="14352"/>
                  </a:lnTo>
                  <a:lnTo>
                    <a:pt x="0" y="14594"/>
                  </a:lnTo>
                  <a:lnTo>
                    <a:pt x="2160" y="14747"/>
                  </a:lnTo>
                  <a:lnTo>
                    <a:pt x="2819" y="15343"/>
                  </a:lnTo>
                  <a:lnTo>
                    <a:pt x="3386" y="15359"/>
                  </a:lnTo>
                  <a:lnTo>
                    <a:pt x="3423" y="15359"/>
                  </a:lnTo>
                  <a:lnTo>
                    <a:pt x="3423" y="15376"/>
                  </a:lnTo>
                  <a:lnTo>
                    <a:pt x="3386" y="15609"/>
                  </a:lnTo>
                  <a:lnTo>
                    <a:pt x="2508" y="15948"/>
                  </a:lnTo>
                  <a:lnTo>
                    <a:pt x="2599" y="16222"/>
                  </a:lnTo>
                  <a:lnTo>
                    <a:pt x="3075" y="16432"/>
                  </a:lnTo>
                  <a:lnTo>
                    <a:pt x="3771" y="16520"/>
                  </a:lnTo>
                  <a:lnTo>
                    <a:pt x="3807" y="16520"/>
                  </a:lnTo>
                  <a:lnTo>
                    <a:pt x="3807" y="16545"/>
                  </a:lnTo>
                  <a:lnTo>
                    <a:pt x="3679" y="16730"/>
                  </a:lnTo>
                  <a:lnTo>
                    <a:pt x="2911" y="17004"/>
                  </a:lnTo>
                  <a:lnTo>
                    <a:pt x="2856" y="17343"/>
                  </a:lnTo>
                  <a:lnTo>
                    <a:pt x="2764" y="17577"/>
                  </a:lnTo>
                  <a:lnTo>
                    <a:pt x="3423" y="18149"/>
                  </a:lnTo>
                  <a:lnTo>
                    <a:pt x="3423" y="18165"/>
                  </a:lnTo>
                  <a:lnTo>
                    <a:pt x="3075" y="18318"/>
                  </a:lnTo>
                  <a:lnTo>
                    <a:pt x="2764" y="18375"/>
                  </a:lnTo>
                  <a:lnTo>
                    <a:pt x="3112" y="18834"/>
                  </a:lnTo>
                  <a:lnTo>
                    <a:pt x="3771" y="18834"/>
                  </a:lnTo>
                  <a:lnTo>
                    <a:pt x="4412" y="18794"/>
                  </a:lnTo>
                  <a:lnTo>
                    <a:pt x="4851" y="18907"/>
                  </a:lnTo>
                  <a:lnTo>
                    <a:pt x="4887" y="18931"/>
                  </a:lnTo>
                  <a:lnTo>
                    <a:pt x="4851" y="18931"/>
                  </a:lnTo>
                  <a:lnTo>
                    <a:pt x="4631" y="19141"/>
                  </a:lnTo>
                  <a:lnTo>
                    <a:pt x="5107" y="19463"/>
                  </a:lnTo>
                  <a:lnTo>
                    <a:pt x="5144" y="19463"/>
                  </a:lnTo>
                  <a:lnTo>
                    <a:pt x="5144" y="19480"/>
                  </a:lnTo>
                  <a:lnTo>
                    <a:pt x="5235" y="19746"/>
                  </a:lnTo>
                  <a:lnTo>
                    <a:pt x="5455" y="20052"/>
                  </a:lnTo>
                  <a:lnTo>
                    <a:pt x="5492" y="20052"/>
                  </a:lnTo>
                  <a:lnTo>
                    <a:pt x="5492" y="20302"/>
                  </a:lnTo>
                  <a:lnTo>
                    <a:pt x="4942" y="20415"/>
                  </a:lnTo>
                  <a:lnTo>
                    <a:pt x="4942" y="20624"/>
                  </a:lnTo>
                  <a:lnTo>
                    <a:pt x="4759" y="20794"/>
                  </a:lnTo>
                  <a:lnTo>
                    <a:pt x="4759" y="20818"/>
                  </a:lnTo>
                  <a:lnTo>
                    <a:pt x="4723" y="20818"/>
                  </a:lnTo>
                  <a:lnTo>
                    <a:pt x="4155" y="20915"/>
                  </a:lnTo>
                  <a:lnTo>
                    <a:pt x="3807" y="21197"/>
                  </a:lnTo>
                  <a:lnTo>
                    <a:pt x="4759" y="21503"/>
                  </a:lnTo>
                  <a:lnTo>
                    <a:pt x="6315" y="21600"/>
                  </a:lnTo>
                  <a:lnTo>
                    <a:pt x="7011" y="21350"/>
                  </a:lnTo>
                  <a:lnTo>
                    <a:pt x="7011" y="21334"/>
                  </a:lnTo>
                  <a:lnTo>
                    <a:pt x="7395" y="21294"/>
                  </a:lnTo>
                  <a:lnTo>
                    <a:pt x="7395" y="21140"/>
                  </a:lnTo>
                  <a:lnTo>
                    <a:pt x="7450" y="21124"/>
                  </a:lnTo>
                  <a:lnTo>
                    <a:pt x="8018" y="20971"/>
                  </a:lnTo>
                  <a:lnTo>
                    <a:pt x="7963" y="20794"/>
                  </a:lnTo>
                  <a:lnTo>
                    <a:pt x="7926" y="20778"/>
                  </a:lnTo>
                  <a:lnTo>
                    <a:pt x="7963" y="20778"/>
                  </a:lnTo>
                  <a:lnTo>
                    <a:pt x="8402" y="20737"/>
                  </a:lnTo>
                  <a:lnTo>
                    <a:pt x="8530" y="20495"/>
                  </a:lnTo>
                  <a:lnTo>
                    <a:pt x="8530" y="20471"/>
                  </a:lnTo>
                  <a:lnTo>
                    <a:pt x="8567" y="20471"/>
                  </a:lnTo>
                  <a:lnTo>
                    <a:pt x="10654" y="20399"/>
                  </a:lnTo>
                  <a:lnTo>
                    <a:pt x="10727" y="20189"/>
                  </a:lnTo>
                  <a:lnTo>
                    <a:pt x="9574" y="19729"/>
                  </a:lnTo>
                  <a:lnTo>
                    <a:pt x="9574" y="19504"/>
                  </a:lnTo>
                  <a:lnTo>
                    <a:pt x="10086" y="19383"/>
                  </a:lnTo>
                  <a:lnTo>
                    <a:pt x="10123" y="19383"/>
                  </a:lnTo>
                  <a:lnTo>
                    <a:pt x="10782" y="19423"/>
                  </a:lnTo>
                  <a:lnTo>
                    <a:pt x="10910" y="18528"/>
                  </a:lnTo>
                  <a:lnTo>
                    <a:pt x="11349" y="18165"/>
                  </a:lnTo>
                  <a:lnTo>
                    <a:pt x="12026" y="18125"/>
                  </a:lnTo>
                  <a:lnTo>
                    <a:pt x="12173" y="17859"/>
                  </a:lnTo>
                  <a:lnTo>
                    <a:pt x="11477" y="17383"/>
                  </a:lnTo>
                  <a:lnTo>
                    <a:pt x="11422" y="17359"/>
                  </a:lnTo>
                  <a:lnTo>
                    <a:pt x="11477" y="17359"/>
                  </a:lnTo>
                  <a:lnTo>
                    <a:pt x="12118" y="16827"/>
                  </a:lnTo>
                  <a:lnTo>
                    <a:pt x="12118" y="16811"/>
                  </a:lnTo>
                  <a:lnTo>
                    <a:pt x="12173" y="16811"/>
                  </a:lnTo>
                  <a:lnTo>
                    <a:pt x="13765" y="16795"/>
                  </a:lnTo>
                  <a:lnTo>
                    <a:pt x="14205" y="16520"/>
                  </a:lnTo>
                  <a:lnTo>
                    <a:pt x="14241" y="16504"/>
                  </a:lnTo>
                  <a:lnTo>
                    <a:pt x="14241" y="16545"/>
                  </a:lnTo>
                  <a:lnTo>
                    <a:pt x="14845" y="17117"/>
                  </a:lnTo>
                  <a:lnTo>
                    <a:pt x="15193" y="17037"/>
                  </a:lnTo>
                  <a:lnTo>
                    <a:pt x="15157" y="16714"/>
                  </a:lnTo>
                  <a:lnTo>
                    <a:pt x="15157" y="16698"/>
                  </a:lnTo>
                  <a:lnTo>
                    <a:pt x="16658" y="15948"/>
                  </a:lnTo>
                  <a:lnTo>
                    <a:pt x="16804" y="15666"/>
                  </a:lnTo>
                  <a:lnTo>
                    <a:pt x="16804" y="15650"/>
                  </a:lnTo>
                  <a:lnTo>
                    <a:pt x="17609" y="15497"/>
                  </a:lnTo>
                  <a:lnTo>
                    <a:pt x="17609" y="15513"/>
                  </a:lnTo>
                  <a:lnTo>
                    <a:pt x="18012" y="15859"/>
                  </a:lnTo>
                  <a:lnTo>
                    <a:pt x="18708" y="16045"/>
                  </a:lnTo>
                  <a:lnTo>
                    <a:pt x="18873" y="15795"/>
                  </a:lnTo>
                  <a:lnTo>
                    <a:pt x="18873" y="15779"/>
                  </a:lnTo>
                  <a:lnTo>
                    <a:pt x="19257" y="15609"/>
                  </a:lnTo>
                  <a:lnTo>
                    <a:pt x="19092" y="15400"/>
                  </a:lnTo>
                  <a:lnTo>
                    <a:pt x="18744" y="15359"/>
                  </a:lnTo>
                  <a:lnTo>
                    <a:pt x="18708" y="15359"/>
                  </a:lnTo>
                  <a:lnTo>
                    <a:pt x="18708" y="15343"/>
                  </a:lnTo>
                  <a:lnTo>
                    <a:pt x="18744" y="15150"/>
                  </a:lnTo>
                  <a:lnTo>
                    <a:pt x="18744" y="15134"/>
                  </a:lnTo>
                  <a:lnTo>
                    <a:pt x="19312" y="14884"/>
                  </a:lnTo>
                  <a:lnTo>
                    <a:pt x="19220" y="14690"/>
                  </a:lnTo>
                  <a:lnTo>
                    <a:pt x="18488" y="14594"/>
                  </a:lnTo>
                  <a:lnTo>
                    <a:pt x="18433" y="14594"/>
                  </a:lnTo>
                  <a:lnTo>
                    <a:pt x="18433" y="14577"/>
                  </a:lnTo>
                  <a:lnTo>
                    <a:pt x="18232" y="14271"/>
                  </a:lnTo>
                  <a:lnTo>
                    <a:pt x="18232" y="14255"/>
                  </a:lnTo>
                  <a:lnTo>
                    <a:pt x="18616" y="14045"/>
                  </a:lnTo>
                  <a:lnTo>
                    <a:pt x="18268" y="13795"/>
                  </a:lnTo>
                  <a:lnTo>
                    <a:pt x="18268" y="13779"/>
                  </a:lnTo>
                  <a:lnTo>
                    <a:pt x="19184" y="13529"/>
                  </a:lnTo>
                  <a:lnTo>
                    <a:pt x="19696" y="13086"/>
                  </a:lnTo>
                  <a:lnTo>
                    <a:pt x="19605" y="12763"/>
                  </a:lnTo>
                  <a:lnTo>
                    <a:pt x="19257" y="12513"/>
                  </a:lnTo>
                  <a:lnTo>
                    <a:pt x="19257" y="12497"/>
                  </a:lnTo>
                  <a:lnTo>
                    <a:pt x="19605" y="12175"/>
                  </a:lnTo>
                  <a:lnTo>
                    <a:pt x="19440" y="11981"/>
                  </a:lnTo>
                  <a:lnTo>
                    <a:pt x="19385" y="11675"/>
                  </a:lnTo>
                  <a:lnTo>
                    <a:pt x="19385" y="11659"/>
                  </a:lnTo>
                  <a:lnTo>
                    <a:pt x="19440" y="11659"/>
                  </a:lnTo>
                  <a:lnTo>
                    <a:pt x="20044" y="11546"/>
                  </a:lnTo>
                  <a:lnTo>
                    <a:pt x="20685" y="11489"/>
                  </a:lnTo>
                  <a:lnTo>
                    <a:pt x="20941" y="11336"/>
                  </a:lnTo>
                  <a:lnTo>
                    <a:pt x="20740" y="11223"/>
                  </a:lnTo>
                  <a:lnTo>
                    <a:pt x="20264" y="11352"/>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38" name="Freeform 157"/>
            <p:cNvSpPr/>
            <p:nvPr/>
          </p:nvSpPr>
          <p:spPr>
            <a:xfrm>
              <a:off x="3344900" y="423029"/>
              <a:ext cx="427631" cy="73264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290" y="19747"/>
                  </a:lnTo>
                  <a:lnTo>
                    <a:pt x="20981" y="18889"/>
                  </a:lnTo>
                  <a:lnTo>
                    <a:pt x="19871" y="18286"/>
                  </a:lnTo>
                  <a:lnTo>
                    <a:pt x="20000" y="17367"/>
                  </a:lnTo>
                  <a:lnTo>
                    <a:pt x="20542" y="17111"/>
                  </a:lnTo>
                  <a:lnTo>
                    <a:pt x="18735" y="15861"/>
                  </a:lnTo>
                  <a:lnTo>
                    <a:pt x="18787" y="15018"/>
                  </a:lnTo>
                  <a:lnTo>
                    <a:pt x="19510" y="14551"/>
                  </a:lnTo>
                  <a:lnTo>
                    <a:pt x="19329" y="14054"/>
                  </a:lnTo>
                  <a:lnTo>
                    <a:pt x="17806" y="13797"/>
                  </a:lnTo>
                  <a:lnTo>
                    <a:pt x="16232" y="12201"/>
                  </a:lnTo>
                  <a:lnTo>
                    <a:pt x="16645" y="12020"/>
                  </a:lnTo>
                  <a:lnTo>
                    <a:pt x="17084" y="12412"/>
                  </a:lnTo>
                  <a:lnTo>
                    <a:pt x="17858" y="12156"/>
                  </a:lnTo>
                  <a:lnTo>
                    <a:pt x="16697" y="11478"/>
                  </a:lnTo>
                  <a:lnTo>
                    <a:pt x="16026" y="11689"/>
                  </a:lnTo>
                  <a:lnTo>
                    <a:pt x="15071" y="11297"/>
                  </a:lnTo>
                  <a:lnTo>
                    <a:pt x="14994" y="11297"/>
                  </a:lnTo>
                  <a:lnTo>
                    <a:pt x="14503" y="10589"/>
                  </a:lnTo>
                  <a:lnTo>
                    <a:pt x="13419" y="10589"/>
                  </a:lnTo>
                  <a:lnTo>
                    <a:pt x="13290" y="11026"/>
                  </a:lnTo>
                  <a:lnTo>
                    <a:pt x="12619" y="10981"/>
                  </a:lnTo>
                  <a:lnTo>
                    <a:pt x="10477" y="8450"/>
                  </a:lnTo>
                  <a:lnTo>
                    <a:pt x="10606" y="7667"/>
                  </a:lnTo>
                  <a:lnTo>
                    <a:pt x="11458" y="7562"/>
                  </a:lnTo>
                  <a:lnTo>
                    <a:pt x="10865" y="6070"/>
                  </a:lnTo>
                  <a:lnTo>
                    <a:pt x="12206" y="6703"/>
                  </a:lnTo>
                  <a:lnTo>
                    <a:pt x="12258" y="4895"/>
                  </a:lnTo>
                  <a:lnTo>
                    <a:pt x="13290" y="4248"/>
                  </a:lnTo>
                  <a:lnTo>
                    <a:pt x="14942" y="4248"/>
                  </a:lnTo>
                  <a:lnTo>
                    <a:pt x="14013" y="2922"/>
                  </a:lnTo>
                  <a:lnTo>
                    <a:pt x="13600" y="75"/>
                  </a:lnTo>
                  <a:lnTo>
                    <a:pt x="12490" y="256"/>
                  </a:lnTo>
                  <a:lnTo>
                    <a:pt x="11716" y="0"/>
                  </a:lnTo>
                  <a:lnTo>
                    <a:pt x="10374" y="2290"/>
                  </a:lnTo>
                  <a:lnTo>
                    <a:pt x="8542" y="2290"/>
                  </a:lnTo>
                  <a:lnTo>
                    <a:pt x="6942" y="2576"/>
                  </a:lnTo>
                  <a:lnTo>
                    <a:pt x="6890" y="2531"/>
                  </a:lnTo>
                  <a:lnTo>
                    <a:pt x="6400" y="1717"/>
                  </a:lnTo>
                  <a:lnTo>
                    <a:pt x="4258" y="1792"/>
                  </a:lnTo>
                  <a:lnTo>
                    <a:pt x="3845" y="2184"/>
                  </a:lnTo>
                  <a:lnTo>
                    <a:pt x="2297" y="2395"/>
                  </a:lnTo>
                  <a:lnTo>
                    <a:pt x="2065" y="2862"/>
                  </a:lnTo>
                  <a:lnTo>
                    <a:pt x="2013" y="2862"/>
                  </a:lnTo>
                  <a:lnTo>
                    <a:pt x="1213" y="2922"/>
                  </a:lnTo>
                  <a:lnTo>
                    <a:pt x="955" y="3419"/>
                  </a:lnTo>
                  <a:lnTo>
                    <a:pt x="955" y="3464"/>
                  </a:lnTo>
                  <a:lnTo>
                    <a:pt x="903" y="3464"/>
                  </a:lnTo>
                  <a:lnTo>
                    <a:pt x="0" y="3645"/>
                  </a:lnTo>
                  <a:lnTo>
                    <a:pt x="181" y="4172"/>
                  </a:lnTo>
                  <a:lnTo>
                    <a:pt x="1523" y="5317"/>
                  </a:lnTo>
                  <a:lnTo>
                    <a:pt x="2297" y="5392"/>
                  </a:lnTo>
                  <a:lnTo>
                    <a:pt x="2374" y="5423"/>
                  </a:lnTo>
                  <a:lnTo>
                    <a:pt x="2916" y="6281"/>
                  </a:lnTo>
                  <a:lnTo>
                    <a:pt x="3897" y="6236"/>
                  </a:lnTo>
                  <a:lnTo>
                    <a:pt x="4568" y="6597"/>
                  </a:lnTo>
                  <a:lnTo>
                    <a:pt x="4748" y="7140"/>
                  </a:lnTo>
                  <a:lnTo>
                    <a:pt x="5600" y="7426"/>
                  </a:lnTo>
                  <a:lnTo>
                    <a:pt x="6219" y="7095"/>
                  </a:lnTo>
                  <a:lnTo>
                    <a:pt x="4568" y="5950"/>
                  </a:lnTo>
                  <a:lnTo>
                    <a:pt x="5006" y="5212"/>
                  </a:lnTo>
                  <a:lnTo>
                    <a:pt x="6529" y="4895"/>
                  </a:lnTo>
                  <a:lnTo>
                    <a:pt x="5729" y="5633"/>
                  </a:lnTo>
                  <a:lnTo>
                    <a:pt x="5910" y="6176"/>
                  </a:lnTo>
                  <a:lnTo>
                    <a:pt x="7123" y="6703"/>
                  </a:lnTo>
                  <a:lnTo>
                    <a:pt x="7690" y="6703"/>
                  </a:lnTo>
                  <a:lnTo>
                    <a:pt x="7690" y="7245"/>
                  </a:lnTo>
                  <a:lnTo>
                    <a:pt x="8232" y="7305"/>
                  </a:lnTo>
                  <a:lnTo>
                    <a:pt x="7690" y="8812"/>
                  </a:lnTo>
                  <a:lnTo>
                    <a:pt x="8284" y="9339"/>
                  </a:lnTo>
                  <a:lnTo>
                    <a:pt x="8465" y="11086"/>
                  </a:lnTo>
                  <a:lnTo>
                    <a:pt x="8903" y="12201"/>
                  </a:lnTo>
                  <a:lnTo>
                    <a:pt x="9497" y="13300"/>
                  </a:lnTo>
                  <a:lnTo>
                    <a:pt x="8826" y="13767"/>
                  </a:lnTo>
                  <a:lnTo>
                    <a:pt x="9032" y="14189"/>
                  </a:lnTo>
                  <a:lnTo>
                    <a:pt x="8645" y="14475"/>
                  </a:lnTo>
                  <a:lnTo>
                    <a:pt x="9626" y="15153"/>
                  </a:lnTo>
                  <a:lnTo>
                    <a:pt x="9806" y="16223"/>
                  </a:lnTo>
                  <a:lnTo>
                    <a:pt x="11148" y="17111"/>
                  </a:lnTo>
                  <a:lnTo>
                    <a:pt x="12748" y="18181"/>
                  </a:lnTo>
                  <a:lnTo>
                    <a:pt x="21600" y="2160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39" name="Freeform 158"/>
            <p:cNvSpPr/>
            <p:nvPr/>
          </p:nvSpPr>
          <p:spPr>
            <a:xfrm>
              <a:off x="911967" y="998821"/>
              <a:ext cx="262098" cy="276915"/>
            </a:xfrm>
            <a:custGeom>
              <a:avLst/>
              <a:gdLst/>
              <a:ahLst/>
              <a:cxnLst>
                <a:cxn ang="0">
                  <a:pos x="wd2" y="hd2"/>
                </a:cxn>
                <a:cxn ang="5400000">
                  <a:pos x="wd2" y="hd2"/>
                </a:cxn>
                <a:cxn ang="10800000">
                  <a:pos x="wd2" y="hd2"/>
                </a:cxn>
                <a:cxn ang="16200000">
                  <a:pos x="wd2" y="hd2"/>
                </a:cxn>
              </a:cxnLst>
              <a:rect l="0" t="0" r="r" b="b"/>
              <a:pathLst>
                <a:path w="21600" h="21600" extrusionOk="0">
                  <a:moveTo>
                    <a:pt x="19789" y="5181"/>
                  </a:moveTo>
                  <a:lnTo>
                    <a:pt x="19705" y="5061"/>
                  </a:lnTo>
                  <a:lnTo>
                    <a:pt x="16716" y="2830"/>
                  </a:lnTo>
                  <a:lnTo>
                    <a:pt x="15705" y="3387"/>
                  </a:lnTo>
                  <a:lnTo>
                    <a:pt x="15621" y="3387"/>
                  </a:lnTo>
                  <a:lnTo>
                    <a:pt x="12716" y="3108"/>
                  </a:lnTo>
                  <a:lnTo>
                    <a:pt x="12716" y="2989"/>
                  </a:lnTo>
                  <a:lnTo>
                    <a:pt x="10737" y="2072"/>
                  </a:lnTo>
                  <a:lnTo>
                    <a:pt x="8968" y="159"/>
                  </a:lnTo>
                  <a:lnTo>
                    <a:pt x="6653" y="0"/>
                  </a:lnTo>
                  <a:lnTo>
                    <a:pt x="5979" y="1594"/>
                  </a:lnTo>
                  <a:lnTo>
                    <a:pt x="7579" y="3587"/>
                  </a:lnTo>
                  <a:lnTo>
                    <a:pt x="7663" y="3666"/>
                  </a:lnTo>
                  <a:lnTo>
                    <a:pt x="7747" y="5061"/>
                  </a:lnTo>
                  <a:lnTo>
                    <a:pt x="7747" y="5181"/>
                  </a:lnTo>
                  <a:lnTo>
                    <a:pt x="7663" y="5181"/>
                  </a:lnTo>
                  <a:lnTo>
                    <a:pt x="4968" y="6297"/>
                  </a:lnTo>
                  <a:lnTo>
                    <a:pt x="4968" y="7173"/>
                  </a:lnTo>
                  <a:lnTo>
                    <a:pt x="5684" y="7731"/>
                  </a:lnTo>
                  <a:lnTo>
                    <a:pt x="5768" y="7811"/>
                  </a:lnTo>
                  <a:lnTo>
                    <a:pt x="4884" y="8847"/>
                  </a:lnTo>
                  <a:lnTo>
                    <a:pt x="4168" y="9684"/>
                  </a:lnTo>
                  <a:lnTo>
                    <a:pt x="3158" y="12075"/>
                  </a:lnTo>
                  <a:lnTo>
                    <a:pt x="3158" y="12155"/>
                  </a:lnTo>
                  <a:lnTo>
                    <a:pt x="2274" y="12992"/>
                  </a:lnTo>
                  <a:lnTo>
                    <a:pt x="1768" y="14307"/>
                  </a:lnTo>
                  <a:lnTo>
                    <a:pt x="884" y="15263"/>
                  </a:lnTo>
                  <a:lnTo>
                    <a:pt x="800" y="15343"/>
                  </a:lnTo>
                  <a:lnTo>
                    <a:pt x="800" y="15263"/>
                  </a:lnTo>
                  <a:lnTo>
                    <a:pt x="0" y="15263"/>
                  </a:lnTo>
                  <a:lnTo>
                    <a:pt x="0" y="17057"/>
                  </a:lnTo>
                  <a:lnTo>
                    <a:pt x="968" y="17057"/>
                  </a:lnTo>
                  <a:lnTo>
                    <a:pt x="968" y="18452"/>
                  </a:lnTo>
                  <a:lnTo>
                    <a:pt x="2863" y="18571"/>
                  </a:lnTo>
                  <a:lnTo>
                    <a:pt x="2989" y="18571"/>
                  </a:lnTo>
                  <a:lnTo>
                    <a:pt x="2989" y="18651"/>
                  </a:lnTo>
                  <a:lnTo>
                    <a:pt x="3074" y="19687"/>
                  </a:lnTo>
                  <a:lnTo>
                    <a:pt x="3874" y="19886"/>
                  </a:lnTo>
                  <a:lnTo>
                    <a:pt x="3874" y="19966"/>
                  </a:lnTo>
                  <a:lnTo>
                    <a:pt x="4084" y="20444"/>
                  </a:lnTo>
                  <a:lnTo>
                    <a:pt x="4168" y="21201"/>
                  </a:lnTo>
                  <a:lnTo>
                    <a:pt x="4463" y="21600"/>
                  </a:lnTo>
                  <a:lnTo>
                    <a:pt x="5179" y="21401"/>
                  </a:lnTo>
                  <a:lnTo>
                    <a:pt x="6779" y="19607"/>
                  </a:lnTo>
                  <a:lnTo>
                    <a:pt x="6779" y="19528"/>
                  </a:lnTo>
                  <a:lnTo>
                    <a:pt x="6863" y="19528"/>
                  </a:lnTo>
                  <a:lnTo>
                    <a:pt x="8674" y="19328"/>
                  </a:lnTo>
                  <a:lnTo>
                    <a:pt x="9853" y="17615"/>
                  </a:lnTo>
                  <a:lnTo>
                    <a:pt x="9853" y="17535"/>
                  </a:lnTo>
                  <a:lnTo>
                    <a:pt x="9937" y="17615"/>
                  </a:lnTo>
                  <a:lnTo>
                    <a:pt x="10737" y="18452"/>
                  </a:lnTo>
                  <a:lnTo>
                    <a:pt x="11537" y="18013"/>
                  </a:lnTo>
                  <a:lnTo>
                    <a:pt x="11832" y="16778"/>
                  </a:lnTo>
                  <a:lnTo>
                    <a:pt x="11958" y="16778"/>
                  </a:lnTo>
                  <a:lnTo>
                    <a:pt x="13937" y="16698"/>
                  </a:lnTo>
                  <a:lnTo>
                    <a:pt x="14442" y="16021"/>
                  </a:lnTo>
                  <a:lnTo>
                    <a:pt x="14611" y="14706"/>
                  </a:lnTo>
                  <a:lnTo>
                    <a:pt x="14611" y="14586"/>
                  </a:lnTo>
                  <a:lnTo>
                    <a:pt x="15537" y="13669"/>
                  </a:lnTo>
                  <a:lnTo>
                    <a:pt x="14821" y="12434"/>
                  </a:lnTo>
                  <a:lnTo>
                    <a:pt x="14905" y="11398"/>
                  </a:lnTo>
                  <a:lnTo>
                    <a:pt x="17095" y="10441"/>
                  </a:lnTo>
                  <a:lnTo>
                    <a:pt x="19621" y="8090"/>
                  </a:lnTo>
                  <a:lnTo>
                    <a:pt x="21305" y="6018"/>
                  </a:lnTo>
                  <a:lnTo>
                    <a:pt x="21600" y="5380"/>
                  </a:lnTo>
                  <a:lnTo>
                    <a:pt x="19789" y="5181"/>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sp>
          <p:nvSpPr>
            <p:cNvPr id="340" name="Freeform 159"/>
            <p:cNvSpPr/>
            <p:nvPr/>
          </p:nvSpPr>
          <p:spPr>
            <a:xfrm>
              <a:off x="2043" y="1084654"/>
              <a:ext cx="102695" cy="139992"/>
            </a:xfrm>
            <a:custGeom>
              <a:avLst/>
              <a:gdLst/>
              <a:ahLst/>
              <a:cxnLst>
                <a:cxn ang="0">
                  <a:pos x="wd2" y="hd2"/>
                </a:cxn>
                <a:cxn ang="5400000">
                  <a:pos x="wd2" y="hd2"/>
                </a:cxn>
                <a:cxn ang="10800000">
                  <a:pos x="wd2" y="hd2"/>
                </a:cxn>
                <a:cxn ang="16200000">
                  <a:pos x="wd2" y="hd2"/>
                </a:cxn>
              </a:cxnLst>
              <a:rect l="0" t="0" r="r" b="b"/>
              <a:pathLst>
                <a:path w="21600" h="21600" extrusionOk="0">
                  <a:moveTo>
                    <a:pt x="18806" y="21600"/>
                  </a:moveTo>
                  <a:lnTo>
                    <a:pt x="21600" y="19156"/>
                  </a:lnTo>
                  <a:lnTo>
                    <a:pt x="15260" y="13007"/>
                  </a:lnTo>
                  <a:lnTo>
                    <a:pt x="19128" y="5045"/>
                  </a:lnTo>
                  <a:lnTo>
                    <a:pt x="16334" y="3311"/>
                  </a:lnTo>
                  <a:lnTo>
                    <a:pt x="14078" y="4651"/>
                  </a:lnTo>
                  <a:lnTo>
                    <a:pt x="4621" y="0"/>
                  </a:lnTo>
                  <a:lnTo>
                    <a:pt x="3331" y="1261"/>
                  </a:lnTo>
                  <a:lnTo>
                    <a:pt x="3654" y="6858"/>
                  </a:lnTo>
                  <a:lnTo>
                    <a:pt x="0" y="9696"/>
                  </a:lnTo>
                  <a:lnTo>
                    <a:pt x="1075" y="13401"/>
                  </a:lnTo>
                  <a:lnTo>
                    <a:pt x="7200" y="13244"/>
                  </a:lnTo>
                  <a:lnTo>
                    <a:pt x="14078" y="19550"/>
                  </a:lnTo>
                  <a:lnTo>
                    <a:pt x="18806" y="21600"/>
                  </a:lnTo>
                  <a:close/>
                </a:path>
              </a:pathLst>
            </a:custGeom>
            <a:solidFill>
              <a:srgbClr val="00B0F0"/>
            </a:solidFill>
            <a:ln w="12700" cap="flat">
              <a:noFill/>
              <a:miter lim="400000"/>
            </a:ln>
            <a:effectLst/>
          </p:spPr>
          <p:txBody>
            <a:bodyPr wrap="square" lIns="32145" tIns="32145" rIns="32145" bIns="32145" numCol="1" anchor="t">
              <a:noAutofit/>
            </a:bodyPr>
            <a:lstStyle/>
            <a:p>
              <a:pPr defTabSz="642915">
                <a:defRPr sz="1800" b="0">
                  <a:solidFill>
                    <a:srgbClr val="0C0C0C"/>
                  </a:solidFill>
                  <a:latin typeface="Arial"/>
                  <a:ea typeface="Arial"/>
                  <a:cs typeface="Arial"/>
                  <a:sym typeface="Arial"/>
                </a:defRPr>
              </a:pPr>
              <a:endParaRPr sz="1266"/>
            </a:p>
          </p:txBody>
        </p:sp>
      </p:grpSp>
      <p:sp>
        <p:nvSpPr>
          <p:cNvPr id="342" name="Прямоугольник 24"/>
          <p:cNvSpPr txBox="1"/>
          <p:nvPr/>
        </p:nvSpPr>
        <p:spPr>
          <a:xfrm>
            <a:off x="2898024" y="5581420"/>
            <a:ext cx="4266316" cy="12340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145" tIns="32145" rIns="32145" bIns="32145">
            <a:spAutoFit/>
          </a:bodyPr>
          <a:lstStyle>
            <a:lvl1pPr algn="l" defTabSz="457200">
              <a:defRPr sz="1200" b="0">
                <a:latin typeface="Arial"/>
                <a:ea typeface="Arial"/>
                <a:cs typeface="Arial"/>
                <a:sym typeface="Arial"/>
              </a:defRPr>
            </a:lvl1pPr>
          </a:lstStyle>
          <a:p>
            <a:r>
              <a:rPr sz="844"/>
              <a:t>Алтай, Амурская область, Архангельская область, Астраханская область, Башкортостан, Белгородская область, Брянская область, Бурятия, Вологодская область, Воронежская область, Дагестан, Еврейская АО, Кабардино-Балкария, Калужская область, Карелия, Кировская область, Краснодарский край, Красноярский край, Курганская область, Ленинградская область, Новгородская область, Новосибирская область, Пермский край, Ростовская область, Саратовская область, Свердловская область, Ставропольский край, Тульская область, Ульяновская область, Хакасия, Хабаровский край, Челябинская область, Чечня, Чувашия</a:t>
            </a:r>
          </a:p>
        </p:txBody>
      </p:sp>
      <p:sp>
        <p:nvSpPr>
          <p:cNvPr id="343" name="Прямоугольник 185"/>
          <p:cNvSpPr txBox="1"/>
          <p:nvPr/>
        </p:nvSpPr>
        <p:spPr>
          <a:xfrm>
            <a:off x="3692440" y="3444460"/>
            <a:ext cx="1082825" cy="2597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2145" tIns="32145" rIns="32145" bIns="32145">
            <a:spAutoFit/>
          </a:bodyPr>
          <a:lstStyle>
            <a:lvl1pPr algn="l" defTabSz="914400">
              <a:defRPr sz="1800" b="0" cap="all">
                <a:solidFill>
                  <a:srgbClr val="273171"/>
                </a:solidFill>
                <a:latin typeface="Arial Black"/>
                <a:ea typeface="Arial Black"/>
                <a:cs typeface="Arial Black"/>
                <a:sym typeface="Arial Black"/>
              </a:defRPr>
            </a:lvl1pPr>
          </a:lstStyle>
          <a:p>
            <a:r>
              <a:rPr sz="1266"/>
              <a:t>&gt; 400 тыс.</a:t>
            </a:r>
          </a:p>
        </p:txBody>
      </p:sp>
      <p:sp>
        <p:nvSpPr>
          <p:cNvPr id="344" name="Прямоугольник 186"/>
          <p:cNvSpPr txBox="1"/>
          <p:nvPr/>
        </p:nvSpPr>
        <p:spPr>
          <a:xfrm>
            <a:off x="4746361" y="3506967"/>
            <a:ext cx="672456" cy="194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2145" tIns="32145" rIns="32145" bIns="32145">
            <a:spAutoFit/>
          </a:bodyPr>
          <a:lstStyle>
            <a:lvl1pPr algn="l" defTabSz="914400">
              <a:defRPr sz="1200" b="0" cap="all">
                <a:solidFill>
                  <a:srgbClr val="273171"/>
                </a:solidFill>
                <a:latin typeface="Calibri"/>
                <a:ea typeface="Calibri"/>
                <a:cs typeface="Calibri"/>
                <a:sym typeface="Calibri"/>
              </a:defRPr>
            </a:lvl1pPr>
          </a:lstStyle>
          <a:p>
            <a:r>
              <a:rPr sz="844"/>
              <a:t>Родителей  </a:t>
            </a:r>
          </a:p>
        </p:txBody>
      </p:sp>
      <p:pic>
        <p:nvPicPr>
          <p:cNvPr id="345" name="Рисунок 8" descr="Рисунок 8"/>
          <p:cNvPicPr>
            <a:picLocks noChangeAspect="1"/>
          </p:cNvPicPr>
          <p:nvPr/>
        </p:nvPicPr>
        <p:blipFill>
          <a:blip r:embed="rId2"/>
          <a:stretch>
            <a:fillRect/>
          </a:stretch>
        </p:blipFill>
        <p:spPr>
          <a:xfrm>
            <a:off x="3949128" y="856258"/>
            <a:ext cx="1215327" cy="1041296"/>
          </a:xfrm>
          <a:prstGeom prst="rect">
            <a:avLst/>
          </a:prstGeom>
          <a:ln w="12700">
            <a:miter lim="400000"/>
          </a:ln>
        </p:spPr>
      </p:pic>
      <p:sp>
        <p:nvSpPr>
          <p:cNvPr id="346" name="Прямоугольник 185"/>
          <p:cNvSpPr txBox="1"/>
          <p:nvPr/>
        </p:nvSpPr>
        <p:spPr>
          <a:xfrm>
            <a:off x="3687949" y="3597425"/>
            <a:ext cx="973821" cy="2597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2145" tIns="32145" rIns="32145" bIns="32145">
            <a:spAutoFit/>
          </a:bodyPr>
          <a:lstStyle>
            <a:lvl1pPr algn="l" defTabSz="914400">
              <a:defRPr sz="1800" b="0" cap="all">
                <a:solidFill>
                  <a:srgbClr val="273171"/>
                </a:solidFill>
                <a:latin typeface="Arial Black"/>
                <a:ea typeface="Arial Black"/>
                <a:cs typeface="Arial Black"/>
                <a:sym typeface="Arial Black"/>
              </a:defRPr>
            </a:lvl1pPr>
          </a:lstStyle>
          <a:p>
            <a:r>
              <a:rPr sz="1266"/>
              <a:t>&gt; 43 тыс.</a:t>
            </a:r>
          </a:p>
        </p:txBody>
      </p:sp>
      <p:sp>
        <p:nvSpPr>
          <p:cNvPr id="347" name="Прямоугольник 186"/>
          <p:cNvSpPr txBox="1"/>
          <p:nvPr/>
        </p:nvSpPr>
        <p:spPr>
          <a:xfrm>
            <a:off x="4732940" y="3659932"/>
            <a:ext cx="659632" cy="194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2145" tIns="32145" rIns="32145" bIns="32145">
            <a:spAutoFit/>
          </a:bodyPr>
          <a:lstStyle>
            <a:lvl1pPr algn="l" defTabSz="914400">
              <a:defRPr sz="1200" b="0" cap="all">
                <a:solidFill>
                  <a:srgbClr val="273171"/>
                </a:solidFill>
                <a:latin typeface="Calibri"/>
                <a:ea typeface="Calibri"/>
                <a:cs typeface="Calibri"/>
                <a:sym typeface="Calibri"/>
              </a:defRPr>
            </a:lvl1pPr>
          </a:lstStyle>
          <a:p>
            <a:r>
              <a:rPr sz="844"/>
              <a:t>Программ  </a:t>
            </a:r>
          </a:p>
        </p:txBody>
      </p:sp>
      <p:sp>
        <p:nvSpPr>
          <p:cNvPr id="348" name="Прямоугольник 185"/>
          <p:cNvSpPr txBox="1"/>
          <p:nvPr/>
        </p:nvSpPr>
        <p:spPr>
          <a:xfrm>
            <a:off x="3683511" y="3756999"/>
            <a:ext cx="864817" cy="2597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2145" tIns="32145" rIns="32145" bIns="32145">
            <a:spAutoFit/>
          </a:bodyPr>
          <a:lstStyle>
            <a:lvl1pPr algn="l" defTabSz="914400">
              <a:defRPr sz="1800" b="0" cap="all">
                <a:solidFill>
                  <a:srgbClr val="273171"/>
                </a:solidFill>
                <a:latin typeface="Arial Black"/>
                <a:ea typeface="Arial Black"/>
                <a:cs typeface="Arial Black"/>
                <a:sym typeface="Arial Black"/>
              </a:defRPr>
            </a:lvl1pPr>
          </a:lstStyle>
          <a:p>
            <a:r>
              <a:rPr sz="1266"/>
              <a:t>&gt; 8 тыс.</a:t>
            </a:r>
          </a:p>
        </p:txBody>
      </p:sp>
      <p:sp>
        <p:nvSpPr>
          <p:cNvPr id="349" name="Прямоугольник 186"/>
          <p:cNvSpPr txBox="1"/>
          <p:nvPr/>
        </p:nvSpPr>
        <p:spPr>
          <a:xfrm>
            <a:off x="4737432" y="3819506"/>
            <a:ext cx="754209" cy="194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2145" tIns="32145" rIns="32145" bIns="32145">
            <a:spAutoFit/>
          </a:bodyPr>
          <a:lstStyle>
            <a:lvl1pPr algn="l" defTabSz="914400">
              <a:defRPr sz="1200" b="0" cap="all">
                <a:solidFill>
                  <a:srgbClr val="273171"/>
                </a:solidFill>
                <a:latin typeface="Calibri"/>
                <a:ea typeface="Calibri"/>
                <a:cs typeface="Calibri"/>
                <a:sym typeface="Calibri"/>
              </a:defRPr>
            </a:lvl1pPr>
          </a:lstStyle>
          <a:p>
            <a:r>
              <a:rPr sz="844"/>
              <a:t>Учреждений  </a:t>
            </a:r>
          </a:p>
        </p:txBody>
      </p:sp>
      <p:grpSp>
        <p:nvGrpSpPr>
          <p:cNvPr id="352" name="Группа 365"/>
          <p:cNvGrpSpPr/>
          <p:nvPr/>
        </p:nvGrpSpPr>
        <p:grpSpPr>
          <a:xfrm>
            <a:off x="3824774" y="4834957"/>
            <a:ext cx="1105508" cy="194827"/>
            <a:chOff x="0" y="0"/>
            <a:chExt cx="1572278" cy="277086"/>
          </a:xfrm>
        </p:grpSpPr>
        <p:sp>
          <p:nvSpPr>
            <p:cNvPr id="350" name="Прямоугольник 366"/>
            <p:cNvSpPr/>
            <p:nvPr/>
          </p:nvSpPr>
          <p:spPr>
            <a:xfrm>
              <a:off x="0" y="90081"/>
              <a:ext cx="184150" cy="96839"/>
            </a:xfrm>
            <a:prstGeom prst="rect">
              <a:avLst/>
            </a:prstGeom>
            <a:solidFill>
              <a:srgbClr val="242424"/>
            </a:solidFill>
            <a:ln w="12700" cap="flat">
              <a:noFill/>
              <a:miter lim="400000"/>
            </a:ln>
            <a:effectLst/>
          </p:spPr>
          <p:txBody>
            <a:bodyPr wrap="square" lIns="32145" tIns="32145" rIns="32145" bIns="32145" numCol="1" anchor="ctr">
              <a:noAutofit/>
            </a:bodyPr>
            <a:lstStyle/>
            <a:p>
              <a:pPr defTabSz="642915">
                <a:defRPr sz="1800" b="0">
                  <a:solidFill>
                    <a:srgbClr val="FFFFFF"/>
                  </a:solidFill>
                  <a:latin typeface="Calibri"/>
                  <a:ea typeface="Calibri"/>
                  <a:cs typeface="Calibri"/>
                  <a:sym typeface="Calibri"/>
                </a:defRPr>
              </a:pPr>
              <a:endParaRPr sz="1266"/>
            </a:p>
          </p:txBody>
        </p:sp>
        <p:sp>
          <p:nvSpPr>
            <p:cNvPr id="351" name="Прямоугольник 367"/>
            <p:cNvSpPr txBox="1"/>
            <p:nvPr/>
          </p:nvSpPr>
          <p:spPr>
            <a:xfrm>
              <a:off x="164488" y="0"/>
              <a:ext cx="1407790" cy="2770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2146" tIns="32146" rIns="32146" bIns="32146" numCol="1" anchor="t">
              <a:spAutoFit/>
            </a:bodyPr>
            <a:lstStyle>
              <a:lvl1pPr algn="l" defTabSz="914400">
                <a:defRPr sz="1200" cap="all">
                  <a:solidFill>
                    <a:srgbClr val="0C0C0C"/>
                  </a:solidFill>
                  <a:latin typeface="Calibri"/>
                  <a:ea typeface="Calibri"/>
                  <a:cs typeface="Calibri"/>
                  <a:sym typeface="Calibri"/>
                </a:defRPr>
              </a:lvl1pPr>
            </a:lstStyle>
            <a:p>
              <a:r>
                <a:rPr sz="844"/>
                <a:t>Опыт реализации</a:t>
              </a:r>
            </a:p>
          </p:txBody>
        </p:sp>
      </p:grpSp>
      <p:sp>
        <p:nvSpPr>
          <p:cNvPr id="353" name="Цифровизация региона"/>
          <p:cNvSpPr txBox="1">
            <a:spLocks noGrp="1"/>
          </p:cNvSpPr>
          <p:nvPr>
            <p:ph type="title"/>
          </p:nvPr>
        </p:nvSpPr>
        <p:spPr>
          <a:xfrm>
            <a:off x="1050727" y="178594"/>
            <a:ext cx="7804547" cy="588916"/>
          </a:xfrm>
          <a:prstGeom prst="rect">
            <a:avLst/>
          </a:prstGeom>
        </p:spPr>
        <p:txBody>
          <a:bodyPr/>
          <a:lstStyle>
            <a:lvl1pPr defTabSz="914400">
              <a:lnSpc>
                <a:spcPct val="90000"/>
              </a:lnSpc>
              <a:defRPr sz="3000" b="1">
                <a:solidFill>
                  <a:srgbClr val="273171"/>
                </a:solidFill>
                <a:latin typeface="Calibri Light"/>
                <a:ea typeface="Calibri Light"/>
                <a:cs typeface="Calibri Light"/>
                <a:sym typeface="Calibri Light"/>
              </a:defRPr>
            </a:lvl1pPr>
          </a:lstStyle>
          <a:p>
            <a:r>
              <a:t>Цифровизация региона</a:t>
            </a:r>
          </a:p>
        </p:txBody>
      </p:sp>
    </p:spTree>
    <p:extLst>
      <p:ext uri="{BB962C8B-B14F-4D97-AF65-F5344CB8AC3E}">
        <p14:creationId xmlns:p14="http://schemas.microsoft.com/office/powerpoint/2010/main" val="342382836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48544" y="1575037"/>
            <a:ext cx="8862983" cy="3533275"/>
          </a:xfrm>
          <a:noFill/>
        </p:spPr>
        <p:txBody>
          <a:bodyPr wrap="square" rtlCol="0">
            <a:spAutoFit/>
          </a:bodyPr>
          <a:lstStyle/>
          <a:p>
            <a:r>
              <a:rPr lang="ru-RU" sz="2600" dirty="0"/>
              <a:t>Нет возможности оперативно получить отчеты для принятия управленческих решений</a:t>
            </a:r>
          </a:p>
          <a:p>
            <a:r>
              <a:rPr lang="ru-RU" sz="2600" dirty="0"/>
              <a:t>Недостоверные данные в отчетах, подготовленных вручную</a:t>
            </a:r>
          </a:p>
          <a:p>
            <a:r>
              <a:rPr lang="ru-RU" sz="2600" dirty="0"/>
              <a:t>«Мертвые души» для выполнения муниципального и государственного задания</a:t>
            </a:r>
          </a:p>
          <a:p>
            <a:r>
              <a:rPr lang="ru-RU" sz="2600" dirty="0"/>
              <a:t>Разрозненное и </a:t>
            </a:r>
            <a:r>
              <a:rPr lang="ru-RU" sz="2600" dirty="0" err="1"/>
              <a:t>неконсистентное</a:t>
            </a:r>
            <a:r>
              <a:rPr lang="ru-RU" sz="2600" dirty="0"/>
              <a:t> описание программ и мероприятий дополнительного образования</a:t>
            </a:r>
          </a:p>
        </p:txBody>
      </p:sp>
      <p:pic>
        <p:nvPicPr>
          <p:cNvPr id="2" name="Рисунок 1">
            <a:extLst>
              <a:ext uri="{FF2B5EF4-FFF2-40B4-BE49-F238E27FC236}">
                <a16:creationId xmlns:a16="http://schemas.microsoft.com/office/drawing/2014/main" id="{FAECB76C-19BF-3B45-8302-0291EB2B6DDE}"/>
              </a:ext>
            </a:extLst>
          </p:cNvPr>
          <p:cNvPicPr>
            <a:picLocks noChangeAspect="1"/>
          </p:cNvPicPr>
          <p:nvPr/>
        </p:nvPicPr>
        <p:blipFill>
          <a:blip r:embed="rId3"/>
          <a:stretch>
            <a:fillRect/>
          </a:stretch>
        </p:blipFill>
        <p:spPr>
          <a:xfrm>
            <a:off x="8337376" y="5596248"/>
            <a:ext cx="1059392" cy="908050"/>
          </a:xfrm>
          <a:prstGeom prst="rect">
            <a:avLst/>
          </a:prstGeom>
        </p:spPr>
      </p:pic>
      <p:sp>
        <p:nvSpPr>
          <p:cNvPr id="5" name="TextBox 4">
            <a:extLst>
              <a:ext uri="{FF2B5EF4-FFF2-40B4-BE49-F238E27FC236}">
                <a16:creationId xmlns:a16="http://schemas.microsoft.com/office/drawing/2014/main" id="{977D8252-B913-FC4A-843E-772A131FD417}"/>
              </a:ext>
            </a:extLst>
          </p:cNvPr>
          <p:cNvSpPr txBox="1"/>
          <p:nvPr/>
        </p:nvSpPr>
        <p:spPr>
          <a:xfrm>
            <a:off x="1648723" y="353702"/>
            <a:ext cx="6608604" cy="1107996"/>
          </a:xfrm>
          <a:prstGeom prst="rect">
            <a:avLst/>
          </a:prstGeom>
          <a:noFill/>
        </p:spPr>
        <p:txBody>
          <a:bodyPr wrap="none" rtlCol="0">
            <a:spAutoFit/>
          </a:bodyPr>
          <a:lstStyle/>
          <a:p>
            <a:pPr algn="ctr"/>
            <a:r>
              <a:rPr lang="ru-RU" sz="2600" b="1" dirty="0"/>
              <a:t>УПРАВЛЕНИЕ ПО ДАННЫМ В ОБРАЗОВАНИИ</a:t>
            </a:r>
          </a:p>
          <a:p>
            <a:pPr algn="ctr"/>
            <a:r>
              <a:rPr lang="ru-RU" sz="4000" b="1" dirty="0">
                <a:solidFill>
                  <a:srgbClr val="FF0000"/>
                </a:solidFill>
              </a:rPr>
              <a:t>РАНЬШЕ</a:t>
            </a:r>
          </a:p>
        </p:txBody>
      </p:sp>
    </p:spTree>
    <p:extLst>
      <p:ext uri="{BB962C8B-B14F-4D97-AF65-F5344CB8AC3E}">
        <p14:creationId xmlns:p14="http://schemas.microsoft.com/office/powerpoint/2010/main" val="347888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80BE5DB0-2042-8348-9F67-23C59BA4CF2C}"/>
              </a:ext>
            </a:extLst>
          </p:cNvPr>
          <p:cNvPicPr>
            <a:picLocks noChangeAspect="1"/>
          </p:cNvPicPr>
          <p:nvPr/>
        </p:nvPicPr>
        <p:blipFill>
          <a:blip r:embed="rId2"/>
          <a:stretch>
            <a:fillRect/>
          </a:stretch>
        </p:blipFill>
        <p:spPr>
          <a:xfrm>
            <a:off x="8307373" y="4923547"/>
            <a:ext cx="1059392" cy="908050"/>
          </a:xfrm>
          <a:prstGeom prst="rect">
            <a:avLst/>
          </a:prstGeom>
        </p:spPr>
      </p:pic>
      <p:sp>
        <p:nvSpPr>
          <p:cNvPr id="3" name="Заголовок 2">
            <a:extLst>
              <a:ext uri="{FF2B5EF4-FFF2-40B4-BE49-F238E27FC236}">
                <a16:creationId xmlns:a16="http://schemas.microsoft.com/office/drawing/2014/main" id="{BC38AAA8-6C54-774E-8768-D55200B03E64}"/>
              </a:ext>
            </a:extLst>
          </p:cNvPr>
          <p:cNvSpPr>
            <a:spLocks noGrp="1"/>
          </p:cNvSpPr>
          <p:nvPr>
            <p:ph type="ctrTitle"/>
          </p:nvPr>
        </p:nvSpPr>
        <p:spPr>
          <a:xfrm>
            <a:off x="506506" y="1322766"/>
            <a:ext cx="8970997" cy="3354373"/>
          </a:xfrm>
        </p:spPr>
        <p:txBody>
          <a:bodyPr>
            <a:noAutofit/>
          </a:bodyPr>
          <a:lstStyle/>
          <a:p>
            <a:pPr>
              <a:lnSpc>
                <a:spcPct val="150000"/>
              </a:lnSpc>
            </a:pPr>
            <a:r>
              <a:rPr lang="ru-RU" sz="3600" b="1" cap="all" spc="108" dirty="0"/>
              <a:t>КЕЙСЫ УПРАВЛЕНИЯ, </a:t>
            </a:r>
            <a:br>
              <a:rPr lang="ru-RU" sz="3600" b="1" cap="all" spc="108" dirty="0"/>
            </a:br>
            <a:r>
              <a:rPr lang="ru-RU" sz="3600" b="1" cap="all" spc="108" dirty="0"/>
              <a:t>ОСНОВАННОГО НА ДАННЫХ НАВИГАТОРА </a:t>
            </a:r>
            <a:endParaRPr lang="ru-RU" sz="3600" spc="108" dirty="0"/>
          </a:p>
        </p:txBody>
      </p:sp>
    </p:spTree>
    <p:extLst>
      <p:ext uri="{BB962C8B-B14F-4D97-AF65-F5344CB8AC3E}">
        <p14:creationId xmlns:p14="http://schemas.microsoft.com/office/powerpoint/2010/main" val="3101404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9232" y="2022209"/>
            <a:ext cx="9134486" cy="3347070"/>
          </a:xfrm>
          <a:noFill/>
        </p:spPr>
        <p:txBody>
          <a:bodyPr wrap="square" rtlCol="0">
            <a:spAutoFit/>
          </a:bodyPr>
          <a:lstStyle/>
          <a:p>
            <a:pPr marL="424145" indent="-424145" defTabSz="390213">
              <a:spcBef>
                <a:spcPts val="2742"/>
              </a:spcBef>
              <a:buSzPct val="100000"/>
              <a:buAutoNum type="arabicPeriod"/>
              <a:defRPr sz="3040"/>
            </a:pPr>
            <a:r>
              <a:rPr lang="ru-RU" sz="2400" dirty="0"/>
              <a:t>Выгрузить исходные данные о программах, учреждениях, заявках (базовая возможность Навигатора)</a:t>
            </a:r>
          </a:p>
          <a:p>
            <a:pPr marL="424145" indent="-424145" defTabSz="390213">
              <a:spcBef>
                <a:spcPts val="2742"/>
              </a:spcBef>
              <a:buSzPct val="100000"/>
              <a:buAutoNum type="arabicPeriod"/>
              <a:defRPr sz="3040"/>
            </a:pPr>
            <a:r>
              <a:rPr lang="ru-RU" sz="2400" dirty="0"/>
              <a:t>Загрузить данные в </a:t>
            </a:r>
            <a:r>
              <a:rPr lang="ru-RU" sz="2400" dirty="0" err="1"/>
              <a:t>Microsoft</a:t>
            </a:r>
            <a:r>
              <a:rPr lang="ru-RU" sz="2400" dirty="0"/>
              <a:t> Excel</a:t>
            </a:r>
          </a:p>
          <a:p>
            <a:pPr marL="424145" indent="-424145" defTabSz="390213">
              <a:spcBef>
                <a:spcPts val="2742"/>
              </a:spcBef>
              <a:buSzPct val="100000"/>
              <a:buAutoNum type="arabicPeriod"/>
              <a:defRPr sz="3040"/>
            </a:pPr>
            <a:r>
              <a:rPr lang="ru-RU" sz="2400" dirty="0"/>
              <a:t>Построить любые аналитические разрезы средствами сводных таблиц в Excel</a:t>
            </a:r>
          </a:p>
          <a:p>
            <a:pPr marL="0" indent="0" defTabSz="390213">
              <a:spcBef>
                <a:spcPts val="2742"/>
              </a:spcBef>
              <a:buNone/>
              <a:defRPr sz="3040" u="sng"/>
            </a:pPr>
            <a:r>
              <a:rPr lang="ru-RU" sz="2400" dirty="0"/>
              <a:t>Время решения задачи 30 минут.</a:t>
            </a:r>
          </a:p>
        </p:txBody>
      </p:sp>
      <p:pic>
        <p:nvPicPr>
          <p:cNvPr id="2" name="Рисунок 1">
            <a:extLst>
              <a:ext uri="{FF2B5EF4-FFF2-40B4-BE49-F238E27FC236}">
                <a16:creationId xmlns:a16="http://schemas.microsoft.com/office/drawing/2014/main" id="{FAECB76C-19BF-3B45-8302-0291EB2B6DDE}"/>
              </a:ext>
            </a:extLst>
          </p:cNvPr>
          <p:cNvPicPr>
            <a:picLocks noChangeAspect="1"/>
          </p:cNvPicPr>
          <p:nvPr/>
        </p:nvPicPr>
        <p:blipFill>
          <a:blip r:embed="rId3"/>
          <a:stretch>
            <a:fillRect/>
          </a:stretch>
        </p:blipFill>
        <p:spPr>
          <a:xfrm>
            <a:off x="8337376" y="5596248"/>
            <a:ext cx="1059392" cy="908050"/>
          </a:xfrm>
          <a:prstGeom prst="rect">
            <a:avLst/>
          </a:prstGeom>
        </p:spPr>
      </p:pic>
      <p:sp>
        <p:nvSpPr>
          <p:cNvPr id="5" name="TextBox 4">
            <a:extLst>
              <a:ext uri="{FF2B5EF4-FFF2-40B4-BE49-F238E27FC236}">
                <a16:creationId xmlns:a16="http://schemas.microsoft.com/office/drawing/2014/main" id="{977D8252-B913-FC4A-843E-772A131FD417}"/>
              </a:ext>
            </a:extLst>
          </p:cNvPr>
          <p:cNvSpPr txBox="1"/>
          <p:nvPr/>
        </p:nvSpPr>
        <p:spPr>
          <a:xfrm>
            <a:off x="4230087" y="357569"/>
            <a:ext cx="1521570" cy="492443"/>
          </a:xfrm>
          <a:prstGeom prst="rect">
            <a:avLst/>
          </a:prstGeom>
          <a:noFill/>
        </p:spPr>
        <p:txBody>
          <a:bodyPr wrap="none" rtlCol="0">
            <a:spAutoFit/>
          </a:bodyPr>
          <a:lstStyle/>
          <a:p>
            <a:pPr algn="ctr"/>
            <a:r>
              <a:rPr lang="ru-RU" sz="2600" b="1" dirty="0"/>
              <a:t>КЕЙС №1</a:t>
            </a:r>
          </a:p>
        </p:txBody>
      </p:sp>
      <p:sp>
        <p:nvSpPr>
          <p:cNvPr id="4" name="TextBox 3">
            <a:extLst>
              <a:ext uri="{FF2B5EF4-FFF2-40B4-BE49-F238E27FC236}">
                <a16:creationId xmlns:a16="http://schemas.microsoft.com/office/drawing/2014/main" id="{8A6EB610-3176-4148-9230-0C520AEF05F3}"/>
              </a:ext>
            </a:extLst>
          </p:cNvPr>
          <p:cNvSpPr txBox="1"/>
          <p:nvPr/>
        </p:nvSpPr>
        <p:spPr>
          <a:xfrm>
            <a:off x="519808" y="850012"/>
            <a:ext cx="8942128" cy="461665"/>
          </a:xfrm>
          <a:prstGeom prst="rect">
            <a:avLst/>
          </a:prstGeom>
          <a:noFill/>
        </p:spPr>
        <p:txBody>
          <a:bodyPr wrap="none" rtlCol="0">
            <a:spAutoFit/>
          </a:bodyPr>
          <a:lstStyle/>
          <a:p>
            <a:r>
              <a:rPr lang="ru-RU" sz="2400" i="1" dirty="0"/>
              <a:t>Подготовка статистики к совещаниям на региональном уровне</a:t>
            </a:r>
          </a:p>
        </p:txBody>
      </p:sp>
    </p:spTree>
    <p:extLst>
      <p:ext uri="{BB962C8B-B14F-4D97-AF65-F5344CB8AC3E}">
        <p14:creationId xmlns:p14="http://schemas.microsoft.com/office/powerpoint/2010/main" val="4035142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9233" y="1946837"/>
            <a:ext cx="9134486" cy="3639458"/>
          </a:xfrm>
          <a:noFill/>
        </p:spPr>
        <p:txBody>
          <a:bodyPr wrap="square" rtlCol="0">
            <a:spAutoFit/>
          </a:bodyPr>
          <a:lstStyle/>
          <a:p>
            <a:pPr marL="375034" indent="-375034" defTabSz="345030">
              <a:spcBef>
                <a:spcPts val="2461"/>
              </a:spcBef>
              <a:buSzPct val="100000"/>
              <a:buAutoNum type="arabicPeriod"/>
              <a:defRPr sz="2688"/>
            </a:pPr>
            <a:r>
              <a:rPr lang="ru-RU" sz="2400" dirty="0"/>
              <a:t>Оценить </a:t>
            </a:r>
            <a:r>
              <a:rPr lang="ru-RU" sz="2400" dirty="0" err="1"/>
              <a:t>заполненность</a:t>
            </a:r>
            <a:r>
              <a:rPr lang="ru-RU" sz="2400" dirty="0"/>
              <a:t> групп (базовая возможность Навигатора)</a:t>
            </a:r>
          </a:p>
          <a:p>
            <a:pPr marL="375034" indent="-375034" defTabSz="345030">
              <a:spcBef>
                <a:spcPts val="2461"/>
              </a:spcBef>
              <a:buSzPct val="100000"/>
              <a:buAutoNum type="arabicPeriod"/>
              <a:defRPr sz="2688"/>
            </a:pPr>
            <a:r>
              <a:rPr lang="ru-RU" sz="2400" dirty="0"/>
              <a:t>Проанализировать оценки и отзывы родителей (базовая возможность Навигатора)</a:t>
            </a:r>
          </a:p>
          <a:p>
            <a:pPr marL="375034" indent="-375034" defTabSz="345030">
              <a:spcBef>
                <a:spcPts val="2461"/>
              </a:spcBef>
              <a:buSzPct val="100000"/>
              <a:buAutoNum type="arabicPeriod"/>
              <a:defRPr sz="2688"/>
            </a:pPr>
            <a:r>
              <a:rPr lang="ru-RU" sz="2400" dirty="0"/>
              <a:t>Проанализировать аналогичные показатели в других учреждениях и муниципалитетах региона (базовая возможность Навигатора)</a:t>
            </a:r>
          </a:p>
          <a:p>
            <a:pPr marL="0" indent="0" defTabSz="345030">
              <a:spcBef>
                <a:spcPts val="2461"/>
              </a:spcBef>
              <a:buNone/>
              <a:defRPr sz="2688" u="sng"/>
            </a:pPr>
            <a:r>
              <a:rPr lang="ru-RU" sz="2400" dirty="0"/>
              <a:t>Время решения задачи 1 рабочий день.</a:t>
            </a:r>
          </a:p>
        </p:txBody>
      </p:sp>
      <p:pic>
        <p:nvPicPr>
          <p:cNvPr id="2" name="Рисунок 1">
            <a:extLst>
              <a:ext uri="{FF2B5EF4-FFF2-40B4-BE49-F238E27FC236}">
                <a16:creationId xmlns:a16="http://schemas.microsoft.com/office/drawing/2014/main" id="{FAECB76C-19BF-3B45-8302-0291EB2B6DDE}"/>
              </a:ext>
            </a:extLst>
          </p:cNvPr>
          <p:cNvPicPr>
            <a:picLocks noChangeAspect="1"/>
          </p:cNvPicPr>
          <p:nvPr/>
        </p:nvPicPr>
        <p:blipFill>
          <a:blip r:embed="rId3"/>
          <a:stretch>
            <a:fillRect/>
          </a:stretch>
        </p:blipFill>
        <p:spPr>
          <a:xfrm>
            <a:off x="8337376" y="5596248"/>
            <a:ext cx="1059392" cy="908050"/>
          </a:xfrm>
          <a:prstGeom prst="rect">
            <a:avLst/>
          </a:prstGeom>
        </p:spPr>
      </p:pic>
      <p:sp>
        <p:nvSpPr>
          <p:cNvPr id="5" name="TextBox 4">
            <a:extLst>
              <a:ext uri="{FF2B5EF4-FFF2-40B4-BE49-F238E27FC236}">
                <a16:creationId xmlns:a16="http://schemas.microsoft.com/office/drawing/2014/main" id="{977D8252-B913-FC4A-843E-772A131FD417}"/>
              </a:ext>
            </a:extLst>
          </p:cNvPr>
          <p:cNvSpPr txBox="1"/>
          <p:nvPr/>
        </p:nvSpPr>
        <p:spPr>
          <a:xfrm>
            <a:off x="4192215" y="398574"/>
            <a:ext cx="1521570" cy="492443"/>
          </a:xfrm>
          <a:prstGeom prst="rect">
            <a:avLst/>
          </a:prstGeom>
          <a:noFill/>
        </p:spPr>
        <p:txBody>
          <a:bodyPr wrap="none" rtlCol="0">
            <a:spAutoFit/>
          </a:bodyPr>
          <a:lstStyle/>
          <a:p>
            <a:pPr algn="ctr"/>
            <a:r>
              <a:rPr lang="ru-RU" sz="2600" b="1" dirty="0"/>
              <a:t>КЕЙС №2</a:t>
            </a:r>
          </a:p>
        </p:txBody>
      </p:sp>
      <p:sp>
        <p:nvSpPr>
          <p:cNvPr id="4" name="TextBox 3">
            <a:extLst>
              <a:ext uri="{FF2B5EF4-FFF2-40B4-BE49-F238E27FC236}">
                <a16:creationId xmlns:a16="http://schemas.microsoft.com/office/drawing/2014/main" id="{8A6EB610-3176-4148-9230-0C520AEF05F3}"/>
              </a:ext>
            </a:extLst>
          </p:cNvPr>
          <p:cNvSpPr txBox="1"/>
          <p:nvPr/>
        </p:nvSpPr>
        <p:spPr>
          <a:xfrm>
            <a:off x="312639" y="869811"/>
            <a:ext cx="9527673" cy="830997"/>
          </a:xfrm>
          <a:prstGeom prst="rect">
            <a:avLst/>
          </a:prstGeom>
          <a:noFill/>
        </p:spPr>
        <p:txBody>
          <a:bodyPr wrap="none" rtlCol="0">
            <a:spAutoFit/>
          </a:bodyPr>
          <a:lstStyle/>
          <a:p>
            <a:pPr algn="ctr" defTabSz="345030">
              <a:spcBef>
                <a:spcPts val="2461"/>
              </a:spcBef>
              <a:defRPr sz="2688"/>
            </a:pPr>
            <a:r>
              <a:rPr lang="ru-RU" sz="2400" i="1" dirty="0"/>
              <a:t>Оценка популярности программ для принятия решений </a:t>
            </a:r>
          </a:p>
          <a:p>
            <a:pPr algn="ctr" defTabSz="345030">
              <a:defRPr sz="2688"/>
            </a:pPr>
            <a:r>
              <a:rPr lang="ru-RU" sz="2400" i="1" dirty="0"/>
              <a:t>о перепрофилировании, дооснащении, открытии новых направлений</a:t>
            </a:r>
          </a:p>
        </p:txBody>
      </p:sp>
    </p:spTree>
    <p:extLst>
      <p:ext uri="{BB962C8B-B14F-4D97-AF65-F5344CB8AC3E}">
        <p14:creationId xmlns:p14="http://schemas.microsoft.com/office/powerpoint/2010/main" val="2424439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9233" y="1946837"/>
            <a:ext cx="9134486" cy="4301177"/>
          </a:xfrm>
          <a:noFill/>
        </p:spPr>
        <p:txBody>
          <a:bodyPr wrap="square" rtlCol="0">
            <a:spAutoFit/>
          </a:bodyPr>
          <a:lstStyle/>
          <a:p>
            <a:pPr marL="357175" indent="-357175" defTabSz="328600">
              <a:spcBef>
                <a:spcPts val="2320"/>
              </a:spcBef>
              <a:buSzPct val="100000"/>
              <a:buAutoNum type="arabicPeriod"/>
              <a:defRPr sz="2560"/>
            </a:pPr>
            <a:r>
              <a:rPr lang="ru-RU" sz="2400" dirty="0"/>
              <a:t>Выбрать педагога с наибольшими достижениями детей в этой области (модуль независимой оценки качества программ)</a:t>
            </a:r>
          </a:p>
          <a:p>
            <a:pPr marL="357175" indent="-357175" defTabSz="328600">
              <a:spcBef>
                <a:spcPts val="2320"/>
              </a:spcBef>
              <a:buSzPct val="100000"/>
              <a:buAutoNum type="arabicPeriod"/>
              <a:defRPr sz="2560"/>
            </a:pPr>
            <a:r>
              <a:rPr lang="ru-RU" sz="2400" dirty="0"/>
              <a:t>Выбрать детей проживающих в муниципальном районе, определенной возрастной группы, </a:t>
            </a:r>
            <a:r>
              <a:rPr lang="ru-RU" sz="2400" dirty="0" err="1"/>
              <a:t>обучащихся</a:t>
            </a:r>
            <a:r>
              <a:rPr lang="ru-RU" sz="2400" dirty="0"/>
              <a:t> по профильным программам ДОД и имеющим достижения в робототехнике (модуль независимой оценки качества программ)</a:t>
            </a:r>
          </a:p>
          <a:p>
            <a:pPr marL="357175" indent="-357175" defTabSz="328600">
              <a:spcBef>
                <a:spcPts val="2320"/>
              </a:spcBef>
              <a:buSzPct val="100000"/>
              <a:buAutoNum type="arabicPeriod"/>
              <a:defRPr sz="2560"/>
            </a:pPr>
            <a:r>
              <a:rPr lang="ru-RU" sz="2400" dirty="0"/>
              <a:t>Связаться с педагогом и родителями (базовая возможность Навигатора) по </a:t>
            </a:r>
            <a:r>
              <a:rPr lang="ru-RU" sz="2400" dirty="0" err="1"/>
              <a:t>e-mail</a:t>
            </a:r>
            <a:r>
              <a:rPr lang="ru-RU" sz="2400" dirty="0"/>
              <a:t> или телефону</a:t>
            </a:r>
          </a:p>
          <a:p>
            <a:pPr marL="0" indent="0" defTabSz="328600">
              <a:spcBef>
                <a:spcPts val="2320"/>
              </a:spcBef>
              <a:buNone/>
              <a:defRPr sz="2560" u="sng"/>
            </a:pPr>
            <a:r>
              <a:rPr lang="ru-RU" sz="2400" dirty="0"/>
              <a:t>Время решения задачи - менее 1 часа.</a:t>
            </a:r>
          </a:p>
        </p:txBody>
      </p:sp>
      <p:pic>
        <p:nvPicPr>
          <p:cNvPr id="2" name="Рисунок 1">
            <a:extLst>
              <a:ext uri="{FF2B5EF4-FFF2-40B4-BE49-F238E27FC236}">
                <a16:creationId xmlns:a16="http://schemas.microsoft.com/office/drawing/2014/main" id="{FAECB76C-19BF-3B45-8302-0291EB2B6DDE}"/>
              </a:ext>
            </a:extLst>
          </p:cNvPr>
          <p:cNvPicPr>
            <a:picLocks noChangeAspect="1"/>
          </p:cNvPicPr>
          <p:nvPr/>
        </p:nvPicPr>
        <p:blipFill>
          <a:blip r:embed="rId3"/>
          <a:stretch>
            <a:fillRect/>
          </a:stretch>
        </p:blipFill>
        <p:spPr>
          <a:xfrm>
            <a:off x="8337376" y="5596248"/>
            <a:ext cx="1059392" cy="908050"/>
          </a:xfrm>
          <a:prstGeom prst="rect">
            <a:avLst/>
          </a:prstGeom>
        </p:spPr>
      </p:pic>
      <p:sp>
        <p:nvSpPr>
          <p:cNvPr id="5" name="TextBox 4">
            <a:extLst>
              <a:ext uri="{FF2B5EF4-FFF2-40B4-BE49-F238E27FC236}">
                <a16:creationId xmlns:a16="http://schemas.microsoft.com/office/drawing/2014/main" id="{977D8252-B913-FC4A-843E-772A131FD417}"/>
              </a:ext>
            </a:extLst>
          </p:cNvPr>
          <p:cNvSpPr txBox="1"/>
          <p:nvPr/>
        </p:nvSpPr>
        <p:spPr>
          <a:xfrm>
            <a:off x="4154543" y="363764"/>
            <a:ext cx="1596912" cy="492443"/>
          </a:xfrm>
          <a:prstGeom prst="rect">
            <a:avLst/>
          </a:prstGeom>
          <a:noFill/>
        </p:spPr>
        <p:txBody>
          <a:bodyPr wrap="none" rtlCol="0">
            <a:spAutoFit/>
          </a:bodyPr>
          <a:lstStyle/>
          <a:p>
            <a:pPr algn="ctr"/>
            <a:r>
              <a:rPr lang="ru-RU" sz="2600" b="1" dirty="0"/>
              <a:t>КЕЙС №3 </a:t>
            </a:r>
          </a:p>
        </p:txBody>
      </p:sp>
      <p:sp>
        <p:nvSpPr>
          <p:cNvPr id="4" name="TextBox 3">
            <a:extLst>
              <a:ext uri="{FF2B5EF4-FFF2-40B4-BE49-F238E27FC236}">
                <a16:creationId xmlns:a16="http://schemas.microsoft.com/office/drawing/2014/main" id="{8A6EB610-3176-4148-9230-0C520AEF05F3}"/>
              </a:ext>
            </a:extLst>
          </p:cNvPr>
          <p:cNvSpPr txBox="1"/>
          <p:nvPr/>
        </p:nvSpPr>
        <p:spPr>
          <a:xfrm>
            <a:off x="1738274" y="846145"/>
            <a:ext cx="6429452" cy="830997"/>
          </a:xfrm>
          <a:prstGeom prst="rect">
            <a:avLst/>
          </a:prstGeom>
          <a:noFill/>
        </p:spPr>
        <p:txBody>
          <a:bodyPr wrap="none" rtlCol="0">
            <a:spAutoFit/>
          </a:bodyPr>
          <a:lstStyle/>
          <a:p>
            <a:pPr defTabSz="328600">
              <a:defRPr sz="2560"/>
            </a:pPr>
            <a:r>
              <a:rPr lang="ru-RU" sz="2400" i="1" dirty="0"/>
              <a:t>Сбор команды региона по робототехнике </a:t>
            </a:r>
          </a:p>
          <a:p>
            <a:pPr defTabSz="328600">
              <a:defRPr sz="2560"/>
            </a:pPr>
            <a:r>
              <a:rPr lang="ru-RU" sz="2400" i="1" dirty="0"/>
              <a:t>для участия в международных соревнованиях:</a:t>
            </a:r>
          </a:p>
        </p:txBody>
      </p:sp>
    </p:spTree>
    <p:extLst>
      <p:ext uri="{BB962C8B-B14F-4D97-AF65-F5344CB8AC3E}">
        <p14:creationId xmlns:p14="http://schemas.microsoft.com/office/powerpoint/2010/main" val="1949640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Может выражаться в часах или в рублях (указать текстом и символами)…"/>
          <p:cNvSpPr txBox="1">
            <a:spLocks noGrp="1"/>
          </p:cNvSpPr>
          <p:nvPr>
            <p:ph type="body" idx="1"/>
          </p:nvPr>
        </p:nvSpPr>
        <p:spPr>
          <a:xfrm>
            <a:off x="-2021086" y="7453312"/>
            <a:ext cx="7804547" cy="4420195"/>
          </a:xfrm>
          <a:prstGeom prst="rect">
            <a:avLst/>
          </a:prstGeom>
        </p:spPr>
        <p:txBody>
          <a:bodyPr/>
          <a:lstStyle/>
          <a:p>
            <a:pPr marL="0" indent="0">
              <a:buNone/>
            </a:pPr>
            <a:r>
              <a:rPr dirty="0" err="1"/>
              <a:t>Может</a:t>
            </a:r>
            <a:r>
              <a:rPr dirty="0"/>
              <a:t> </a:t>
            </a:r>
            <a:r>
              <a:rPr dirty="0" err="1"/>
              <a:t>отличаться</a:t>
            </a:r>
            <a:r>
              <a:rPr dirty="0"/>
              <a:t> в </a:t>
            </a:r>
            <a:r>
              <a:rPr dirty="0" err="1"/>
              <a:t>зависимости</a:t>
            </a:r>
            <a:r>
              <a:rPr dirty="0"/>
              <a:t> </a:t>
            </a:r>
            <a:r>
              <a:rPr dirty="0" err="1"/>
              <a:t>от</a:t>
            </a:r>
            <a:r>
              <a:rPr dirty="0"/>
              <a:t> </a:t>
            </a:r>
            <a:r>
              <a:rPr dirty="0" err="1"/>
              <a:t>муниципалитета</a:t>
            </a:r>
            <a:r>
              <a:rPr dirty="0"/>
              <a:t> (</a:t>
            </a:r>
            <a:r>
              <a:rPr dirty="0" err="1"/>
              <a:t>можно</a:t>
            </a:r>
            <a:r>
              <a:rPr dirty="0"/>
              <a:t> </a:t>
            </a:r>
            <a:r>
              <a:rPr dirty="0" err="1"/>
              <a:t>тоже</a:t>
            </a:r>
            <a:r>
              <a:rPr dirty="0"/>
              <a:t> </a:t>
            </a:r>
            <a:r>
              <a:rPr dirty="0" err="1"/>
              <a:t>обыграть</a:t>
            </a:r>
            <a:r>
              <a:rPr dirty="0"/>
              <a:t> </a:t>
            </a:r>
            <a:r>
              <a:rPr dirty="0" err="1"/>
              <a:t>символично</a:t>
            </a:r>
            <a:r>
              <a:rPr dirty="0"/>
              <a:t>)</a:t>
            </a:r>
          </a:p>
        </p:txBody>
      </p:sp>
      <p:sp>
        <p:nvSpPr>
          <p:cNvPr id="2" name="Прямоугольник 1">
            <a:extLst>
              <a:ext uri="{FF2B5EF4-FFF2-40B4-BE49-F238E27FC236}">
                <a16:creationId xmlns:a16="http://schemas.microsoft.com/office/drawing/2014/main" id="{9BD8DCF9-2B14-4067-B86E-5008660B56DF}"/>
              </a:ext>
            </a:extLst>
          </p:cNvPr>
          <p:cNvSpPr/>
          <p:nvPr/>
        </p:nvSpPr>
        <p:spPr>
          <a:xfrm>
            <a:off x="1857266" y="294126"/>
            <a:ext cx="6270371" cy="492443"/>
          </a:xfrm>
          <a:prstGeom prst="rect">
            <a:avLst/>
          </a:prstGeom>
        </p:spPr>
        <p:txBody>
          <a:bodyPr wrap="none">
            <a:spAutoFit/>
          </a:bodyPr>
          <a:lstStyle/>
          <a:p>
            <a:r>
              <a:rPr lang="ru-RU" sz="2600" b="1" dirty="0">
                <a:latin typeface="+mj-lt"/>
                <a:ea typeface="PT_Russia Text" panose="02000503000000020004" pitchFamily="2" charset="0"/>
                <a:cs typeface="Open Sans" panose="020B0606030504020204" pitchFamily="34" charset="0"/>
              </a:rPr>
              <a:t>СЕРТИФИКАТ – ИНСТРУМЕНТ СТАТИСТИКИ</a:t>
            </a:r>
          </a:p>
        </p:txBody>
      </p:sp>
      <p:sp>
        <p:nvSpPr>
          <p:cNvPr id="9" name="Прямоугольник 8">
            <a:extLst>
              <a:ext uri="{FF2B5EF4-FFF2-40B4-BE49-F238E27FC236}">
                <a16:creationId xmlns:a16="http://schemas.microsoft.com/office/drawing/2014/main" id="{E083F72A-5D81-4739-891D-AD7262A09367}"/>
              </a:ext>
            </a:extLst>
          </p:cNvPr>
          <p:cNvSpPr/>
          <p:nvPr/>
        </p:nvSpPr>
        <p:spPr>
          <a:xfrm>
            <a:off x="1997801" y="1732238"/>
            <a:ext cx="2232644" cy="1234953"/>
          </a:xfrm>
          <a:prstGeom prst="rect">
            <a:avLst/>
          </a:prstGeom>
        </p:spPr>
        <p:txBody>
          <a:bodyPr wrap="square">
            <a:spAutoFit/>
          </a:bodyPr>
          <a:lstStyle/>
          <a:p>
            <a:r>
              <a:rPr lang="ru-RU" sz="1485" dirty="0">
                <a:solidFill>
                  <a:srgbClr val="963F90"/>
                </a:solidFill>
                <a:latin typeface="PT_Russia Text" panose="02000503000000020004" pitchFamily="2" charset="0"/>
                <a:ea typeface="PT_Russia Text" panose="02000503000000020004" pitchFamily="2" charset="0"/>
                <a:cs typeface="Open Sans" panose="020B0606030504020204" pitchFamily="34" charset="0"/>
              </a:rPr>
              <a:t>Должен покрывать определенный объем услуг </a:t>
            </a:r>
          </a:p>
          <a:p>
            <a:r>
              <a:rPr lang="ru-RU" sz="1485" dirty="0">
                <a:solidFill>
                  <a:srgbClr val="963F90"/>
                </a:solidFill>
                <a:latin typeface="PT_Russia Text" panose="02000503000000020004" pitchFamily="2" charset="0"/>
                <a:ea typeface="PT_Russia Text" panose="02000503000000020004" pitchFamily="2" charset="0"/>
                <a:cs typeface="Open Sans" panose="020B0606030504020204" pitchFamily="34" charset="0"/>
              </a:rPr>
              <a:t>(программу ДО целиком)</a:t>
            </a:r>
          </a:p>
        </p:txBody>
      </p:sp>
      <p:pic>
        <p:nvPicPr>
          <p:cNvPr id="3" name="Рисунок 2">
            <a:extLst>
              <a:ext uri="{FF2B5EF4-FFF2-40B4-BE49-F238E27FC236}">
                <a16:creationId xmlns:a16="http://schemas.microsoft.com/office/drawing/2014/main" id="{9DA54007-5855-43DE-BACF-781AE00918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5370" y="1695069"/>
            <a:ext cx="1306836" cy="1306836"/>
          </a:xfrm>
          <a:prstGeom prst="rect">
            <a:avLst/>
          </a:prstGeom>
        </p:spPr>
      </p:pic>
      <p:grpSp>
        <p:nvGrpSpPr>
          <p:cNvPr id="6" name="Группа 5">
            <a:extLst>
              <a:ext uri="{FF2B5EF4-FFF2-40B4-BE49-F238E27FC236}">
                <a16:creationId xmlns:a16="http://schemas.microsoft.com/office/drawing/2014/main" id="{C4EE80BD-4784-AF47-9900-B8D935F7E1EE}"/>
              </a:ext>
            </a:extLst>
          </p:cNvPr>
          <p:cNvGrpSpPr/>
          <p:nvPr/>
        </p:nvGrpSpPr>
        <p:grpSpPr>
          <a:xfrm>
            <a:off x="4423163" y="1648487"/>
            <a:ext cx="2189612" cy="1518214"/>
            <a:chOff x="6826015" y="2521984"/>
            <a:chExt cx="5745031" cy="3983438"/>
          </a:xfrm>
        </p:grpSpPr>
        <p:pic>
          <p:nvPicPr>
            <p:cNvPr id="12" name="Рисунок 11">
              <a:extLst>
                <a:ext uri="{FF2B5EF4-FFF2-40B4-BE49-F238E27FC236}">
                  <a16:creationId xmlns:a16="http://schemas.microsoft.com/office/drawing/2014/main" id="{1C9DEF48-4C91-4DC4-A232-1279CBDFD2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38920" y="2521984"/>
              <a:ext cx="5519221" cy="3983438"/>
            </a:xfrm>
            <a:prstGeom prst="rect">
              <a:avLst/>
            </a:prstGeom>
          </p:spPr>
        </p:pic>
        <p:pic>
          <p:nvPicPr>
            <p:cNvPr id="13" name="Рисунок 12">
              <a:extLst>
                <a:ext uri="{FF2B5EF4-FFF2-40B4-BE49-F238E27FC236}">
                  <a16:creationId xmlns:a16="http://schemas.microsoft.com/office/drawing/2014/main" id="{D43E5CC3-AEB8-4F4E-BCCA-6F14736AE94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26015" y="4640264"/>
              <a:ext cx="2032976" cy="1557336"/>
            </a:xfrm>
            <a:prstGeom prst="rect">
              <a:avLst/>
            </a:prstGeom>
          </p:spPr>
        </p:pic>
        <p:pic>
          <p:nvPicPr>
            <p:cNvPr id="14" name="Рисунок 13">
              <a:extLst>
                <a:ext uri="{FF2B5EF4-FFF2-40B4-BE49-F238E27FC236}">
                  <a16:creationId xmlns:a16="http://schemas.microsoft.com/office/drawing/2014/main" id="{E6484500-7C3A-4F88-A5C1-327D5AE5ED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38070" y="3861596"/>
              <a:ext cx="2032976" cy="1557336"/>
            </a:xfrm>
            <a:prstGeom prst="rect">
              <a:avLst/>
            </a:prstGeom>
          </p:spPr>
        </p:pic>
      </p:grpSp>
      <p:sp>
        <p:nvSpPr>
          <p:cNvPr id="15" name="Прямоугольник 14">
            <a:extLst>
              <a:ext uri="{FF2B5EF4-FFF2-40B4-BE49-F238E27FC236}">
                <a16:creationId xmlns:a16="http://schemas.microsoft.com/office/drawing/2014/main" id="{13F68B63-F3CD-4E50-BAC6-6DAD790923F9}"/>
              </a:ext>
            </a:extLst>
          </p:cNvPr>
          <p:cNvSpPr/>
          <p:nvPr/>
        </p:nvSpPr>
        <p:spPr>
          <a:xfrm>
            <a:off x="6848524" y="1906393"/>
            <a:ext cx="2103549" cy="777905"/>
          </a:xfrm>
          <a:prstGeom prst="rect">
            <a:avLst/>
          </a:prstGeom>
        </p:spPr>
        <p:txBody>
          <a:bodyPr wrap="square">
            <a:spAutoFit/>
          </a:bodyPr>
          <a:lstStyle/>
          <a:p>
            <a:r>
              <a:rPr lang="ru-RU" sz="1485" dirty="0">
                <a:solidFill>
                  <a:srgbClr val="963F90"/>
                </a:solidFill>
                <a:latin typeface="PT_Russia Text" panose="02000503000000020004" pitchFamily="2" charset="0"/>
                <a:ea typeface="PT_Russia Text" panose="02000503000000020004" pitchFamily="2" charset="0"/>
                <a:cs typeface="Open Sans" panose="020B0606030504020204" pitchFamily="34" charset="0"/>
              </a:rPr>
              <a:t>Может отличаться в зависимости от муниципалитета </a:t>
            </a:r>
          </a:p>
        </p:txBody>
      </p:sp>
      <p:sp>
        <p:nvSpPr>
          <p:cNvPr id="5" name="TextBox 4">
            <a:extLst>
              <a:ext uri="{FF2B5EF4-FFF2-40B4-BE49-F238E27FC236}">
                <a16:creationId xmlns:a16="http://schemas.microsoft.com/office/drawing/2014/main" id="{A9800D7D-55FE-BB47-A65B-6999FCD8A66A}"/>
              </a:ext>
            </a:extLst>
          </p:cNvPr>
          <p:cNvSpPr txBox="1"/>
          <p:nvPr/>
        </p:nvSpPr>
        <p:spPr>
          <a:xfrm>
            <a:off x="602780" y="917663"/>
            <a:ext cx="8779345" cy="6347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r>
              <a:rPr lang="ru-RU" sz="1828" dirty="0">
                <a:solidFill>
                  <a:srgbClr val="963F90"/>
                </a:solidFill>
                <a:latin typeface="PT_Russia Text Medium" panose="02000503000000020004" pitchFamily="2" charset="0"/>
                <a:ea typeface="PT_Russia Text Medium" panose="02000503000000020004" pitchFamily="2" charset="0"/>
                <a:cs typeface="Open Sans" panose="020B0606030504020204" pitchFamily="34" charset="0"/>
              </a:rPr>
              <a:t>Электронная реестровая запись, устанавливающая возможность ребенка получать образовательные услуги в определенном объеме (в рублях)</a:t>
            </a:r>
            <a:endParaRPr lang="ru-RU" sz="1828" dirty="0">
              <a:solidFill>
                <a:srgbClr val="000000"/>
              </a:solidFill>
              <a:latin typeface="PT_Russia Text Medium" panose="02000503000000020004" pitchFamily="2" charset="0"/>
              <a:ea typeface="PT_Russia Text Medium" panose="02000503000000020004" pitchFamily="2" charset="0"/>
              <a:sym typeface="Helvetica Neue"/>
            </a:endParaRPr>
          </a:p>
        </p:txBody>
      </p:sp>
      <p:pic>
        <p:nvPicPr>
          <p:cNvPr id="16" name="Рисунок 15">
            <a:extLst>
              <a:ext uri="{FF2B5EF4-FFF2-40B4-BE49-F238E27FC236}">
                <a16:creationId xmlns:a16="http://schemas.microsoft.com/office/drawing/2014/main" id="{E25A9A98-2B41-FA49-B176-1739DDD33BD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25359" y="5209513"/>
            <a:ext cx="1496130" cy="1936169"/>
          </a:xfrm>
          <a:prstGeom prst="rect">
            <a:avLst/>
          </a:prstGeom>
        </p:spPr>
      </p:pic>
      <p:sp>
        <p:nvSpPr>
          <p:cNvPr id="17" name="TextBox 16">
            <a:extLst>
              <a:ext uri="{FF2B5EF4-FFF2-40B4-BE49-F238E27FC236}">
                <a16:creationId xmlns:a16="http://schemas.microsoft.com/office/drawing/2014/main" id="{1C153F6E-E5C0-1941-A3D2-DD4F66632124}"/>
              </a:ext>
            </a:extLst>
          </p:cNvPr>
          <p:cNvSpPr txBox="1"/>
          <p:nvPr/>
        </p:nvSpPr>
        <p:spPr>
          <a:xfrm>
            <a:off x="3241978" y="3397576"/>
            <a:ext cx="3422043" cy="3534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r>
              <a:rPr lang="ru-RU" sz="1828" dirty="0">
                <a:solidFill>
                  <a:srgbClr val="963F90"/>
                </a:solidFill>
                <a:latin typeface="PT_Russia Text Medium" panose="02000503000000020004" pitchFamily="2" charset="0"/>
                <a:ea typeface="PT_Russia Text Medium" panose="02000503000000020004" pitchFamily="2" charset="0"/>
                <a:cs typeface="Open Sans" panose="020B0606030504020204" pitchFamily="34" charset="0"/>
              </a:rPr>
              <a:t>2 статуса сертификата</a:t>
            </a:r>
            <a:endParaRPr lang="ru-RU" sz="1828" dirty="0">
              <a:solidFill>
                <a:srgbClr val="000000"/>
              </a:solidFill>
              <a:latin typeface="PT_Russia Text Medium" panose="02000503000000020004" pitchFamily="2" charset="0"/>
              <a:ea typeface="PT_Russia Text Medium" panose="02000503000000020004" pitchFamily="2" charset="0"/>
              <a:sym typeface="Helvetica Neue"/>
            </a:endParaRPr>
          </a:p>
        </p:txBody>
      </p:sp>
      <p:sp>
        <p:nvSpPr>
          <p:cNvPr id="18" name="Прямоугольник 17">
            <a:extLst>
              <a:ext uri="{FF2B5EF4-FFF2-40B4-BE49-F238E27FC236}">
                <a16:creationId xmlns:a16="http://schemas.microsoft.com/office/drawing/2014/main" id="{80753FD8-A0E5-0D43-A933-F86554826496}"/>
              </a:ext>
            </a:extLst>
          </p:cNvPr>
          <p:cNvSpPr/>
          <p:nvPr/>
        </p:nvSpPr>
        <p:spPr>
          <a:xfrm>
            <a:off x="604175" y="3792037"/>
            <a:ext cx="4350220" cy="1234953"/>
          </a:xfrm>
          <a:prstGeom prst="rect">
            <a:avLst/>
          </a:prstGeom>
        </p:spPr>
        <p:txBody>
          <a:bodyPr wrap="square">
            <a:spAutoFit/>
          </a:bodyPr>
          <a:lstStyle/>
          <a:p>
            <a:r>
              <a:rPr lang="ru-RU" sz="1485" dirty="0">
                <a:solidFill>
                  <a:srgbClr val="963F90"/>
                </a:solidFill>
                <a:latin typeface="PT_Russia Text" panose="02000503000000020004" pitchFamily="2" charset="0"/>
                <a:ea typeface="PT_Russia Text" panose="02000503000000020004" pitchFamily="2" charset="0"/>
                <a:cs typeface="Open Sans" panose="020B0606030504020204" pitchFamily="34" charset="0"/>
              </a:rPr>
              <a:t>Сертификат учета:</a:t>
            </a:r>
          </a:p>
          <a:p>
            <a:pPr marL="241093" indent="-241093">
              <a:buFont typeface="Arial" panose="020B0604020202020204" pitchFamily="34" charset="0"/>
              <a:buChar char="•"/>
            </a:pPr>
            <a:r>
              <a:rPr lang="ru-RU" sz="1485" dirty="0">
                <a:solidFill>
                  <a:srgbClr val="963F90"/>
                </a:solidFill>
                <a:latin typeface="PT_Russia Text" panose="02000503000000020004" pitchFamily="2" charset="0"/>
                <a:ea typeface="PT_Russia Text" panose="02000503000000020004" pitchFamily="2" charset="0"/>
                <a:cs typeface="Open Sans" panose="020B0606030504020204" pitchFamily="34" charset="0"/>
              </a:rPr>
              <a:t>Позволяет записываться на любые программы ДО за счет муниципального задания или платные</a:t>
            </a:r>
          </a:p>
          <a:p>
            <a:pPr marL="241093" indent="-241093">
              <a:buFont typeface="Arial" panose="020B0604020202020204" pitchFamily="34" charset="0"/>
              <a:buChar char="•"/>
            </a:pPr>
            <a:r>
              <a:rPr lang="ru-RU" sz="1485" dirty="0">
                <a:solidFill>
                  <a:srgbClr val="963F90"/>
                </a:solidFill>
                <a:latin typeface="PT_Russia Text" panose="02000503000000020004" pitchFamily="2" charset="0"/>
                <a:ea typeface="PT_Russia Text" panose="02000503000000020004" pitchFamily="2" charset="0"/>
                <a:cs typeface="Open Sans" panose="020B0606030504020204" pitchFamily="34" charset="0"/>
              </a:rPr>
              <a:t>Ведется персонифицированный учет</a:t>
            </a:r>
          </a:p>
        </p:txBody>
      </p:sp>
      <p:pic>
        <p:nvPicPr>
          <p:cNvPr id="11" name="Рисунок 10">
            <a:extLst>
              <a:ext uri="{FF2B5EF4-FFF2-40B4-BE49-F238E27FC236}">
                <a16:creationId xmlns:a16="http://schemas.microsoft.com/office/drawing/2014/main" id="{18E24CB4-C173-2B4E-B7D2-8117A2E8CD3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246108" y="5353197"/>
            <a:ext cx="1516649" cy="1516649"/>
          </a:xfrm>
          <a:prstGeom prst="rect">
            <a:avLst/>
          </a:prstGeom>
        </p:spPr>
      </p:pic>
      <p:pic>
        <p:nvPicPr>
          <p:cNvPr id="20" name="Рисунок 19">
            <a:extLst>
              <a:ext uri="{FF2B5EF4-FFF2-40B4-BE49-F238E27FC236}">
                <a16:creationId xmlns:a16="http://schemas.microsoft.com/office/drawing/2014/main" id="{3B1AEB0C-5921-BF4D-B420-B3C0F6828BA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402702" y="5518951"/>
            <a:ext cx="1100597" cy="1100597"/>
          </a:xfrm>
          <a:prstGeom prst="rect">
            <a:avLst/>
          </a:prstGeom>
        </p:spPr>
      </p:pic>
      <p:sp>
        <p:nvSpPr>
          <p:cNvPr id="21" name="TextBox 20">
            <a:extLst>
              <a:ext uri="{FF2B5EF4-FFF2-40B4-BE49-F238E27FC236}">
                <a16:creationId xmlns:a16="http://schemas.microsoft.com/office/drawing/2014/main" id="{FBFE8AD3-0719-5E46-8B49-CFB3DC18BFF0}"/>
              </a:ext>
            </a:extLst>
          </p:cNvPr>
          <p:cNvSpPr txBox="1"/>
          <p:nvPr/>
        </p:nvSpPr>
        <p:spPr>
          <a:xfrm>
            <a:off x="3949782" y="5633992"/>
            <a:ext cx="429606" cy="8511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algn="ctr" defTabSz="410751" hangingPunct="0"/>
            <a:r>
              <a:rPr lang="ru-RU" sz="5062" dirty="0">
                <a:solidFill>
                  <a:srgbClr val="92278F"/>
                </a:solidFill>
                <a:latin typeface="PT_Russia Text" panose="02000503000000020004" pitchFamily="2" charset="0"/>
                <a:ea typeface="PT_Russia Text" panose="02000503000000020004" pitchFamily="2" charset="0"/>
                <a:sym typeface="Helvetica Neue"/>
              </a:rPr>
              <a:t>+</a:t>
            </a:r>
          </a:p>
        </p:txBody>
      </p:sp>
      <p:sp>
        <p:nvSpPr>
          <p:cNvPr id="23" name="TextBox 22">
            <a:extLst>
              <a:ext uri="{FF2B5EF4-FFF2-40B4-BE49-F238E27FC236}">
                <a16:creationId xmlns:a16="http://schemas.microsoft.com/office/drawing/2014/main" id="{E96A69C0-0BB2-3F44-A61D-BF0910AAAFD4}"/>
              </a:ext>
            </a:extLst>
          </p:cNvPr>
          <p:cNvSpPr txBox="1"/>
          <p:nvPr/>
        </p:nvSpPr>
        <p:spPr>
          <a:xfrm>
            <a:off x="5568658" y="5633992"/>
            <a:ext cx="429606" cy="8511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algn="ctr" defTabSz="410751" hangingPunct="0"/>
            <a:r>
              <a:rPr lang="ru-RU" sz="5062" dirty="0">
                <a:solidFill>
                  <a:srgbClr val="92278F"/>
                </a:solidFill>
                <a:latin typeface="PT_Russia Text" panose="02000503000000020004" pitchFamily="2" charset="0"/>
                <a:ea typeface="PT_Russia Text" panose="02000503000000020004" pitchFamily="2" charset="0"/>
              </a:rPr>
              <a:t>=</a:t>
            </a:r>
            <a:endParaRPr lang="ru-RU" sz="5062" dirty="0">
              <a:solidFill>
                <a:srgbClr val="92278F"/>
              </a:solidFill>
              <a:latin typeface="PT_Russia Text" panose="02000503000000020004" pitchFamily="2" charset="0"/>
              <a:ea typeface="PT_Russia Text" panose="02000503000000020004" pitchFamily="2" charset="0"/>
              <a:sym typeface="Helvetica Neue"/>
            </a:endParaRPr>
          </a:p>
        </p:txBody>
      </p:sp>
      <p:sp>
        <p:nvSpPr>
          <p:cNvPr id="24" name="Прямоугольник 23">
            <a:extLst>
              <a:ext uri="{FF2B5EF4-FFF2-40B4-BE49-F238E27FC236}">
                <a16:creationId xmlns:a16="http://schemas.microsoft.com/office/drawing/2014/main" id="{9243A38D-DA7A-7F42-A47A-F08912AC7B21}"/>
              </a:ext>
            </a:extLst>
          </p:cNvPr>
          <p:cNvSpPr/>
          <p:nvPr/>
        </p:nvSpPr>
        <p:spPr>
          <a:xfrm>
            <a:off x="5031905" y="3872458"/>
            <a:ext cx="4350220" cy="1234953"/>
          </a:xfrm>
          <a:prstGeom prst="rect">
            <a:avLst/>
          </a:prstGeom>
        </p:spPr>
        <p:txBody>
          <a:bodyPr wrap="square">
            <a:spAutoFit/>
          </a:bodyPr>
          <a:lstStyle/>
          <a:p>
            <a:r>
              <a:rPr lang="ru-RU" sz="1485" dirty="0">
                <a:solidFill>
                  <a:srgbClr val="963F90"/>
                </a:solidFill>
                <a:latin typeface="PT_Russia Text" panose="02000503000000020004" pitchFamily="2" charset="0"/>
                <a:ea typeface="PT_Russia Text" panose="02000503000000020004" pitchFamily="2" charset="0"/>
                <a:cs typeface="Open Sans" panose="020B0606030504020204" pitchFamily="34" charset="0"/>
              </a:rPr>
              <a:t>Сертификат финансирования:</a:t>
            </a:r>
          </a:p>
          <a:p>
            <a:pPr marL="241093" indent="-241093">
              <a:buFont typeface="Arial" panose="020B0604020202020204" pitchFamily="34" charset="0"/>
              <a:buChar char="•"/>
            </a:pPr>
            <a:r>
              <a:rPr lang="ru-RU" sz="1485" dirty="0">
                <a:solidFill>
                  <a:srgbClr val="963F90"/>
                </a:solidFill>
                <a:latin typeface="PT_Russia Text" panose="02000503000000020004" pitchFamily="2" charset="0"/>
                <a:ea typeface="PT_Russia Text" panose="02000503000000020004" pitchFamily="2" charset="0"/>
                <a:cs typeface="Open Sans" panose="020B0606030504020204" pitchFamily="34" charset="0"/>
              </a:rPr>
              <a:t>Дополнительно можно записываться на программы, переведенные на ПФ</a:t>
            </a:r>
          </a:p>
          <a:p>
            <a:pPr marL="241093" indent="-241093">
              <a:buFont typeface="Arial" panose="020B0604020202020204" pitchFamily="34" charset="0"/>
              <a:buChar char="•"/>
            </a:pPr>
            <a:r>
              <a:rPr lang="ru-RU" sz="1485" dirty="0">
                <a:solidFill>
                  <a:srgbClr val="963F90"/>
                </a:solidFill>
                <a:latin typeface="PT_Russia Text" panose="02000503000000020004" pitchFamily="2" charset="0"/>
                <a:ea typeface="PT_Russia Text" panose="02000503000000020004" pitchFamily="2" charset="0"/>
                <a:cs typeface="Open Sans" panose="020B0606030504020204" pitchFamily="34" charset="0"/>
              </a:rPr>
              <a:t>Основное ограничение – объем средств на сертификате</a:t>
            </a:r>
          </a:p>
        </p:txBody>
      </p:sp>
    </p:spTree>
    <p:extLst>
      <p:ext uri="{BB962C8B-B14F-4D97-AF65-F5344CB8AC3E}">
        <p14:creationId xmlns:p14="http://schemas.microsoft.com/office/powerpoint/2010/main" val="234891577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Рисунок 34">
            <a:extLst>
              <a:ext uri="{FF2B5EF4-FFF2-40B4-BE49-F238E27FC236}">
                <a16:creationId xmlns:a16="http://schemas.microsoft.com/office/drawing/2014/main" id="{29BAC3C2-4629-7E48-B5C3-B3E6C00519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01794" y="3382862"/>
            <a:ext cx="1974270" cy="2554938"/>
          </a:xfrm>
          <a:prstGeom prst="rect">
            <a:avLst/>
          </a:prstGeom>
        </p:spPr>
      </p:pic>
      <p:pic>
        <p:nvPicPr>
          <p:cNvPr id="34" name="Рисунок 33">
            <a:extLst>
              <a:ext uri="{FF2B5EF4-FFF2-40B4-BE49-F238E27FC236}">
                <a16:creationId xmlns:a16="http://schemas.microsoft.com/office/drawing/2014/main" id="{28ED8C12-56C5-7A47-9E57-A57043AD4D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1624" y="3381884"/>
            <a:ext cx="1974270" cy="2554938"/>
          </a:xfrm>
          <a:prstGeom prst="rect">
            <a:avLst/>
          </a:prstGeom>
        </p:spPr>
      </p:pic>
      <p:pic>
        <p:nvPicPr>
          <p:cNvPr id="11" name="Рисунок 10">
            <a:extLst>
              <a:ext uri="{FF2B5EF4-FFF2-40B4-BE49-F238E27FC236}">
                <a16:creationId xmlns:a16="http://schemas.microsoft.com/office/drawing/2014/main" id="{05C334F1-8F9A-1A4A-8E77-972BD936DB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1624" y="705686"/>
            <a:ext cx="1974270" cy="2554938"/>
          </a:xfrm>
          <a:prstGeom prst="rect">
            <a:avLst/>
          </a:prstGeom>
        </p:spPr>
      </p:pic>
      <p:sp>
        <p:nvSpPr>
          <p:cNvPr id="13" name="TextBox 12">
            <a:extLst>
              <a:ext uri="{FF2B5EF4-FFF2-40B4-BE49-F238E27FC236}">
                <a16:creationId xmlns:a16="http://schemas.microsoft.com/office/drawing/2014/main" id="{6D228908-09FC-6945-8118-8674E4B91A0B}"/>
              </a:ext>
            </a:extLst>
          </p:cNvPr>
          <p:cNvSpPr txBox="1"/>
          <p:nvPr/>
        </p:nvSpPr>
        <p:spPr>
          <a:xfrm>
            <a:off x="1519115" y="1245302"/>
            <a:ext cx="3038845" cy="7211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marL="321457" indent="-321457" defTabSz="410751" hangingPunct="0">
              <a:buFont typeface="+mj-lt"/>
              <a:buAutoNum type="arabicPeriod"/>
            </a:pPr>
            <a:r>
              <a:rPr lang="ru-RU" sz="1406" dirty="0">
                <a:latin typeface="PT_Russia Text" panose="02000503000000020004" pitchFamily="2" charset="0"/>
                <a:ea typeface="PT_Russia Text" panose="02000503000000020004" pitchFamily="2" charset="0"/>
              </a:rPr>
              <a:t>На сертификате 5 000 рублей</a:t>
            </a:r>
          </a:p>
          <a:p>
            <a:pPr marL="321457" indent="-321457" defTabSz="410751" hangingPunct="0">
              <a:buFont typeface="+mj-lt"/>
              <a:buAutoNum type="arabicPeriod"/>
            </a:pPr>
            <a:r>
              <a:rPr lang="ru-RU" sz="1406" dirty="0">
                <a:latin typeface="PT_Russia Text" panose="02000503000000020004" pitchFamily="2" charset="0"/>
                <a:ea typeface="PT_Russia Text" panose="02000503000000020004" pitchFamily="2" charset="0"/>
              </a:rPr>
              <a:t>Записываемся на «Роботов»  </a:t>
            </a:r>
          </a:p>
          <a:p>
            <a:pPr defTabSz="410751" hangingPunct="0"/>
            <a:r>
              <a:rPr lang="ru-RU" sz="1406" dirty="0">
                <a:latin typeface="PT_Russia Text" panose="02000503000000020004" pitchFamily="2" charset="0"/>
                <a:ea typeface="PT_Russia Text" panose="02000503000000020004" pitchFamily="2" charset="0"/>
              </a:rPr>
              <a:t>(норматив – 1 000 рублей/</a:t>
            </a:r>
            <a:r>
              <a:rPr lang="ru-RU" sz="1406" dirty="0" err="1">
                <a:latin typeface="PT_Russia Text" panose="02000503000000020004" pitchFamily="2" charset="0"/>
                <a:ea typeface="PT_Russia Text" panose="02000503000000020004" pitchFamily="2" charset="0"/>
              </a:rPr>
              <a:t>мес</a:t>
            </a:r>
            <a:r>
              <a:rPr lang="ru-RU" sz="1406" dirty="0">
                <a:latin typeface="PT_Russia Text" panose="02000503000000020004" pitchFamily="2" charset="0"/>
                <a:ea typeface="PT_Russia Text" panose="02000503000000020004" pitchFamily="2" charset="0"/>
              </a:rPr>
              <a:t>)</a:t>
            </a:r>
          </a:p>
        </p:txBody>
      </p:sp>
      <p:cxnSp>
        <p:nvCxnSpPr>
          <p:cNvPr id="14" name="Прямая со стрелкой 13">
            <a:extLst>
              <a:ext uri="{FF2B5EF4-FFF2-40B4-BE49-F238E27FC236}">
                <a16:creationId xmlns:a16="http://schemas.microsoft.com/office/drawing/2014/main" id="{9D49910B-C0BF-B844-A3F3-C5C03F157FBF}"/>
              </a:ext>
            </a:extLst>
          </p:cNvPr>
          <p:cNvCxnSpPr>
            <a:cxnSpLocks/>
          </p:cNvCxnSpPr>
          <p:nvPr/>
        </p:nvCxnSpPr>
        <p:spPr>
          <a:xfrm>
            <a:off x="1042038" y="3369792"/>
            <a:ext cx="8065942" cy="0"/>
          </a:xfrm>
          <a:prstGeom prst="straightConnector1">
            <a:avLst/>
          </a:prstGeom>
          <a:noFill/>
          <a:ln w="50800" cap="flat">
            <a:solidFill>
              <a:srgbClr val="92278F"/>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7" name="Загнутый угол 16">
            <a:extLst>
              <a:ext uri="{FF2B5EF4-FFF2-40B4-BE49-F238E27FC236}">
                <a16:creationId xmlns:a16="http://schemas.microsoft.com/office/drawing/2014/main" id="{2312088B-3F74-4541-ABE0-BBFDA2BDF120}"/>
              </a:ext>
            </a:extLst>
          </p:cNvPr>
          <p:cNvSpPr/>
          <p:nvPr/>
        </p:nvSpPr>
        <p:spPr>
          <a:xfrm>
            <a:off x="738405" y="2858500"/>
            <a:ext cx="780710" cy="370217"/>
          </a:xfrm>
          <a:prstGeom prst="foldedCorner">
            <a:avLst/>
          </a:prstGeom>
          <a:solidFill>
            <a:srgbClr val="92278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r>
              <a:rPr lang="ru-RU" sz="1547" dirty="0">
                <a:solidFill>
                  <a:srgbClr val="FFFFFF"/>
                </a:solidFill>
                <a:sym typeface="Helvetica Neue Medium"/>
              </a:rPr>
              <a:t>01.09</a:t>
            </a:r>
          </a:p>
        </p:txBody>
      </p:sp>
      <p:pic>
        <p:nvPicPr>
          <p:cNvPr id="20" name="Рисунок 19">
            <a:extLst>
              <a:ext uri="{FF2B5EF4-FFF2-40B4-BE49-F238E27FC236}">
                <a16:creationId xmlns:a16="http://schemas.microsoft.com/office/drawing/2014/main" id="{E1AB610D-F79D-944F-BF67-E7ED903BB0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80175" y="2233440"/>
            <a:ext cx="521777" cy="521777"/>
          </a:xfrm>
          <a:prstGeom prst="rect">
            <a:avLst/>
          </a:prstGeom>
        </p:spPr>
      </p:pic>
      <p:sp>
        <p:nvSpPr>
          <p:cNvPr id="21" name="TextBox 20">
            <a:extLst>
              <a:ext uri="{FF2B5EF4-FFF2-40B4-BE49-F238E27FC236}">
                <a16:creationId xmlns:a16="http://schemas.microsoft.com/office/drawing/2014/main" id="{EF1055F8-109E-0D43-BAF6-5BECD71445F2}"/>
              </a:ext>
            </a:extLst>
          </p:cNvPr>
          <p:cNvSpPr txBox="1"/>
          <p:nvPr/>
        </p:nvSpPr>
        <p:spPr>
          <a:xfrm>
            <a:off x="2001952" y="2142111"/>
            <a:ext cx="3300840" cy="7863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defTabSz="410751" hangingPunct="0"/>
            <a:r>
              <a:rPr lang="ru-RU" sz="1547" dirty="0">
                <a:solidFill>
                  <a:srgbClr val="92278F"/>
                </a:solidFill>
                <a:latin typeface="PT_Russia Text" panose="02000503000000020004" pitchFamily="2" charset="0"/>
                <a:ea typeface="PT_Russia Text" panose="02000503000000020004" pitchFamily="2" charset="0"/>
                <a:sym typeface="Helvetica Neue"/>
              </a:rPr>
              <a:t>Блок. 4 000 рублей (до 31.12)</a:t>
            </a:r>
          </a:p>
          <a:p>
            <a:pPr defTabSz="410751" hangingPunct="0"/>
            <a:r>
              <a:rPr lang="ru-RU" sz="1547" dirty="0" err="1">
                <a:solidFill>
                  <a:srgbClr val="92278F"/>
                </a:solidFill>
                <a:latin typeface="PT_Russia Text" panose="02000503000000020004" pitchFamily="2" charset="0"/>
                <a:ea typeface="PT_Russia Text" panose="02000503000000020004" pitchFamily="2" charset="0"/>
              </a:rPr>
              <a:t>Спис</a:t>
            </a:r>
            <a:r>
              <a:rPr lang="ru-RU" sz="1547" dirty="0">
                <a:solidFill>
                  <a:srgbClr val="92278F"/>
                </a:solidFill>
                <a:latin typeface="PT_Russia Text" panose="02000503000000020004" pitchFamily="2" charset="0"/>
                <a:ea typeface="PT_Russia Text" panose="02000503000000020004" pitchFamily="2" charset="0"/>
              </a:rPr>
              <a:t>. 1 000 рублей (за сентябрь)</a:t>
            </a:r>
          </a:p>
          <a:p>
            <a:pPr defTabSz="410751" hangingPunct="0"/>
            <a:r>
              <a:rPr lang="ru-RU" sz="1547" dirty="0">
                <a:solidFill>
                  <a:srgbClr val="92278F"/>
                </a:solidFill>
                <a:latin typeface="PT_Russia Text" panose="02000503000000020004" pitchFamily="2" charset="0"/>
                <a:ea typeface="PT_Russia Text" panose="02000503000000020004" pitchFamily="2" charset="0"/>
                <a:sym typeface="Helvetica Neue"/>
              </a:rPr>
              <a:t>Остаток - 1 000 рублей</a:t>
            </a:r>
          </a:p>
        </p:txBody>
      </p:sp>
      <p:pic>
        <p:nvPicPr>
          <p:cNvPr id="22" name="Рисунок 21">
            <a:extLst>
              <a:ext uri="{FF2B5EF4-FFF2-40B4-BE49-F238E27FC236}">
                <a16:creationId xmlns:a16="http://schemas.microsoft.com/office/drawing/2014/main" id="{1FC1B169-592A-6A4A-B475-84E4009631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80483" y="705686"/>
            <a:ext cx="1974270" cy="2554938"/>
          </a:xfrm>
          <a:prstGeom prst="rect">
            <a:avLst/>
          </a:prstGeom>
        </p:spPr>
      </p:pic>
      <p:sp>
        <p:nvSpPr>
          <p:cNvPr id="23" name="TextBox 22">
            <a:extLst>
              <a:ext uri="{FF2B5EF4-FFF2-40B4-BE49-F238E27FC236}">
                <a16:creationId xmlns:a16="http://schemas.microsoft.com/office/drawing/2014/main" id="{E27E1195-E9A6-4B46-B14B-DE5B5EE6626D}"/>
              </a:ext>
            </a:extLst>
          </p:cNvPr>
          <p:cNvSpPr txBox="1"/>
          <p:nvPr/>
        </p:nvSpPr>
        <p:spPr>
          <a:xfrm>
            <a:off x="5937717" y="1336874"/>
            <a:ext cx="2838342" cy="5048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marL="321457" indent="-321457" defTabSz="410751" hangingPunct="0">
              <a:buFont typeface="+mj-lt"/>
              <a:buAutoNum type="arabicPeriod" startAt="3"/>
            </a:pPr>
            <a:r>
              <a:rPr lang="ru-RU" sz="1406" dirty="0">
                <a:latin typeface="PT_Russia Text" panose="02000503000000020004" pitchFamily="2" charset="0"/>
                <a:ea typeface="PT_Russia Text" panose="02000503000000020004" pitchFamily="2" charset="0"/>
              </a:rPr>
              <a:t>Записываемся на «Танцы»  </a:t>
            </a:r>
          </a:p>
          <a:p>
            <a:pPr defTabSz="410751" hangingPunct="0"/>
            <a:r>
              <a:rPr lang="ru-RU" sz="1406" dirty="0">
                <a:latin typeface="PT_Russia Text" panose="02000503000000020004" pitchFamily="2" charset="0"/>
                <a:ea typeface="PT_Russia Text" panose="02000503000000020004" pitchFamily="2" charset="0"/>
              </a:rPr>
              <a:t>(норматив – 500 рублей/</a:t>
            </a:r>
            <a:r>
              <a:rPr lang="ru-RU" sz="1406" dirty="0" err="1">
                <a:latin typeface="PT_Russia Text" panose="02000503000000020004" pitchFamily="2" charset="0"/>
                <a:ea typeface="PT_Russia Text" panose="02000503000000020004" pitchFamily="2" charset="0"/>
              </a:rPr>
              <a:t>мес</a:t>
            </a:r>
            <a:r>
              <a:rPr lang="ru-RU" sz="1406" dirty="0">
                <a:latin typeface="PT_Russia Text" panose="02000503000000020004" pitchFamily="2" charset="0"/>
                <a:ea typeface="PT_Russia Text" panose="02000503000000020004" pitchFamily="2" charset="0"/>
              </a:rPr>
              <a:t>)</a:t>
            </a:r>
          </a:p>
        </p:txBody>
      </p:sp>
      <p:pic>
        <p:nvPicPr>
          <p:cNvPr id="24" name="Рисунок 23">
            <a:extLst>
              <a:ext uri="{FF2B5EF4-FFF2-40B4-BE49-F238E27FC236}">
                <a16:creationId xmlns:a16="http://schemas.microsoft.com/office/drawing/2014/main" id="{6A285C78-FD03-B642-84BB-DEE7B60FFD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98777" y="2212404"/>
            <a:ext cx="521777" cy="521777"/>
          </a:xfrm>
          <a:prstGeom prst="rect">
            <a:avLst/>
          </a:prstGeom>
        </p:spPr>
      </p:pic>
      <p:sp>
        <p:nvSpPr>
          <p:cNvPr id="25" name="TextBox 24">
            <a:extLst>
              <a:ext uri="{FF2B5EF4-FFF2-40B4-BE49-F238E27FC236}">
                <a16:creationId xmlns:a16="http://schemas.microsoft.com/office/drawing/2014/main" id="{84D9932F-7739-824C-9A0F-CFB03E322AC2}"/>
              </a:ext>
            </a:extLst>
          </p:cNvPr>
          <p:cNvSpPr txBox="1"/>
          <p:nvPr/>
        </p:nvSpPr>
        <p:spPr>
          <a:xfrm>
            <a:off x="6420555" y="2121074"/>
            <a:ext cx="2925481" cy="7863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defTabSz="410751" hangingPunct="0"/>
            <a:r>
              <a:rPr lang="ru-RU" sz="1547" dirty="0">
                <a:solidFill>
                  <a:srgbClr val="92278F"/>
                </a:solidFill>
                <a:latin typeface="PT_Russia Text" panose="02000503000000020004" pitchFamily="2" charset="0"/>
                <a:ea typeface="PT_Russia Text" panose="02000503000000020004" pitchFamily="2" charset="0"/>
                <a:sym typeface="Helvetica Neue"/>
              </a:rPr>
              <a:t>Блок. 1 000 рублей (до 15.11)</a:t>
            </a:r>
          </a:p>
          <a:p>
            <a:pPr defTabSz="410751" hangingPunct="0"/>
            <a:r>
              <a:rPr lang="ru-RU" sz="1547" dirty="0" err="1">
                <a:solidFill>
                  <a:srgbClr val="92278F"/>
                </a:solidFill>
                <a:latin typeface="PT_Russia Text" panose="02000503000000020004" pitchFamily="2" charset="0"/>
                <a:ea typeface="PT_Russia Text" panose="02000503000000020004" pitchFamily="2" charset="0"/>
              </a:rPr>
              <a:t>Спис</a:t>
            </a:r>
            <a:r>
              <a:rPr lang="ru-RU" sz="1547" dirty="0">
                <a:solidFill>
                  <a:srgbClr val="92278F"/>
                </a:solidFill>
                <a:latin typeface="PT_Russia Text" panose="02000503000000020004" pitchFamily="2" charset="0"/>
                <a:ea typeface="PT_Russia Text" panose="02000503000000020004" pitchFamily="2" charset="0"/>
              </a:rPr>
              <a:t>. 250 рублей (до 30.09)</a:t>
            </a:r>
          </a:p>
          <a:p>
            <a:pPr defTabSz="410751" hangingPunct="0"/>
            <a:r>
              <a:rPr lang="ru-RU" sz="1547" dirty="0">
                <a:solidFill>
                  <a:srgbClr val="92278F"/>
                </a:solidFill>
                <a:latin typeface="PT_Russia Text" panose="02000503000000020004" pitchFamily="2" charset="0"/>
                <a:ea typeface="PT_Russia Text" panose="02000503000000020004" pitchFamily="2" charset="0"/>
                <a:sym typeface="Helvetica Neue"/>
              </a:rPr>
              <a:t>Остаток - 0 рублей</a:t>
            </a:r>
          </a:p>
        </p:txBody>
      </p:sp>
      <p:sp>
        <p:nvSpPr>
          <p:cNvPr id="18" name="Загнутый угол 17">
            <a:extLst>
              <a:ext uri="{FF2B5EF4-FFF2-40B4-BE49-F238E27FC236}">
                <a16:creationId xmlns:a16="http://schemas.microsoft.com/office/drawing/2014/main" id="{18CA45C1-E1A8-0641-B7DB-5E0784D5168B}"/>
              </a:ext>
            </a:extLst>
          </p:cNvPr>
          <p:cNvSpPr/>
          <p:nvPr/>
        </p:nvSpPr>
        <p:spPr>
          <a:xfrm>
            <a:off x="5239076" y="2847217"/>
            <a:ext cx="780710" cy="370217"/>
          </a:xfrm>
          <a:prstGeom prst="foldedCorner">
            <a:avLst/>
          </a:prstGeom>
          <a:solidFill>
            <a:srgbClr val="92278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r>
              <a:rPr lang="ru-RU" sz="1547" dirty="0">
                <a:solidFill>
                  <a:srgbClr val="FFFFFF"/>
                </a:solidFill>
                <a:sym typeface="Helvetica Neue Medium"/>
              </a:rPr>
              <a:t>15.09</a:t>
            </a:r>
          </a:p>
        </p:txBody>
      </p:sp>
      <p:sp>
        <p:nvSpPr>
          <p:cNvPr id="26" name="TextBox 25">
            <a:extLst>
              <a:ext uri="{FF2B5EF4-FFF2-40B4-BE49-F238E27FC236}">
                <a16:creationId xmlns:a16="http://schemas.microsoft.com/office/drawing/2014/main" id="{08F3DF2E-D7F1-8D4F-B7F1-30DD193590CA}"/>
              </a:ext>
            </a:extLst>
          </p:cNvPr>
          <p:cNvSpPr txBox="1"/>
          <p:nvPr/>
        </p:nvSpPr>
        <p:spPr>
          <a:xfrm>
            <a:off x="1519115" y="4019039"/>
            <a:ext cx="3030766" cy="5048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marL="321457" indent="-321457" defTabSz="410751" hangingPunct="0">
              <a:buFont typeface="+mj-lt"/>
              <a:buAutoNum type="arabicPeriod" startAt="4"/>
            </a:pPr>
            <a:r>
              <a:rPr lang="ru-RU" sz="1406" dirty="0">
                <a:latin typeface="PT_Russia Text" panose="02000503000000020004" pitchFamily="2" charset="0"/>
                <a:ea typeface="PT_Russia Text" panose="02000503000000020004" pitchFamily="2" charset="0"/>
              </a:rPr>
              <a:t>Отчисляемся с «Роботов»  </a:t>
            </a:r>
          </a:p>
          <a:p>
            <a:pPr defTabSz="410751" hangingPunct="0"/>
            <a:r>
              <a:rPr lang="ru-RU" sz="1406" dirty="0">
                <a:latin typeface="PT_Russia Text" panose="02000503000000020004" pitchFamily="2" charset="0"/>
                <a:ea typeface="PT_Russia Text" panose="02000503000000020004" pitchFamily="2" charset="0"/>
              </a:rPr>
              <a:t>(не интересная ребенку область)</a:t>
            </a:r>
          </a:p>
        </p:txBody>
      </p:sp>
      <p:cxnSp>
        <p:nvCxnSpPr>
          <p:cNvPr id="27" name="Прямая со стрелкой 26">
            <a:extLst>
              <a:ext uri="{FF2B5EF4-FFF2-40B4-BE49-F238E27FC236}">
                <a16:creationId xmlns:a16="http://schemas.microsoft.com/office/drawing/2014/main" id="{FB2256F1-2DA4-3544-BEEC-DC88AB49E99A}"/>
              </a:ext>
            </a:extLst>
          </p:cNvPr>
          <p:cNvCxnSpPr>
            <a:cxnSpLocks/>
          </p:cNvCxnSpPr>
          <p:nvPr/>
        </p:nvCxnSpPr>
        <p:spPr>
          <a:xfrm>
            <a:off x="1042038" y="6035502"/>
            <a:ext cx="8065942" cy="0"/>
          </a:xfrm>
          <a:prstGeom prst="straightConnector1">
            <a:avLst/>
          </a:prstGeom>
          <a:noFill/>
          <a:ln w="50800" cap="flat">
            <a:solidFill>
              <a:srgbClr val="92278F"/>
            </a:solidFill>
            <a:prstDash val="solid"/>
            <a:miter lim="400000"/>
            <a:tailEnd type="triangle"/>
          </a:ln>
          <a:effectLst/>
          <a:sp3d/>
        </p:spPr>
        <p:style>
          <a:lnRef idx="0">
            <a:scrgbClr r="0" g="0" b="0"/>
          </a:lnRef>
          <a:fillRef idx="0">
            <a:scrgbClr r="0" g="0" b="0"/>
          </a:fillRef>
          <a:effectRef idx="0">
            <a:scrgbClr r="0" g="0" b="0"/>
          </a:effectRef>
          <a:fontRef idx="none"/>
        </p:style>
      </p:cxnSp>
      <p:pic>
        <p:nvPicPr>
          <p:cNvPr id="29" name="Рисунок 28">
            <a:extLst>
              <a:ext uri="{FF2B5EF4-FFF2-40B4-BE49-F238E27FC236}">
                <a16:creationId xmlns:a16="http://schemas.microsoft.com/office/drawing/2014/main" id="{AF116249-AFF3-F14C-BE32-4C3167B5C8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80175" y="4914584"/>
            <a:ext cx="521777" cy="521777"/>
          </a:xfrm>
          <a:prstGeom prst="rect">
            <a:avLst/>
          </a:prstGeom>
        </p:spPr>
      </p:pic>
      <p:sp>
        <p:nvSpPr>
          <p:cNvPr id="30" name="TextBox 29">
            <a:extLst>
              <a:ext uri="{FF2B5EF4-FFF2-40B4-BE49-F238E27FC236}">
                <a16:creationId xmlns:a16="http://schemas.microsoft.com/office/drawing/2014/main" id="{EE81825E-431D-5B4F-8EB9-6A478C2D64BA}"/>
              </a:ext>
            </a:extLst>
          </p:cNvPr>
          <p:cNvSpPr txBox="1"/>
          <p:nvPr/>
        </p:nvSpPr>
        <p:spPr>
          <a:xfrm>
            <a:off x="2001953" y="4942293"/>
            <a:ext cx="3191195" cy="5482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defTabSz="410751" hangingPunct="0"/>
            <a:r>
              <a:rPr lang="ru-RU" sz="1547" dirty="0">
                <a:solidFill>
                  <a:srgbClr val="92278F"/>
                </a:solidFill>
                <a:latin typeface="PT_Russia Text" panose="02000503000000020004" pitchFamily="2" charset="0"/>
                <a:ea typeface="PT_Russia Text" panose="02000503000000020004" pitchFamily="2" charset="0"/>
              </a:rPr>
              <a:t>Возврат</a:t>
            </a:r>
            <a:r>
              <a:rPr lang="ru-RU" sz="1547" dirty="0">
                <a:solidFill>
                  <a:srgbClr val="92278F"/>
                </a:solidFill>
                <a:latin typeface="PT_Russia Text" panose="02000503000000020004" pitchFamily="2" charset="0"/>
                <a:ea typeface="PT_Russia Text" panose="02000503000000020004" pitchFamily="2" charset="0"/>
                <a:sym typeface="Helvetica Neue"/>
              </a:rPr>
              <a:t> 2 000 рублей (до 31.12)</a:t>
            </a:r>
          </a:p>
          <a:p>
            <a:pPr defTabSz="410751" hangingPunct="0"/>
            <a:r>
              <a:rPr lang="ru-RU" sz="1547" dirty="0">
                <a:solidFill>
                  <a:srgbClr val="92278F"/>
                </a:solidFill>
                <a:latin typeface="PT_Russia Text" panose="02000503000000020004" pitchFamily="2" charset="0"/>
                <a:ea typeface="PT_Russia Text" panose="02000503000000020004" pitchFamily="2" charset="0"/>
                <a:sym typeface="Helvetica Neue"/>
              </a:rPr>
              <a:t>Остаток - </a:t>
            </a:r>
            <a:r>
              <a:rPr lang="ru-RU" sz="1547" dirty="0">
                <a:solidFill>
                  <a:srgbClr val="92278F"/>
                </a:solidFill>
                <a:latin typeface="PT_Russia Text" panose="02000503000000020004" pitchFamily="2" charset="0"/>
                <a:ea typeface="PT_Russia Text" panose="02000503000000020004" pitchFamily="2" charset="0"/>
              </a:rPr>
              <a:t>2</a:t>
            </a:r>
            <a:r>
              <a:rPr lang="ru-RU" sz="1547" dirty="0">
                <a:solidFill>
                  <a:srgbClr val="92278F"/>
                </a:solidFill>
                <a:latin typeface="PT_Russia Text" panose="02000503000000020004" pitchFamily="2" charset="0"/>
                <a:ea typeface="PT_Russia Text" panose="02000503000000020004" pitchFamily="2" charset="0"/>
                <a:sym typeface="Helvetica Neue"/>
              </a:rPr>
              <a:t> 000 рублей</a:t>
            </a:r>
          </a:p>
        </p:txBody>
      </p:sp>
      <p:sp>
        <p:nvSpPr>
          <p:cNvPr id="31" name="TextBox 30">
            <a:extLst>
              <a:ext uri="{FF2B5EF4-FFF2-40B4-BE49-F238E27FC236}">
                <a16:creationId xmlns:a16="http://schemas.microsoft.com/office/drawing/2014/main" id="{8F9BFCF6-EACF-4346-8E0E-8A104EB4A58A}"/>
              </a:ext>
            </a:extLst>
          </p:cNvPr>
          <p:cNvSpPr txBox="1"/>
          <p:nvPr/>
        </p:nvSpPr>
        <p:spPr>
          <a:xfrm>
            <a:off x="5937717" y="4002441"/>
            <a:ext cx="3474349" cy="5048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marL="321457" indent="-321457" defTabSz="410751" hangingPunct="0">
              <a:buFont typeface="+mj-lt"/>
              <a:buAutoNum type="arabicPeriod" startAt="5"/>
            </a:pPr>
            <a:r>
              <a:rPr lang="ru-RU" sz="1406" dirty="0">
                <a:latin typeface="PT_Russia Text" panose="02000503000000020004" pitchFamily="2" charset="0"/>
                <a:ea typeface="PT_Russia Text" panose="02000503000000020004" pitchFamily="2" charset="0"/>
              </a:rPr>
              <a:t>Записываемся на «Юный биолог»  </a:t>
            </a:r>
          </a:p>
          <a:p>
            <a:pPr defTabSz="410751" hangingPunct="0"/>
            <a:r>
              <a:rPr lang="ru-RU" sz="1406" dirty="0">
                <a:latin typeface="PT_Russia Text" panose="02000503000000020004" pitchFamily="2" charset="0"/>
                <a:ea typeface="PT_Russia Text" panose="02000503000000020004" pitchFamily="2" charset="0"/>
              </a:rPr>
              <a:t>(норматив – 650 рублей/</a:t>
            </a:r>
            <a:r>
              <a:rPr lang="ru-RU" sz="1406" dirty="0" err="1">
                <a:latin typeface="PT_Russia Text" panose="02000503000000020004" pitchFamily="2" charset="0"/>
                <a:ea typeface="PT_Russia Text" panose="02000503000000020004" pitchFamily="2" charset="0"/>
              </a:rPr>
              <a:t>мес</a:t>
            </a:r>
            <a:r>
              <a:rPr lang="ru-RU" sz="1406" dirty="0">
                <a:latin typeface="PT_Russia Text" panose="02000503000000020004" pitchFamily="2" charset="0"/>
                <a:ea typeface="PT_Russia Text" panose="02000503000000020004" pitchFamily="2" charset="0"/>
              </a:rPr>
              <a:t>)</a:t>
            </a:r>
          </a:p>
        </p:txBody>
      </p:sp>
      <p:pic>
        <p:nvPicPr>
          <p:cNvPr id="32" name="Рисунок 31">
            <a:extLst>
              <a:ext uri="{FF2B5EF4-FFF2-40B4-BE49-F238E27FC236}">
                <a16:creationId xmlns:a16="http://schemas.microsoft.com/office/drawing/2014/main" id="{5961AE37-856A-3A4F-9BE8-6A5FD147B8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98777" y="4914584"/>
            <a:ext cx="521777" cy="521777"/>
          </a:xfrm>
          <a:prstGeom prst="rect">
            <a:avLst/>
          </a:prstGeom>
        </p:spPr>
      </p:pic>
      <p:sp>
        <p:nvSpPr>
          <p:cNvPr id="28" name="Загнутый угол 27">
            <a:extLst>
              <a:ext uri="{FF2B5EF4-FFF2-40B4-BE49-F238E27FC236}">
                <a16:creationId xmlns:a16="http://schemas.microsoft.com/office/drawing/2014/main" id="{BA5E2F4B-51A3-6F47-B30C-F3DA71532D27}"/>
              </a:ext>
            </a:extLst>
          </p:cNvPr>
          <p:cNvSpPr/>
          <p:nvPr/>
        </p:nvSpPr>
        <p:spPr>
          <a:xfrm>
            <a:off x="738405" y="5524067"/>
            <a:ext cx="780710" cy="370217"/>
          </a:xfrm>
          <a:prstGeom prst="foldedCorner">
            <a:avLst/>
          </a:prstGeom>
          <a:solidFill>
            <a:srgbClr val="92278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r>
              <a:rPr lang="ru-RU" sz="1547" dirty="0">
                <a:solidFill>
                  <a:srgbClr val="FFFFFF"/>
                </a:solidFill>
                <a:sym typeface="Helvetica Neue Medium"/>
              </a:rPr>
              <a:t>30.10</a:t>
            </a:r>
          </a:p>
        </p:txBody>
      </p:sp>
      <p:sp>
        <p:nvSpPr>
          <p:cNvPr id="33" name="Загнутый угол 32">
            <a:extLst>
              <a:ext uri="{FF2B5EF4-FFF2-40B4-BE49-F238E27FC236}">
                <a16:creationId xmlns:a16="http://schemas.microsoft.com/office/drawing/2014/main" id="{6E8D751B-3F34-FC4C-B807-433E13ABEF87}"/>
              </a:ext>
            </a:extLst>
          </p:cNvPr>
          <p:cNvSpPr/>
          <p:nvPr/>
        </p:nvSpPr>
        <p:spPr>
          <a:xfrm>
            <a:off x="5239076" y="5512783"/>
            <a:ext cx="780710" cy="370217"/>
          </a:xfrm>
          <a:prstGeom prst="foldedCorner">
            <a:avLst/>
          </a:prstGeom>
          <a:solidFill>
            <a:srgbClr val="92278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r>
              <a:rPr lang="ru-RU" sz="1547" dirty="0">
                <a:solidFill>
                  <a:srgbClr val="FFFFFF"/>
                </a:solidFill>
                <a:sym typeface="Helvetica Neue Medium"/>
              </a:rPr>
              <a:t>01.10</a:t>
            </a:r>
          </a:p>
        </p:txBody>
      </p:sp>
      <p:sp>
        <p:nvSpPr>
          <p:cNvPr id="36" name="TextBox 35">
            <a:extLst>
              <a:ext uri="{FF2B5EF4-FFF2-40B4-BE49-F238E27FC236}">
                <a16:creationId xmlns:a16="http://schemas.microsoft.com/office/drawing/2014/main" id="{39CE99BE-0E8E-6E44-A7D2-CA24DCABD7E1}"/>
              </a:ext>
            </a:extLst>
          </p:cNvPr>
          <p:cNvSpPr txBox="1"/>
          <p:nvPr/>
        </p:nvSpPr>
        <p:spPr>
          <a:xfrm>
            <a:off x="6420555" y="4775362"/>
            <a:ext cx="2912657" cy="7863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defTabSz="410751" hangingPunct="0"/>
            <a:r>
              <a:rPr lang="ru-RU" sz="1547" dirty="0">
                <a:solidFill>
                  <a:srgbClr val="92278F"/>
                </a:solidFill>
                <a:latin typeface="PT_Russia Text" panose="02000503000000020004" pitchFamily="2" charset="0"/>
                <a:ea typeface="PT_Russia Text" panose="02000503000000020004" pitchFamily="2" charset="0"/>
                <a:sym typeface="Helvetica Neue"/>
              </a:rPr>
              <a:t>Блок. 1 950 рублей (до 31.12)</a:t>
            </a:r>
          </a:p>
          <a:p>
            <a:pPr defTabSz="410751" hangingPunct="0"/>
            <a:r>
              <a:rPr lang="ru-RU" sz="1547" dirty="0" err="1">
                <a:solidFill>
                  <a:srgbClr val="92278F"/>
                </a:solidFill>
                <a:latin typeface="PT_Russia Text" panose="02000503000000020004" pitchFamily="2" charset="0"/>
                <a:ea typeface="PT_Russia Text" panose="02000503000000020004" pitchFamily="2" charset="0"/>
              </a:rPr>
              <a:t>Спис</a:t>
            </a:r>
            <a:r>
              <a:rPr lang="ru-RU" sz="1547" dirty="0">
                <a:solidFill>
                  <a:srgbClr val="92278F"/>
                </a:solidFill>
                <a:latin typeface="PT_Russia Text" panose="02000503000000020004" pitchFamily="2" charset="0"/>
                <a:ea typeface="PT_Russia Text" panose="02000503000000020004" pitchFamily="2" charset="0"/>
              </a:rPr>
              <a:t>. 650 рублей (до 31.10)</a:t>
            </a:r>
          </a:p>
          <a:p>
            <a:pPr defTabSz="410751" hangingPunct="0"/>
            <a:r>
              <a:rPr lang="ru-RU" sz="1547" dirty="0">
                <a:solidFill>
                  <a:srgbClr val="92278F"/>
                </a:solidFill>
                <a:latin typeface="PT_Russia Text" panose="02000503000000020004" pitchFamily="2" charset="0"/>
                <a:ea typeface="PT_Russia Text" panose="02000503000000020004" pitchFamily="2" charset="0"/>
                <a:sym typeface="Helvetica Neue"/>
              </a:rPr>
              <a:t>Остаток - </a:t>
            </a:r>
            <a:r>
              <a:rPr lang="ru-RU" sz="1547" dirty="0">
                <a:solidFill>
                  <a:srgbClr val="92278F"/>
                </a:solidFill>
                <a:latin typeface="PT_Russia Text" panose="02000503000000020004" pitchFamily="2" charset="0"/>
                <a:ea typeface="PT_Russia Text" panose="02000503000000020004" pitchFamily="2" charset="0"/>
              </a:rPr>
              <a:t>50</a:t>
            </a:r>
            <a:r>
              <a:rPr lang="ru-RU" sz="1547" dirty="0">
                <a:solidFill>
                  <a:srgbClr val="92278F"/>
                </a:solidFill>
                <a:latin typeface="PT_Russia Text" panose="02000503000000020004" pitchFamily="2" charset="0"/>
                <a:ea typeface="PT_Russia Text" panose="02000503000000020004" pitchFamily="2" charset="0"/>
                <a:sym typeface="Helvetica Neue"/>
              </a:rPr>
              <a:t> рублей</a:t>
            </a:r>
          </a:p>
        </p:txBody>
      </p:sp>
      <p:sp>
        <p:nvSpPr>
          <p:cNvPr id="37" name="Прямоугольник 36">
            <a:extLst>
              <a:ext uri="{FF2B5EF4-FFF2-40B4-BE49-F238E27FC236}">
                <a16:creationId xmlns:a16="http://schemas.microsoft.com/office/drawing/2014/main" id="{139ABD09-43EB-3C4A-8252-4D6FE765547D}"/>
              </a:ext>
            </a:extLst>
          </p:cNvPr>
          <p:cNvSpPr/>
          <p:nvPr/>
        </p:nvSpPr>
        <p:spPr>
          <a:xfrm>
            <a:off x="1614366" y="258600"/>
            <a:ext cx="6228308" cy="492443"/>
          </a:xfrm>
          <a:prstGeom prst="rect">
            <a:avLst/>
          </a:prstGeom>
        </p:spPr>
        <p:txBody>
          <a:bodyPr wrap="none">
            <a:spAutoFit/>
          </a:bodyPr>
          <a:lstStyle/>
          <a:p>
            <a:r>
              <a:rPr lang="ru-RU" sz="2600" b="1" dirty="0">
                <a:latin typeface="+mj-lt"/>
                <a:ea typeface="PT_Russia Text" panose="02000503000000020004" pitchFamily="2" charset="0"/>
                <a:cs typeface="Open Sans" panose="020B0606030504020204" pitchFamily="34" charset="0"/>
              </a:rPr>
              <a:t>ПРОЗРАЧНОСТЬ РАСХОДОВАНИЯ СРЕДСТВ</a:t>
            </a:r>
          </a:p>
        </p:txBody>
      </p:sp>
    </p:spTree>
    <p:extLst>
      <p:ext uri="{BB962C8B-B14F-4D97-AF65-F5344CB8AC3E}">
        <p14:creationId xmlns:p14="http://schemas.microsoft.com/office/powerpoint/2010/main" val="2229563523"/>
      </p:ext>
    </p:extLst>
  </p:cSld>
  <p:clrMapOvr>
    <a:masterClrMapping/>
  </p:clrMapOvr>
  <p:transition spd="med"/>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533E0A40001E814E995471E0489B1028" ma:contentTypeVersion="1" ma:contentTypeDescription="Создание документа." ma:contentTypeScope="" ma:versionID="1ef7d38ec03c930eb334f4ee5131ff55">
  <xsd:schema xmlns:xsd="http://www.w3.org/2001/XMLSchema" xmlns:xs="http://www.w3.org/2001/XMLSchema" xmlns:p="http://schemas.microsoft.com/office/2006/metadata/properties" xmlns:ns2="d93f08c7-4dc9-4366-b183-71f4e46057df" targetNamespace="http://schemas.microsoft.com/office/2006/metadata/properties" ma:root="true" ma:fieldsID="901426136c3cb9e8a8df3f1a14d2308d" ns2:_="">
    <xsd:import namespace="d93f08c7-4dc9-4366-b183-71f4e46057df"/>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3f08c7-4dc9-4366-b183-71f4e46057df"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DA1618-68AF-42A1-BA69-349DB34E2289}"/>
</file>

<file path=customXml/itemProps2.xml><?xml version="1.0" encoding="utf-8"?>
<ds:datastoreItem xmlns:ds="http://schemas.openxmlformats.org/officeDocument/2006/customXml" ds:itemID="{006EA7A2-2389-43CC-8D11-07DF119C2EAD}"/>
</file>

<file path=customXml/itemProps3.xml><?xml version="1.0" encoding="utf-8"?>
<ds:datastoreItem xmlns:ds="http://schemas.openxmlformats.org/officeDocument/2006/customXml" ds:itemID="{9DC8C4DB-339A-4E00-BC30-DA50FCABF10F}"/>
</file>

<file path=docProps/app.xml><?xml version="1.0" encoding="utf-8"?>
<Properties xmlns="http://schemas.openxmlformats.org/officeDocument/2006/extended-properties" xmlns:vt="http://schemas.openxmlformats.org/officeDocument/2006/docPropsVTypes">
  <TotalTime>273</TotalTime>
  <Words>978</Words>
  <Application>Microsoft Macintosh PowerPoint</Application>
  <PresentationFormat>Лист A4 (210x297 мм)</PresentationFormat>
  <Paragraphs>116</Paragraphs>
  <Slides>11</Slides>
  <Notes>5</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Arial</vt:lpstr>
      <vt:lpstr>Arial Black</vt:lpstr>
      <vt:lpstr>Calibri</vt:lpstr>
      <vt:lpstr>Calibri Light</vt:lpstr>
      <vt:lpstr>PT_Russia Text</vt:lpstr>
      <vt:lpstr>PT_Russia Text Medium</vt:lpstr>
      <vt:lpstr>Тема Office</vt:lpstr>
      <vt:lpstr>Персонифицированное финансирование и Навигатор –  инструменты цифровизации образования КОСТРОМСКОЙ ОБЛАСТИ  </vt:lpstr>
      <vt:lpstr>Цифровизация региона</vt:lpstr>
      <vt:lpstr>Презентация PowerPoint</vt:lpstr>
      <vt:lpstr>КЕЙСЫ УПРАВЛЕНИЯ,  ОСНОВАННОГО НА ДАННЫХ НАВИГАТОРА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«Успех каждого ребенка»  Навигатор дополнительного образования (Федеральная точка сбора данных)  Результаты внедрения и развитие в 2019 году </dc:title>
  <dc:creator>Microsoft Office User</dc:creator>
  <cp:lastModifiedBy>Kostin Alexander</cp:lastModifiedBy>
  <cp:revision>28</cp:revision>
  <cp:lastPrinted>2018-11-01T12:19:54Z</cp:lastPrinted>
  <dcterms:created xsi:type="dcterms:W3CDTF">2018-11-01T11:14:04Z</dcterms:created>
  <dcterms:modified xsi:type="dcterms:W3CDTF">2019-08-20T14:14:03Z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0x010100533E0A40001E814E995471E0489B1028</vt:lpwstr>
  </property>
</Properties>
</file>