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79" r:id="rId3"/>
    <p:sldId id="380" r:id="rId4"/>
    <p:sldId id="389" r:id="rId5"/>
    <p:sldId id="381" r:id="rId6"/>
    <p:sldId id="382" r:id="rId7"/>
    <p:sldId id="383" r:id="rId8"/>
    <p:sldId id="386" r:id="rId9"/>
    <p:sldId id="384" r:id="rId10"/>
    <p:sldId id="385" r:id="rId11"/>
    <p:sldId id="387" r:id="rId12"/>
    <p:sldId id="388" r:id="rId13"/>
    <p:sldId id="391" r:id="rId14"/>
    <p:sldId id="392" r:id="rId15"/>
    <p:sldId id="39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94673" autoAdjust="0"/>
  </p:normalViewPr>
  <p:slideViewPr>
    <p:cSldViewPr snapToGrid="0">
      <p:cViewPr varScale="1">
        <p:scale>
          <a:sx n="83" d="100"/>
          <a:sy n="83" d="100"/>
        </p:scale>
        <p:origin x="1373" y="67"/>
      </p:cViewPr>
      <p:guideLst>
        <p:guide orient="horz" pos="104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70B5-002D-46FC-9353-6BE0CC5A185C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49C05-52B1-487D-87D7-50518A67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49C05-52B1-487D-87D7-50518A67EEA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49C05-52B1-487D-87D7-50518A67EEA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2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49C05-52B1-487D-87D7-50518A67EEA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29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15" b="0" i="0">
                <a:solidFill>
                  <a:srgbClr val="20586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8/21/2019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91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63408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Кванториум\17-01-30 Урок технологии\img\shutterstock_475051996 [Converted]-01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9144000" cy="147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34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5" descr="H:\Кванториум\лого кванториум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04448" y="6349569"/>
            <a:ext cx="437802" cy="5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Кванториум\фото\shutterstock_475051996 [Converted]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27"/>
          <a:stretch/>
        </p:blipFill>
        <p:spPr bwMode="auto">
          <a:xfrm rot="10800000">
            <a:off x="0" y="13625"/>
            <a:ext cx="9144000" cy="686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2653" y="2179783"/>
            <a:ext cx="6770256" cy="2373744"/>
          </a:xfr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dobe Song Std L" panose="02020300000000000000" pitchFamily="18" charset="-128"/>
                <a:cs typeface="Arial" pitchFamily="34" charset="0"/>
              </a:rPr>
              <a:t>Развитие содержания и технологии программ технического творчества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obe Song Std L" panose="02020300000000000000" pitchFamily="18" charset="-128"/>
              <a:cs typeface="Arial" pitchFamily="34" charset="0"/>
            </a:endParaRPr>
          </a:p>
        </p:txBody>
      </p:sp>
      <p:pic>
        <p:nvPicPr>
          <p:cNvPr id="8" name="Picture 5" descr="H:\Кванториум\лого кванториум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754" y="6344875"/>
            <a:ext cx="2088232" cy="5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AutoShape 2" descr="Картинки по запрос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340" name="AutoShape 4" descr="Картинки по запрос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75" y="1099126"/>
            <a:ext cx="8289630" cy="52517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3288" y="480291"/>
            <a:ext cx="4837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Реализация </a:t>
            </a:r>
            <a:r>
              <a:rPr lang="en-US" sz="2000">
                <a:solidFill>
                  <a:srgbClr val="002060"/>
                </a:solidFill>
              </a:rPr>
              <a:t>SCRUM-</a:t>
            </a:r>
            <a:r>
              <a:rPr lang="ru-RU" sz="2000">
                <a:solidFill>
                  <a:srgbClr val="002060"/>
                </a:solidFill>
              </a:rPr>
              <a:t>методологии: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67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9" y="1634835"/>
            <a:ext cx="7703128" cy="35356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0379" y="833642"/>
            <a:ext cx="4311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Реализация </a:t>
            </a:r>
            <a:r>
              <a:rPr lang="en-US" sz="2000">
                <a:solidFill>
                  <a:srgbClr val="002060"/>
                </a:solidFill>
              </a:rPr>
              <a:t>SCRUM-</a:t>
            </a:r>
            <a:r>
              <a:rPr lang="ru-RU" sz="2000">
                <a:solidFill>
                  <a:srgbClr val="002060"/>
                </a:solidFill>
              </a:rPr>
              <a:t>методологии: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5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ют дети с дц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642" y="1062181"/>
            <a:ext cx="8402012" cy="47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37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/>
          </p:cNvSpPr>
          <p:nvPr/>
        </p:nvSpPr>
        <p:spPr bwMode="auto">
          <a:xfrm>
            <a:off x="162242" y="353734"/>
            <a:ext cx="76055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Проект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благоутройства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пляжа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86" y="1261490"/>
            <a:ext cx="3549600" cy="2228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213" y="1345029"/>
            <a:ext cx="4500000" cy="20609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213" y="3858868"/>
            <a:ext cx="4500000" cy="20609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886" y="852433"/>
            <a:ext cx="79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ДО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54213" y="852433"/>
            <a:ext cx="94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ПОСЛЕ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85" y="3699546"/>
            <a:ext cx="3549600" cy="23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4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7755" r="13643"/>
          <a:stretch/>
        </p:blipFill>
        <p:spPr>
          <a:xfrm>
            <a:off x="246237" y="902776"/>
            <a:ext cx="8651525" cy="50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91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 вело – </a:t>
            </a:r>
            <a:r>
              <a:rPr lang="ru-RU" dirty="0" err="1" smtClean="0"/>
              <a:t>скейт</a:t>
            </a:r>
            <a:r>
              <a:rPr lang="ru-RU" dirty="0" smtClean="0"/>
              <a:t> парка </a:t>
            </a:r>
            <a:endParaRPr lang="ru-RU" dirty="0"/>
          </a:p>
        </p:txBody>
      </p:sp>
      <p:pic>
        <p:nvPicPr>
          <p:cNvPr id="3" name="Picture 5560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062182"/>
            <a:ext cx="8229600" cy="53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8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54" y="960582"/>
            <a:ext cx="816494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КВАНТОРИУМ – это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…..</a:t>
            </a:r>
          </a:p>
          <a:p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среда ускоренного развития технических способностей детей;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</a:t>
            </a:r>
            <a:r>
              <a:rPr lang="ru-RU" sz="2000" dirty="0" smtClean="0">
                <a:solidFill>
                  <a:srgbClr val="002060"/>
                </a:solidFill>
              </a:rPr>
              <a:t>ространство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интеллектуальной смелости</a:t>
            </a:r>
            <a:r>
              <a:rPr lang="ru-RU" sz="2000" dirty="0" smtClean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у</a:t>
            </a:r>
            <a:r>
              <a:rPr lang="ru-RU" sz="2000" dirty="0" smtClean="0">
                <a:solidFill>
                  <a:srgbClr val="002060"/>
                </a:solidFill>
              </a:rPr>
              <a:t>словия для формирования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изобретательского мышления</a:t>
            </a:r>
            <a:r>
              <a:rPr lang="ru-RU" sz="2000" dirty="0" smtClean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опережающие технологии развития детей;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платформа создания нового российского образовательного формата для детей в области инженерных наук, основанного на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проектной командной деятельности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82374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97"/>
          <p:cNvGrpSpPr/>
          <p:nvPr/>
        </p:nvGrpSpPr>
        <p:grpSpPr>
          <a:xfrm>
            <a:off x="450532" y="961072"/>
            <a:ext cx="8242935" cy="4935855"/>
            <a:chOff x="0" y="0"/>
            <a:chExt cx="8243479" cy="4935900"/>
          </a:xfrm>
        </p:grpSpPr>
        <p:pic>
          <p:nvPicPr>
            <p:cNvPr id="3" name="Picture 14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98079" y="0"/>
              <a:ext cx="7745400" cy="4935900"/>
            </a:xfrm>
            <a:prstGeom prst="rect">
              <a:avLst/>
            </a:prstGeom>
          </p:spPr>
        </p:pic>
        <p:sp>
          <p:nvSpPr>
            <p:cNvPr id="4" name="Rectangle 2885"/>
            <p:cNvSpPr/>
            <p:nvPr/>
          </p:nvSpPr>
          <p:spPr>
            <a:xfrm>
              <a:off x="0" y="4575476"/>
              <a:ext cx="1713018" cy="26418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u="sng">
                  <a:solidFill>
                    <a:srgbClr val="1C3678"/>
                  </a:solidFill>
                  <a:effectLst/>
                  <a:uFill>
                    <a:solidFill>
                      <a:srgbClr val="1C3678"/>
                    </a:solidFill>
                  </a:uFill>
                  <a:latin typeface="Arial" panose="020B0604020202020204" pitchFamily="34" charset="0"/>
                  <a:ea typeface="Arial" panose="020B0604020202020204" pitchFamily="34" charset="0"/>
                </a:rPr>
                <a:t>Agile-манифест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12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436" y="1231865"/>
            <a:ext cx="75553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Agile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 ( от англ. </a:t>
            </a:r>
            <a:r>
              <a:rPr lang="ru-RU" sz="2000" dirty="0" err="1">
                <a:solidFill>
                  <a:srgbClr val="002060"/>
                </a:solidFill>
                <a:latin typeface="+mj-lt"/>
              </a:rPr>
              <a:t>agile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 – проворный) – это семейство «гибких» подходов при работе над проектом. </a:t>
            </a:r>
          </a:p>
          <a:p>
            <a:endParaRPr lang="ru-RU" sz="2000" dirty="0" smtClean="0">
              <a:solidFill>
                <a:srgbClr val="002060"/>
              </a:solidFill>
              <a:latin typeface="+mj-lt"/>
            </a:endParaRPr>
          </a:p>
          <a:p>
            <a:endParaRPr lang="ru-RU" sz="2000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Agile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-манифест: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endParaRPr lang="ru-RU" sz="2000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люди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и взаимодействие важнее процессов и 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инструментов;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работающий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продукт важнее исчерпывающей 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документации; 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сотрудничество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с заказчиком важнее согласования условий 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контракта; 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готовность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к изменениям важнее следования первоначальному 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плану.</a:t>
            </a:r>
            <a:endParaRPr lang="ru-RU" sz="2000" b="0" i="0" u="none" strike="noStrike" dirty="0"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5212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1" y="1856509"/>
            <a:ext cx="7954207" cy="3648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109" y="1016000"/>
            <a:ext cx="485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</a:rPr>
              <a:t>SCRUM- </a:t>
            </a:r>
            <a:r>
              <a:rPr lang="ru-RU" sz="2400" smtClean="0">
                <a:solidFill>
                  <a:srgbClr val="002060"/>
                </a:solidFill>
              </a:rPr>
              <a:t>доска:</a:t>
            </a:r>
            <a:endParaRPr lang="ru-RU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19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1112" r="16770" b="7111"/>
          <a:stretch/>
        </p:blipFill>
        <p:spPr>
          <a:xfrm>
            <a:off x="368300" y="1625600"/>
            <a:ext cx="8492393" cy="4331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764" y="831273"/>
            <a:ext cx="468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Электронная </a:t>
            </a:r>
            <a:r>
              <a:rPr lang="en-US" sz="2400" smtClean="0">
                <a:solidFill>
                  <a:srgbClr val="002060"/>
                </a:solidFill>
              </a:rPr>
              <a:t>SCRUM</a:t>
            </a:r>
            <a:r>
              <a:rPr lang="ru-RU" sz="2400" smtClean="0">
                <a:solidFill>
                  <a:srgbClr val="002060"/>
                </a:solidFill>
              </a:rPr>
              <a:t>-доска:</a:t>
            </a:r>
            <a:endParaRPr lang="ru-RU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27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93" y="1080917"/>
            <a:ext cx="7584997" cy="5562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0508" y="489527"/>
            <a:ext cx="49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Реализация </a:t>
            </a:r>
            <a:r>
              <a:rPr lang="en-US" sz="2400" smtClean="0">
                <a:solidFill>
                  <a:srgbClr val="002060"/>
                </a:solidFill>
              </a:rPr>
              <a:t>SCRUM-</a:t>
            </a:r>
            <a:r>
              <a:rPr lang="ru-RU" sz="2400" smtClean="0">
                <a:solidFill>
                  <a:srgbClr val="002060"/>
                </a:solidFill>
              </a:rPr>
              <a:t>методологии: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52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97" y="1052944"/>
            <a:ext cx="8714811" cy="52982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5507" y="399534"/>
            <a:ext cx="4609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Реализация </a:t>
            </a:r>
            <a:r>
              <a:rPr lang="en-US" sz="2400">
                <a:solidFill>
                  <a:srgbClr val="002060"/>
                </a:solidFill>
              </a:rPr>
              <a:t>SCRUM-</a:t>
            </a:r>
            <a:r>
              <a:rPr lang="ru-RU" sz="2400">
                <a:solidFill>
                  <a:srgbClr val="002060"/>
                </a:solidFill>
              </a:rPr>
              <a:t>методологии: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19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757" y="1051015"/>
            <a:ext cx="6341008" cy="55621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3580" y="473425"/>
            <a:ext cx="4590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Реализация </a:t>
            </a:r>
            <a:r>
              <a:rPr lang="en-US" sz="2400">
                <a:solidFill>
                  <a:srgbClr val="002060"/>
                </a:solidFill>
              </a:rPr>
              <a:t>SCRUM-</a:t>
            </a:r>
            <a:r>
              <a:rPr lang="ru-RU" sz="2400">
                <a:solidFill>
                  <a:srgbClr val="002060"/>
                </a:solidFill>
              </a:rPr>
              <a:t>методологии</a:t>
            </a:r>
            <a:r>
              <a:rPr lang="ru-RU">
                <a:solidFill>
                  <a:srgbClr val="002060"/>
                </a:solidFill>
              </a:rPr>
              <a:t>: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36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CB4263-3BCF-41EE-8DBB-265AB9D3FB3E}"/>
</file>

<file path=customXml/itemProps2.xml><?xml version="1.0" encoding="utf-8"?>
<ds:datastoreItem xmlns:ds="http://schemas.openxmlformats.org/officeDocument/2006/customXml" ds:itemID="{F908E421-A9AF-49A6-B342-B62D98BB353C}"/>
</file>

<file path=customXml/itemProps3.xml><?xml version="1.0" encoding="utf-8"?>
<ds:datastoreItem xmlns:ds="http://schemas.openxmlformats.org/officeDocument/2006/customXml" ds:itemID="{6B480096-80BA-4787-BDFD-A979148F25E3}"/>
</file>

<file path=docProps/app.xml><?xml version="1.0" encoding="utf-8"?>
<Properties xmlns="http://schemas.openxmlformats.org/officeDocument/2006/extended-properties" xmlns:vt="http://schemas.openxmlformats.org/officeDocument/2006/docPropsVTypes">
  <TotalTime>20069</TotalTime>
  <Words>146</Words>
  <Application>Microsoft Office PowerPoint</Application>
  <PresentationFormat>Экран (4:3)</PresentationFormat>
  <Paragraphs>36</Paragraphs>
  <Slides>15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Adobe Song Std L</vt:lpstr>
      <vt:lpstr>Arial</vt:lpstr>
      <vt:lpstr>Calibri</vt:lpstr>
      <vt:lpstr>Verdana</vt:lpstr>
      <vt:lpstr>Тема Office</vt:lpstr>
      <vt:lpstr>Развитие содержания и технологии программ технического творчества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вело – скейт парка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технологии в детском технопарке «Кванториуме»</dc:title>
  <dc:creator>user</dc:creator>
  <cp:lastModifiedBy>Пользователь</cp:lastModifiedBy>
  <cp:revision>227</cp:revision>
  <dcterms:created xsi:type="dcterms:W3CDTF">2017-01-30T07:16:04Z</dcterms:created>
  <dcterms:modified xsi:type="dcterms:W3CDTF">2019-08-20T21:16:47Z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