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360" r:id="rId3"/>
    <p:sldId id="307" r:id="rId4"/>
    <p:sldId id="310" r:id="rId5"/>
    <p:sldId id="308" r:id="rId6"/>
    <p:sldId id="362" r:id="rId7"/>
    <p:sldId id="361" r:id="rId8"/>
    <p:sldId id="31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CC66"/>
    <a:srgbClr val="565868"/>
    <a:srgbClr val="5F5F5F"/>
    <a:srgbClr val="8080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1272" autoAdjust="0"/>
  </p:normalViewPr>
  <p:slideViewPr>
    <p:cSldViewPr>
      <p:cViewPr>
        <p:scale>
          <a:sx n="80" d="100"/>
          <a:sy n="80" d="100"/>
        </p:scale>
        <p:origin x="-87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F51E1-973E-42DA-9F9D-98956589B513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DF2C44-20C3-40A6-BEF3-6A6E979D43C2}">
      <dgm:prSet phldrT="[Текст]"/>
      <dgm:spPr/>
      <dgm:t>
        <a:bodyPr/>
        <a:lstStyle/>
        <a:p>
          <a:r>
            <a:rPr lang="ru-RU" dirty="0" smtClean="0"/>
            <a:t>ОУ</a:t>
          </a:r>
          <a:endParaRPr lang="ru-RU" dirty="0"/>
        </a:p>
      </dgm:t>
    </dgm:pt>
    <dgm:pt modelId="{37BF24FE-EBB2-4038-8F23-BA42B06BF4ED}" type="parTrans" cxnId="{F5A5E991-2CE2-45D3-923E-7CA26CF0C341}">
      <dgm:prSet/>
      <dgm:spPr/>
      <dgm:t>
        <a:bodyPr/>
        <a:lstStyle/>
        <a:p>
          <a:endParaRPr lang="ru-RU"/>
        </a:p>
      </dgm:t>
    </dgm:pt>
    <dgm:pt modelId="{FCD342E8-9E1F-4AD3-ADD3-48CE90B2F816}" type="sibTrans" cxnId="{F5A5E991-2CE2-45D3-923E-7CA26CF0C341}">
      <dgm:prSet/>
      <dgm:spPr/>
      <dgm:t>
        <a:bodyPr/>
        <a:lstStyle/>
        <a:p>
          <a:endParaRPr lang="ru-RU"/>
        </a:p>
      </dgm:t>
    </dgm:pt>
    <dgm:pt modelId="{A8CEFE9C-4CDE-448D-9460-4707888863AF}">
      <dgm:prSet phldrT="[Текст]" custT="1"/>
      <dgm:spPr/>
      <dgm:t>
        <a:bodyPr/>
        <a:lstStyle/>
        <a:p>
          <a:r>
            <a:rPr lang="ru-RU" sz="1600" dirty="0" smtClean="0"/>
            <a:t>Кабинет</a:t>
          </a:r>
          <a:endParaRPr lang="ru-RU" sz="1300" dirty="0"/>
        </a:p>
      </dgm:t>
    </dgm:pt>
    <dgm:pt modelId="{D8780DAA-E940-4DB7-9F4C-0437437E7829}" type="parTrans" cxnId="{3FD8145B-F43C-4A6D-9849-23B69E845BF9}">
      <dgm:prSet/>
      <dgm:spPr/>
      <dgm:t>
        <a:bodyPr/>
        <a:lstStyle/>
        <a:p>
          <a:endParaRPr lang="ru-RU"/>
        </a:p>
      </dgm:t>
    </dgm:pt>
    <dgm:pt modelId="{EF4F01B5-110F-4744-92BD-DA9EEFB2CB89}" type="sibTrans" cxnId="{3FD8145B-F43C-4A6D-9849-23B69E845BF9}">
      <dgm:prSet/>
      <dgm:spPr/>
      <dgm:t>
        <a:bodyPr/>
        <a:lstStyle/>
        <a:p>
          <a:endParaRPr lang="ru-RU"/>
        </a:p>
      </dgm:t>
    </dgm:pt>
    <dgm:pt modelId="{A254783B-C46B-4D39-AEEB-11927481FE14}">
      <dgm:prSet phldrT="[Текст]"/>
      <dgm:spPr/>
      <dgm:t>
        <a:bodyPr/>
        <a:lstStyle/>
        <a:p>
          <a:r>
            <a:rPr lang="ru-RU" dirty="0" smtClean="0"/>
            <a:t>Кадровое обеспечение</a:t>
          </a:r>
          <a:endParaRPr lang="ru-RU" dirty="0"/>
        </a:p>
      </dgm:t>
    </dgm:pt>
    <dgm:pt modelId="{F23C0DCC-A4FF-4F62-889D-58C6149E7320}" type="parTrans" cxnId="{304AF3A7-99EA-4123-A9C7-1F933DBFEFC7}">
      <dgm:prSet/>
      <dgm:spPr/>
      <dgm:t>
        <a:bodyPr/>
        <a:lstStyle/>
        <a:p>
          <a:endParaRPr lang="ru-RU"/>
        </a:p>
      </dgm:t>
    </dgm:pt>
    <dgm:pt modelId="{211D5C4E-399F-4767-B377-28C70EF8705B}" type="sibTrans" cxnId="{304AF3A7-99EA-4123-A9C7-1F933DBFEFC7}">
      <dgm:prSet/>
      <dgm:spPr/>
      <dgm:t>
        <a:bodyPr/>
        <a:lstStyle/>
        <a:p>
          <a:endParaRPr lang="ru-RU"/>
        </a:p>
      </dgm:t>
    </dgm:pt>
    <dgm:pt modelId="{0023CB88-7BB0-4A85-93D2-6E045A7299E3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Центр «ЭКОсфера»</a:t>
          </a:r>
          <a:endParaRPr lang="ru-RU" dirty="0"/>
        </a:p>
      </dgm:t>
    </dgm:pt>
    <dgm:pt modelId="{50B0C995-08BE-4A2D-B20C-629837806983}" type="parTrans" cxnId="{95C2A77D-4447-45A7-AADE-6B7E3B34069D}">
      <dgm:prSet/>
      <dgm:spPr/>
      <dgm:t>
        <a:bodyPr/>
        <a:lstStyle/>
        <a:p>
          <a:endParaRPr lang="ru-RU"/>
        </a:p>
      </dgm:t>
    </dgm:pt>
    <dgm:pt modelId="{A806385C-34BD-43D6-A270-35C978D5D620}" type="sibTrans" cxnId="{95C2A77D-4447-45A7-AADE-6B7E3B34069D}">
      <dgm:prSet/>
      <dgm:spPr/>
      <dgm:t>
        <a:bodyPr/>
        <a:lstStyle/>
        <a:p>
          <a:endParaRPr lang="ru-RU"/>
        </a:p>
      </dgm:t>
    </dgm:pt>
    <dgm:pt modelId="{295FC1AB-A727-4F06-B40F-BA3A6B4817B5}">
      <dgm:prSet phldrT="[Текст]" custT="1"/>
      <dgm:spPr/>
      <dgm:t>
        <a:bodyPr/>
        <a:lstStyle/>
        <a:p>
          <a:r>
            <a:rPr lang="ru-RU" sz="1600" dirty="0" smtClean="0"/>
            <a:t>Ресурсное обеспечение (Семена цветочных, декоративных культур, «детки» комнатных растений)</a:t>
          </a:r>
          <a:endParaRPr lang="ru-RU" sz="1600" dirty="0"/>
        </a:p>
      </dgm:t>
    </dgm:pt>
    <dgm:pt modelId="{E65D3605-2913-4169-B79E-930150183EA1}" type="parTrans" cxnId="{0F5725B0-5AA8-42B9-8A32-06BE04D0A815}">
      <dgm:prSet/>
      <dgm:spPr/>
      <dgm:t>
        <a:bodyPr/>
        <a:lstStyle/>
        <a:p>
          <a:endParaRPr lang="ru-RU"/>
        </a:p>
      </dgm:t>
    </dgm:pt>
    <dgm:pt modelId="{2D672883-5017-48AE-A1BE-4760F9A0A613}" type="sibTrans" cxnId="{0F5725B0-5AA8-42B9-8A32-06BE04D0A815}">
      <dgm:prSet/>
      <dgm:spPr/>
      <dgm:t>
        <a:bodyPr/>
        <a:lstStyle/>
        <a:p>
          <a:endParaRPr lang="ru-RU"/>
        </a:p>
      </dgm:t>
    </dgm:pt>
    <dgm:pt modelId="{E2E84CB7-8961-4EBD-A577-B150983B91D1}">
      <dgm:prSet phldrT="[Текст]" custT="1"/>
      <dgm:spPr/>
      <dgm:t>
        <a:bodyPr/>
        <a:lstStyle/>
        <a:p>
          <a:r>
            <a:rPr lang="ru-RU" sz="1600" dirty="0" smtClean="0"/>
            <a:t>Методическое обеспечение (программа, рекомендации к проведению опытов, карты занятий)</a:t>
          </a:r>
          <a:endParaRPr lang="ru-RU" sz="1600" dirty="0"/>
        </a:p>
      </dgm:t>
    </dgm:pt>
    <dgm:pt modelId="{DC0A7906-83DB-446E-BB19-323783E3A6C1}" type="parTrans" cxnId="{52CFE163-1B92-4B64-8992-79ADD5248750}">
      <dgm:prSet/>
      <dgm:spPr/>
      <dgm:t>
        <a:bodyPr/>
        <a:lstStyle/>
        <a:p>
          <a:endParaRPr lang="ru-RU"/>
        </a:p>
      </dgm:t>
    </dgm:pt>
    <dgm:pt modelId="{E344B790-D8AD-4D4D-929D-F7B014DBBD94}" type="sibTrans" cxnId="{52CFE163-1B92-4B64-8992-79ADD5248750}">
      <dgm:prSet/>
      <dgm:spPr/>
      <dgm:t>
        <a:bodyPr/>
        <a:lstStyle/>
        <a:p>
          <a:endParaRPr lang="ru-RU"/>
        </a:p>
      </dgm:t>
    </dgm:pt>
    <dgm:pt modelId="{887F4412-8153-47B3-98F5-D5203E0DE5B7}">
      <dgm:prSet/>
      <dgm:spPr/>
      <dgm:t>
        <a:bodyPr/>
        <a:lstStyle/>
        <a:p>
          <a:r>
            <a:rPr lang="ru-RU" dirty="0" smtClean="0"/>
            <a:t>Сбор документации</a:t>
          </a:r>
          <a:endParaRPr lang="ru-RU" dirty="0"/>
        </a:p>
      </dgm:t>
    </dgm:pt>
    <dgm:pt modelId="{AA1D997D-7DBA-4BFE-B1A2-464DAEDB3024}" type="parTrans" cxnId="{F203DC1A-7D4E-4F85-A23A-2CACD44E2032}">
      <dgm:prSet/>
      <dgm:spPr/>
      <dgm:t>
        <a:bodyPr/>
        <a:lstStyle/>
        <a:p>
          <a:endParaRPr lang="ru-RU"/>
        </a:p>
      </dgm:t>
    </dgm:pt>
    <dgm:pt modelId="{019593D1-65B7-403F-A098-EF3AEE9A00BC}" type="sibTrans" cxnId="{F203DC1A-7D4E-4F85-A23A-2CACD44E2032}">
      <dgm:prSet/>
      <dgm:spPr/>
      <dgm:t>
        <a:bodyPr/>
        <a:lstStyle/>
        <a:p>
          <a:endParaRPr lang="ru-RU"/>
        </a:p>
      </dgm:t>
    </dgm:pt>
    <dgm:pt modelId="{BE68DDFF-65FB-431D-81C3-FD4F08C98DF9}">
      <dgm:prSet/>
      <dgm:spPr/>
      <dgm:t>
        <a:bodyPr/>
        <a:lstStyle/>
        <a:p>
          <a:r>
            <a:rPr lang="ru-RU" dirty="0" smtClean="0"/>
            <a:t>Отчетность</a:t>
          </a:r>
          <a:endParaRPr lang="ru-RU" dirty="0"/>
        </a:p>
      </dgm:t>
    </dgm:pt>
    <dgm:pt modelId="{89325207-D470-438F-97D1-3D0E788D80CF}" type="parTrans" cxnId="{FD54CB08-8B50-4F05-9136-7A2E953532C8}">
      <dgm:prSet/>
      <dgm:spPr/>
      <dgm:t>
        <a:bodyPr/>
        <a:lstStyle/>
        <a:p>
          <a:endParaRPr lang="ru-RU"/>
        </a:p>
      </dgm:t>
    </dgm:pt>
    <dgm:pt modelId="{0BEFD430-EEA8-4529-B634-675E15CF49A3}" type="sibTrans" cxnId="{FD54CB08-8B50-4F05-9136-7A2E953532C8}">
      <dgm:prSet/>
      <dgm:spPr/>
      <dgm:t>
        <a:bodyPr/>
        <a:lstStyle/>
        <a:p>
          <a:endParaRPr lang="ru-RU"/>
        </a:p>
      </dgm:t>
    </dgm:pt>
    <dgm:pt modelId="{3D37547F-C82C-48AD-9EBA-65D1EF52D87E}">
      <dgm:prSet custT="1"/>
      <dgm:spPr/>
      <dgm:t>
        <a:bodyPr/>
        <a:lstStyle/>
        <a:p>
          <a:r>
            <a:rPr lang="ru-RU" sz="1600" dirty="0" smtClean="0"/>
            <a:t>Шаблон интерактивной тетради (эл. вариант)</a:t>
          </a:r>
          <a:endParaRPr lang="ru-RU" sz="1600" dirty="0"/>
        </a:p>
      </dgm:t>
    </dgm:pt>
    <dgm:pt modelId="{E5206528-DA27-4BD4-8F75-A48B5507732C}" type="parTrans" cxnId="{05D6C9EF-4ED2-4EEA-B1AB-D81E398D615A}">
      <dgm:prSet/>
      <dgm:spPr/>
      <dgm:t>
        <a:bodyPr/>
        <a:lstStyle/>
        <a:p>
          <a:endParaRPr lang="ru-RU"/>
        </a:p>
      </dgm:t>
    </dgm:pt>
    <dgm:pt modelId="{68207C77-8C0C-473D-AA03-A1D0FFB1B91B}" type="sibTrans" cxnId="{05D6C9EF-4ED2-4EEA-B1AB-D81E398D615A}">
      <dgm:prSet/>
      <dgm:spPr/>
      <dgm:t>
        <a:bodyPr/>
        <a:lstStyle/>
        <a:p>
          <a:endParaRPr lang="ru-RU"/>
        </a:p>
      </dgm:t>
    </dgm:pt>
    <dgm:pt modelId="{FC8CC8DC-07CE-45A2-9689-F8AE55584801}">
      <dgm:prSet custT="1"/>
      <dgm:spPr/>
      <dgm:t>
        <a:bodyPr/>
        <a:lstStyle/>
        <a:p>
          <a:r>
            <a:rPr lang="ru-RU" sz="1400" dirty="0" smtClean="0"/>
            <a:t>Конкурсные мероприятия для участников: конкурс цветников на окне и др., экскурсионные мероприятия на участок и в оранжерею</a:t>
          </a:r>
          <a:endParaRPr lang="ru-RU" sz="1400" dirty="0"/>
        </a:p>
      </dgm:t>
    </dgm:pt>
    <dgm:pt modelId="{E70ED173-72BD-44F2-8FA4-25AD3BDFC08A}" type="parTrans" cxnId="{FA724865-42D7-4E7D-83AC-1D17AF01A6C0}">
      <dgm:prSet/>
      <dgm:spPr/>
      <dgm:t>
        <a:bodyPr/>
        <a:lstStyle/>
        <a:p>
          <a:endParaRPr lang="ru-RU"/>
        </a:p>
      </dgm:t>
    </dgm:pt>
    <dgm:pt modelId="{39B4A9E8-BA0C-48E7-B252-18FE62A35991}" type="sibTrans" cxnId="{FA724865-42D7-4E7D-83AC-1D17AF01A6C0}">
      <dgm:prSet/>
      <dgm:spPr/>
      <dgm:t>
        <a:bodyPr/>
        <a:lstStyle/>
        <a:p>
          <a:endParaRPr lang="ru-RU"/>
        </a:p>
      </dgm:t>
    </dgm:pt>
    <dgm:pt modelId="{FA148ADB-86D9-4B60-87C4-6A547E33A2C3}" type="pres">
      <dgm:prSet presAssocID="{5E8F51E1-973E-42DA-9F9D-98956589B5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D71224-45B1-470A-8599-855438E3ADE4}" type="pres">
      <dgm:prSet presAssocID="{18DF2C44-20C3-40A6-BEF3-6A6E979D43C2}" presName="root" presStyleCnt="0"/>
      <dgm:spPr/>
    </dgm:pt>
    <dgm:pt modelId="{3E73C8CE-2762-4068-A426-35659FAA3C0F}" type="pres">
      <dgm:prSet presAssocID="{18DF2C44-20C3-40A6-BEF3-6A6E979D43C2}" presName="rootComposite" presStyleCnt="0"/>
      <dgm:spPr/>
    </dgm:pt>
    <dgm:pt modelId="{13EB3514-3C13-4286-91AA-0152D7EDE4B0}" type="pres">
      <dgm:prSet presAssocID="{18DF2C44-20C3-40A6-BEF3-6A6E979D43C2}" presName="rootText" presStyleLbl="node1" presStyleIdx="0" presStyleCnt="2"/>
      <dgm:spPr/>
      <dgm:t>
        <a:bodyPr/>
        <a:lstStyle/>
        <a:p>
          <a:endParaRPr lang="ru-RU"/>
        </a:p>
      </dgm:t>
    </dgm:pt>
    <dgm:pt modelId="{3D92BE80-C71D-4645-A0CD-F4D679D1090B}" type="pres">
      <dgm:prSet presAssocID="{18DF2C44-20C3-40A6-BEF3-6A6E979D43C2}" presName="rootConnector" presStyleLbl="node1" presStyleIdx="0" presStyleCnt="2"/>
      <dgm:spPr/>
      <dgm:t>
        <a:bodyPr/>
        <a:lstStyle/>
        <a:p>
          <a:endParaRPr lang="ru-RU"/>
        </a:p>
      </dgm:t>
    </dgm:pt>
    <dgm:pt modelId="{9842E5B3-8CBD-410A-8374-18084315FF8F}" type="pres">
      <dgm:prSet presAssocID="{18DF2C44-20C3-40A6-BEF3-6A6E979D43C2}" presName="childShape" presStyleCnt="0"/>
      <dgm:spPr/>
    </dgm:pt>
    <dgm:pt modelId="{8458B83B-F552-4A31-93AC-36C47655D749}" type="pres">
      <dgm:prSet presAssocID="{D8780DAA-E940-4DB7-9F4C-0437437E7829}" presName="Name13" presStyleLbl="parChTrans1D2" presStyleIdx="0" presStyleCnt="8"/>
      <dgm:spPr/>
      <dgm:t>
        <a:bodyPr/>
        <a:lstStyle/>
        <a:p>
          <a:endParaRPr lang="ru-RU"/>
        </a:p>
      </dgm:t>
    </dgm:pt>
    <dgm:pt modelId="{61E4806D-3C84-431C-BFCE-F859E76283DC}" type="pres">
      <dgm:prSet presAssocID="{A8CEFE9C-4CDE-448D-9460-4707888863AF}" presName="childText" presStyleLbl="bgAcc1" presStyleIdx="0" presStyleCnt="8" custScaleX="197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96C2C-BE5C-4ED0-85BA-828BCEF3C6AD}" type="pres">
      <dgm:prSet presAssocID="{F23C0DCC-A4FF-4F62-889D-58C6149E7320}" presName="Name13" presStyleLbl="parChTrans1D2" presStyleIdx="1" presStyleCnt="8"/>
      <dgm:spPr/>
      <dgm:t>
        <a:bodyPr/>
        <a:lstStyle/>
        <a:p>
          <a:endParaRPr lang="ru-RU"/>
        </a:p>
      </dgm:t>
    </dgm:pt>
    <dgm:pt modelId="{8758E7D7-C3A1-4356-A56C-51E33A0B3084}" type="pres">
      <dgm:prSet presAssocID="{A254783B-C46B-4D39-AEEB-11927481FE14}" presName="childText" presStyleLbl="bgAcc1" presStyleIdx="1" presStyleCnt="8" custScaleX="197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B4121-CD0F-4AB6-A467-C8A3BEB61B7F}" type="pres">
      <dgm:prSet presAssocID="{AA1D997D-7DBA-4BFE-B1A2-464DAEDB3024}" presName="Name13" presStyleLbl="parChTrans1D2" presStyleIdx="2" presStyleCnt="8"/>
      <dgm:spPr/>
      <dgm:t>
        <a:bodyPr/>
        <a:lstStyle/>
        <a:p>
          <a:endParaRPr lang="ru-RU"/>
        </a:p>
      </dgm:t>
    </dgm:pt>
    <dgm:pt modelId="{8DE21C87-5D5E-4A0A-A48F-9BE135466FFC}" type="pres">
      <dgm:prSet presAssocID="{887F4412-8153-47B3-98F5-D5203E0DE5B7}" presName="childText" presStyleLbl="bgAcc1" presStyleIdx="2" presStyleCnt="8" custScaleX="195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2BD88-11A5-4D99-ABE3-B66179281AA3}" type="pres">
      <dgm:prSet presAssocID="{89325207-D470-438F-97D1-3D0E788D80CF}" presName="Name13" presStyleLbl="parChTrans1D2" presStyleIdx="3" presStyleCnt="8"/>
      <dgm:spPr/>
      <dgm:t>
        <a:bodyPr/>
        <a:lstStyle/>
        <a:p>
          <a:endParaRPr lang="ru-RU"/>
        </a:p>
      </dgm:t>
    </dgm:pt>
    <dgm:pt modelId="{2627DBC8-7BB0-40E3-AEB3-459BF4D535AA}" type="pres">
      <dgm:prSet presAssocID="{BE68DDFF-65FB-431D-81C3-FD4F08C98DF9}" presName="childText" presStyleLbl="bgAcc1" presStyleIdx="3" presStyleCnt="8" custScaleX="18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2834E-3FCB-472F-9951-900FBCF5FA95}" type="pres">
      <dgm:prSet presAssocID="{0023CB88-7BB0-4A85-93D2-6E045A7299E3}" presName="root" presStyleCnt="0"/>
      <dgm:spPr/>
    </dgm:pt>
    <dgm:pt modelId="{64C818EE-11C2-4D1E-8F90-8DD1B0C5D1DA}" type="pres">
      <dgm:prSet presAssocID="{0023CB88-7BB0-4A85-93D2-6E045A7299E3}" presName="rootComposite" presStyleCnt="0"/>
      <dgm:spPr/>
    </dgm:pt>
    <dgm:pt modelId="{DB63065C-9508-4BEF-B30F-F8D7C915F9F5}" type="pres">
      <dgm:prSet presAssocID="{0023CB88-7BB0-4A85-93D2-6E045A7299E3}" presName="rootText" presStyleLbl="node1" presStyleIdx="1" presStyleCnt="2"/>
      <dgm:spPr/>
      <dgm:t>
        <a:bodyPr/>
        <a:lstStyle/>
        <a:p>
          <a:endParaRPr lang="ru-RU"/>
        </a:p>
      </dgm:t>
    </dgm:pt>
    <dgm:pt modelId="{14CE0665-B461-476A-8A0B-81CE0F6017C6}" type="pres">
      <dgm:prSet presAssocID="{0023CB88-7BB0-4A85-93D2-6E045A7299E3}" presName="rootConnector" presStyleLbl="node1" presStyleIdx="1" presStyleCnt="2"/>
      <dgm:spPr/>
      <dgm:t>
        <a:bodyPr/>
        <a:lstStyle/>
        <a:p>
          <a:endParaRPr lang="ru-RU"/>
        </a:p>
      </dgm:t>
    </dgm:pt>
    <dgm:pt modelId="{71B6F62E-54AB-401B-9019-8F9035475344}" type="pres">
      <dgm:prSet presAssocID="{0023CB88-7BB0-4A85-93D2-6E045A7299E3}" presName="childShape" presStyleCnt="0"/>
      <dgm:spPr/>
    </dgm:pt>
    <dgm:pt modelId="{C85E8FB7-22ED-4B12-B466-CC1FFB89FF3E}" type="pres">
      <dgm:prSet presAssocID="{E65D3605-2913-4169-B79E-930150183EA1}" presName="Name13" presStyleLbl="parChTrans1D2" presStyleIdx="4" presStyleCnt="8"/>
      <dgm:spPr/>
      <dgm:t>
        <a:bodyPr/>
        <a:lstStyle/>
        <a:p>
          <a:endParaRPr lang="ru-RU"/>
        </a:p>
      </dgm:t>
    </dgm:pt>
    <dgm:pt modelId="{8A3AF9E9-1103-4357-82F5-941F5D5EB350}" type="pres">
      <dgm:prSet presAssocID="{295FC1AB-A727-4F06-B40F-BA3A6B4817B5}" presName="childText" presStyleLbl="bgAcc1" presStyleIdx="4" presStyleCnt="8" custScaleX="297255" custScaleY="19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D4E2E-287B-43EA-9D47-32A0B2D73E3B}" type="pres">
      <dgm:prSet presAssocID="{DC0A7906-83DB-446E-BB19-323783E3A6C1}" presName="Name13" presStyleLbl="parChTrans1D2" presStyleIdx="5" presStyleCnt="8"/>
      <dgm:spPr/>
      <dgm:t>
        <a:bodyPr/>
        <a:lstStyle/>
        <a:p>
          <a:endParaRPr lang="ru-RU"/>
        </a:p>
      </dgm:t>
    </dgm:pt>
    <dgm:pt modelId="{B7232FB0-9446-4D9C-8D3F-14C5D4779E3E}" type="pres">
      <dgm:prSet presAssocID="{E2E84CB7-8961-4EBD-A577-B150983B91D1}" presName="childText" presStyleLbl="bgAcc1" presStyleIdx="5" presStyleCnt="8" custScaleX="297256" custScaleY="179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A703C-89CF-4B55-A5EA-EDDEB4B99787}" type="pres">
      <dgm:prSet presAssocID="{E5206528-DA27-4BD4-8F75-A48B5507732C}" presName="Name13" presStyleLbl="parChTrans1D2" presStyleIdx="6" presStyleCnt="8"/>
      <dgm:spPr/>
      <dgm:t>
        <a:bodyPr/>
        <a:lstStyle/>
        <a:p>
          <a:endParaRPr lang="ru-RU"/>
        </a:p>
      </dgm:t>
    </dgm:pt>
    <dgm:pt modelId="{87371DB6-DE67-4AF5-AE93-9C6B7EFD4B42}" type="pres">
      <dgm:prSet presAssocID="{3D37547F-C82C-48AD-9EBA-65D1EF52D87E}" presName="childText" presStyleLbl="bgAcc1" presStyleIdx="6" presStyleCnt="8" custScaleX="293994" custScaleY="144819" custLinFactNeighborX="570" custLinFactNeighborY="1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2A59E-E2D7-472F-A710-E166DC2B4EDF}" type="pres">
      <dgm:prSet presAssocID="{E70ED173-72BD-44F2-8FA4-25AD3BDFC08A}" presName="Name13" presStyleLbl="parChTrans1D2" presStyleIdx="7" presStyleCnt="8"/>
      <dgm:spPr/>
      <dgm:t>
        <a:bodyPr/>
        <a:lstStyle/>
        <a:p>
          <a:endParaRPr lang="ru-RU"/>
        </a:p>
      </dgm:t>
    </dgm:pt>
    <dgm:pt modelId="{75FDDB98-2912-44B0-9578-A61F6C82FDCA}" type="pres">
      <dgm:prSet presAssocID="{FC8CC8DC-07CE-45A2-9689-F8AE55584801}" presName="childText" presStyleLbl="bgAcc1" presStyleIdx="7" presStyleCnt="8" custScaleX="295134" custScaleY="17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A707D-10DE-4637-8E35-9E9E8F686336}" type="presOf" srcId="{E65D3605-2913-4169-B79E-930150183EA1}" destId="{C85E8FB7-22ED-4B12-B466-CC1FFB89FF3E}" srcOrd="0" destOrd="0" presId="urn:microsoft.com/office/officeart/2005/8/layout/hierarchy3"/>
    <dgm:cxn modelId="{0F5725B0-5AA8-42B9-8A32-06BE04D0A815}" srcId="{0023CB88-7BB0-4A85-93D2-6E045A7299E3}" destId="{295FC1AB-A727-4F06-B40F-BA3A6B4817B5}" srcOrd="0" destOrd="0" parTransId="{E65D3605-2913-4169-B79E-930150183EA1}" sibTransId="{2D672883-5017-48AE-A1BE-4760F9A0A613}"/>
    <dgm:cxn modelId="{F203DC1A-7D4E-4F85-A23A-2CACD44E2032}" srcId="{18DF2C44-20C3-40A6-BEF3-6A6E979D43C2}" destId="{887F4412-8153-47B3-98F5-D5203E0DE5B7}" srcOrd="2" destOrd="0" parTransId="{AA1D997D-7DBA-4BFE-B1A2-464DAEDB3024}" sibTransId="{019593D1-65B7-403F-A098-EF3AEE9A00BC}"/>
    <dgm:cxn modelId="{112C0C60-376D-4B27-B219-FAD6D77AD264}" type="presOf" srcId="{18DF2C44-20C3-40A6-BEF3-6A6E979D43C2}" destId="{3D92BE80-C71D-4645-A0CD-F4D679D1090B}" srcOrd="1" destOrd="0" presId="urn:microsoft.com/office/officeart/2005/8/layout/hierarchy3"/>
    <dgm:cxn modelId="{463A2D38-544F-4285-A826-641CD5B619FF}" type="presOf" srcId="{D8780DAA-E940-4DB7-9F4C-0437437E7829}" destId="{8458B83B-F552-4A31-93AC-36C47655D749}" srcOrd="0" destOrd="0" presId="urn:microsoft.com/office/officeart/2005/8/layout/hierarchy3"/>
    <dgm:cxn modelId="{7A85BBF3-9B1B-4F1C-87BB-F8CD568B4013}" type="presOf" srcId="{0023CB88-7BB0-4A85-93D2-6E045A7299E3}" destId="{14CE0665-B461-476A-8A0B-81CE0F6017C6}" srcOrd="1" destOrd="0" presId="urn:microsoft.com/office/officeart/2005/8/layout/hierarchy3"/>
    <dgm:cxn modelId="{93ADB06D-E2F5-4CD8-8923-1797739788BE}" type="presOf" srcId="{A8CEFE9C-4CDE-448D-9460-4707888863AF}" destId="{61E4806D-3C84-431C-BFCE-F859E76283DC}" srcOrd="0" destOrd="0" presId="urn:microsoft.com/office/officeart/2005/8/layout/hierarchy3"/>
    <dgm:cxn modelId="{304AF3A7-99EA-4123-A9C7-1F933DBFEFC7}" srcId="{18DF2C44-20C3-40A6-BEF3-6A6E979D43C2}" destId="{A254783B-C46B-4D39-AEEB-11927481FE14}" srcOrd="1" destOrd="0" parTransId="{F23C0DCC-A4FF-4F62-889D-58C6149E7320}" sibTransId="{211D5C4E-399F-4767-B377-28C70EF8705B}"/>
    <dgm:cxn modelId="{A2D0A04C-6692-4169-8409-132BF60D94CC}" type="presOf" srcId="{0023CB88-7BB0-4A85-93D2-6E045A7299E3}" destId="{DB63065C-9508-4BEF-B30F-F8D7C915F9F5}" srcOrd="0" destOrd="0" presId="urn:microsoft.com/office/officeart/2005/8/layout/hierarchy3"/>
    <dgm:cxn modelId="{FA724865-42D7-4E7D-83AC-1D17AF01A6C0}" srcId="{0023CB88-7BB0-4A85-93D2-6E045A7299E3}" destId="{FC8CC8DC-07CE-45A2-9689-F8AE55584801}" srcOrd="3" destOrd="0" parTransId="{E70ED173-72BD-44F2-8FA4-25AD3BDFC08A}" sibTransId="{39B4A9E8-BA0C-48E7-B252-18FE62A35991}"/>
    <dgm:cxn modelId="{5C45B7FE-0730-4E1F-86B3-F827CC17F422}" type="presOf" srcId="{AA1D997D-7DBA-4BFE-B1A2-464DAEDB3024}" destId="{B33B4121-CD0F-4AB6-A467-C8A3BEB61B7F}" srcOrd="0" destOrd="0" presId="urn:microsoft.com/office/officeart/2005/8/layout/hierarchy3"/>
    <dgm:cxn modelId="{D7526FED-D468-4647-8F31-D8B4BA2FDC4E}" type="presOf" srcId="{E5206528-DA27-4BD4-8F75-A48B5507732C}" destId="{AEAA703C-89CF-4B55-A5EA-EDDEB4B99787}" srcOrd="0" destOrd="0" presId="urn:microsoft.com/office/officeart/2005/8/layout/hierarchy3"/>
    <dgm:cxn modelId="{B8118653-8071-4BE8-9BE4-E9FC9557F02E}" type="presOf" srcId="{DC0A7906-83DB-446E-BB19-323783E3A6C1}" destId="{095D4E2E-287B-43EA-9D47-32A0B2D73E3B}" srcOrd="0" destOrd="0" presId="urn:microsoft.com/office/officeart/2005/8/layout/hierarchy3"/>
    <dgm:cxn modelId="{05D6C9EF-4ED2-4EEA-B1AB-D81E398D615A}" srcId="{0023CB88-7BB0-4A85-93D2-6E045A7299E3}" destId="{3D37547F-C82C-48AD-9EBA-65D1EF52D87E}" srcOrd="2" destOrd="0" parTransId="{E5206528-DA27-4BD4-8F75-A48B5507732C}" sibTransId="{68207C77-8C0C-473D-AA03-A1D0FFB1B91B}"/>
    <dgm:cxn modelId="{0A1BA509-A675-4C06-BDB8-D176B2ACDB0D}" type="presOf" srcId="{BE68DDFF-65FB-431D-81C3-FD4F08C98DF9}" destId="{2627DBC8-7BB0-40E3-AEB3-459BF4D535AA}" srcOrd="0" destOrd="0" presId="urn:microsoft.com/office/officeart/2005/8/layout/hierarchy3"/>
    <dgm:cxn modelId="{6A361C87-D205-4D9E-9DCE-3CEC9BC503C8}" type="presOf" srcId="{5E8F51E1-973E-42DA-9F9D-98956589B513}" destId="{FA148ADB-86D9-4B60-87C4-6A547E33A2C3}" srcOrd="0" destOrd="0" presId="urn:microsoft.com/office/officeart/2005/8/layout/hierarchy3"/>
    <dgm:cxn modelId="{F5A5E991-2CE2-45D3-923E-7CA26CF0C341}" srcId="{5E8F51E1-973E-42DA-9F9D-98956589B513}" destId="{18DF2C44-20C3-40A6-BEF3-6A6E979D43C2}" srcOrd="0" destOrd="0" parTransId="{37BF24FE-EBB2-4038-8F23-BA42B06BF4ED}" sibTransId="{FCD342E8-9E1F-4AD3-ADD3-48CE90B2F816}"/>
    <dgm:cxn modelId="{D72302B0-1894-4137-9BE5-B7F0EDE26078}" type="presOf" srcId="{A254783B-C46B-4D39-AEEB-11927481FE14}" destId="{8758E7D7-C3A1-4356-A56C-51E33A0B3084}" srcOrd="0" destOrd="0" presId="urn:microsoft.com/office/officeart/2005/8/layout/hierarchy3"/>
    <dgm:cxn modelId="{6595E88D-F85A-4F61-8C38-414F9E5DE372}" type="presOf" srcId="{295FC1AB-A727-4F06-B40F-BA3A6B4817B5}" destId="{8A3AF9E9-1103-4357-82F5-941F5D5EB350}" srcOrd="0" destOrd="0" presId="urn:microsoft.com/office/officeart/2005/8/layout/hierarchy3"/>
    <dgm:cxn modelId="{00D8A3C0-E658-47CA-A8A4-6FF5522E1387}" type="presOf" srcId="{18DF2C44-20C3-40A6-BEF3-6A6E979D43C2}" destId="{13EB3514-3C13-4286-91AA-0152D7EDE4B0}" srcOrd="0" destOrd="0" presId="urn:microsoft.com/office/officeart/2005/8/layout/hierarchy3"/>
    <dgm:cxn modelId="{C6F87AAA-5E70-4B75-9C76-4CC7F3263ABC}" type="presOf" srcId="{89325207-D470-438F-97D1-3D0E788D80CF}" destId="{0EC2BD88-11A5-4D99-ABE3-B66179281AA3}" srcOrd="0" destOrd="0" presId="urn:microsoft.com/office/officeart/2005/8/layout/hierarchy3"/>
    <dgm:cxn modelId="{4129A737-A5A4-4E19-BA40-B8052C13261D}" type="presOf" srcId="{E70ED173-72BD-44F2-8FA4-25AD3BDFC08A}" destId="{4AF2A59E-E2D7-472F-A710-E166DC2B4EDF}" srcOrd="0" destOrd="0" presId="urn:microsoft.com/office/officeart/2005/8/layout/hierarchy3"/>
    <dgm:cxn modelId="{52CFE163-1B92-4B64-8992-79ADD5248750}" srcId="{0023CB88-7BB0-4A85-93D2-6E045A7299E3}" destId="{E2E84CB7-8961-4EBD-A577-B150983B91D1}" srcOrd="1" destOrd="0" parTransId="{DC0A7906-83DB-446E-BB19-323783E3A6C1}" sibTransId="{E344B790-D8AD-4D4D-929D-F7B014DBBD94}"/>
    <dgm:cxn modelId="{DBCB38C3-7498-4F76-8F43-60D0B80ADAA6}" type="presOf" srcId="{3D37547F-C82C-48AD-9EBA-65D1EF52D87E}" destId="{87371DB6-DE67-4AF5-AE93-9C6B7EFD4B42}" srcOrd="0" destOrd="0" presId="urn:microsoft.com/office/officeart/2005/8/layout/hierarchy3"/>
    <dgm:cxn modelId="{D7140656-AC61-46CA-8785-EA997C18FA52}" type="presOf" srcId="{F23C0DCC-A4FF-4F62-889D-58C6149E7320}" destId="{86596C2C-BE5C-4ED0-85BA-828BCEF3C6AD}" srcOrd="0" destOrd="0" presId="urn:microsoft.com/office/officeart/2005/8/layout/hierarchy3"/>
    <dgm:cxn modelId="{3FD8145B-F43C-4A6D-9849-23B69E845BF9}" srcId="{18DF2C44-20C3-40A6-BEF3-6A6E979D43C2}" destId="{A8CEFE9C-4CDE-448D-9460-4707888863AF}" srcOrd="0" destOrd="0" parTransId="{D8780DAA-E940-4DB7-9F4C-0437437E7829}" sibTransId="{EF4F01B5-110F-4744-92BD-DA9EEFB2CB89}"/>
    <dgm:cxn modelId="{95C2A77D-4447-45A7-AADE-6B7E3B34069D}" srcId="{5E8F51E1-973E-42DA-9F9D-98956589B513}" destId="{0023CB88-7BB0-4A85-93D2-6E045A7299E3}" srcOrd="1" destOrd="0" parTransId="{50B0C995-08BE-4A2D-B20C-629837806983}" sibTransId="{A806385C-34BD-43D6-A270-35C978D5D620}"/>
    <dgm:cxn modelId="{D6007FB4-374D-4401-AB3C-47D2824A2485}" type="presOf" srcId="{887F4412-8153-47B3-98F5-D5203E0DE5B7}" destId="{8DE21C87-5D5E-4A0A-A48F-9BE135466FFC}" srcOrd="0" destOrd="0" presId="urn:microsoft.com/office/officeart/2005/8/layout/hierarchy3"/>
    <dgm:cxn modelId="{BEF12C89-37BA-4686-86B2-822ADB332426}" type="presOf" srcId="{FC8CC8DC-07CE-45A2-9689-F8AE55584801}" destId="{75FDDB98-2912-44B0-9578-A61F6C82FDCA}" srcOrd="0" destOrd="0" presId="urn:microsoft.com/office/officeart/2005/8/layout/hierarchy3"/>
    <dgm:cxn modelId="{14646386-1A66-4E9A-AA5E-30BB8821B7A7}" type="presOf" srcId="{E2E84CB7-8961-4EBD-A577-B150983B91D1}" destId="{B7232FB0-9446-4D9C-8D3F-14C5D4779E3E}" srcOrd="0" destOrd="0" presId="urn:microsoft.com/office/officeart/2005/8/layout/hierarchy3"/>
    <dgm:cxn modelId="{FD54CB08-8B50-4F05-9136-7A2E953532C8}" srcId="{18DF2C44-20C3-40A6-BEF3-6A6E979D43C2}" destId="{BE68DDFF-65FB-431D-81C3-FD4F08C98DF9}" srcOrd="3" destOrd="0" parTransId="{89325207-D470-438F-97D1-3D0E788D80CF}" sibTransId="{0BEFD430-EEA8-4529-B634-675E15CF49A3}"/>
    <dgm:cxn modelId="{44157E82-1B98-46DC-B844-5F5A96B90954}" type="presParOf" srcId="{FA148ADB-86D9-4B60-87C4-6A547E33A2C3}" destId="{95D71224-45B1-470A-8599-855438E3ADE4}" srcOrd="0" destOrd="0" presId="urn:microsoft.com/office/officeart/2005/8/layout/hierarchy3"/>
    <dgm:cxn modelId="{6825BED6-ACA6-4F88-89FE-0EA00C653306}" type="presParOf" srcId="{95D71224-45B1-470A-8599-855438E3ADE4}" destId="{3E73C8CE-2762-4068-A426-35659FAA3C0F}" srcOrd="0" destOrd="0" presId="urn:microsoft.com/office/officeart/2005/8/layout/hierarchy3"/>
    <dgm:cxn modelId="{61714F26-0CF5-4165-84A8-34AF967F1F91}" type="presParOf" srcId="{3E73C8CE-2762-4068-A426-35659FAA3C0F}" destId="{13EB3514-3C13-4286-91AA-0152D7EDE4B0}" srcOrd="0" destOrd="0" presId="urn:microsoft.com/office/officeart/2005/8/layout/hierarchy3"/>
    <dgm:cxn modelId="{735883C6-C387-48C2-A35C-6452CB739BA8}" type="presParOf" srcId="{3E73C8CE-2762-4068-A426-35659FAA3C0F}" destId="{3D92BE80-C71D-4645-A0CD-F4D679D1090B}" srcOrd="1" destOrd="0" presId="urn:microsoft.com/office/officeart/2005/8/layout/hierarchy3"/>
    <dgm:cxn modelId="{51E72CB3-AEF5-4324-BD8F-E16F864C2860}" type="presParOf" srcId="{95D71224-45B1-470A-8599-855438E3ADE4}" destId="{9842E5B3-8CBD-410A-8374-18084315FF8F}" srcOrd="1" destOrd="0" presId="urn:microsoft.com/office/officeart/2005/8/layout/hierarchy3"/>
    <dgm:cxn modelId="{87B30812-ECB1-4695-9F5D-9B05206E6D6B}" type="presParOf" srcId="{9842E5B3-8CBD-410A-8374-18084315FF8F}" destId="{8458B83B-F552-4A31-93AC-36C47655D749}" srcOrd="0" destOrd="0" presId="urn:microsoft.com/office/officeart/2005/8/layout/hierarchy3"/>
    <dgm:cxn modelId="{91150100-4925-4F48-8853-F99DB47BBB00}" type="presParOf" srcId="{9842E5B3-8CBD-410A-8374-18084315FF8F}" destId="{61E4806D-3C84-431C-BFCE-F859E76283DC}" srcOrd="1" destOrd="0" presId="urn:microsoft.com/office/officeart/2005/8/layout/hierarchy3"/>
    <dgm:cxn modelId="{42D03C4C-8523-4FC9-AB26-D3226FD9FF82}" type="presParOf" srcId="{9842E5B3-8CBD-410A-8374-18084315FF8F}" destId="{86596C2C-BE5C-4ED0-85BA-828BCEF3C6AD}" srcOrd="2" destOrd="0" presId="urn:microsoft.com/office/officeart/2005/8/layout/hierarchy3"/>
    <dgm:cxn modelId="{44DEB4CC-103E-4BFF-8D05-0E3BF4ECDA61}" type="presParOf" srcId="{9842E5B3-8CBD-410A-8374-18084315FF8F}" destId="{8758E7D7-C3A1-4356-A56C-51E33A0B3084}" srcOrd="3" destOrd="0" presId="urn:microsoft.com/office/officeart/2005/8/layout/hierarchy3"/>
    <dgm:cxn modelId="{D02FF263-D713-478C-87C1-EA7F8D81BC1A}" type="presParOf" srcId="{9842E5B3-8CBD-410A-8374-18084315FF8F}" destId="{B33B4121-CD0F-4AB6-A467-C8A3BEB61B7F}" srcOrd="4" destOrd="0" presId="urn:microsoft.com/office/officeart/2005/8/layout/hierarchy3"/>
    <dgm:cxn modelId="{16BF07A5-85DD-4D8B-B8AA-53851EAB1661}" type="presParOf" srcId="{9842E5B3-8CBD-410A-8374-18084315FF8F}" destId="{8DE21C87-5D5E-4A0A-A48F-9BE135466FFC}" srcOrd="5" destOrd="0" presId="urn:microsoft.com/office/officeart/2005/8/layout/hierarchy3"/>
    <dgm:cxn modelId="{43CB88EE-BD14-4A4A-BDA9-657ED765AE81}" type="presParOf" srcId="{9842E5B3-8CBD-410A-8374-18084315FF8F}" destId="{0EC2BD88-11A5-4D99-ABE3-B66179281AA3}" srcOrd="6" destOrd="0" presId="urn:microsoft.com/office/officeart/2005/8/layout/hierarchy3"/>
    <dgm:cxn modelId="{18AC9568-9089-4C9E-A544-6078CC412A4D}" type="presParOf" srcId="{9842E5B3-8CBD-410A-8374-18084315FF8F}" destId="{2627DBC8-7BB0-40E3-AEB3-459BF4D535AA}" srcOrd="7" destOrd="0" presId="urn:microsoft.com/office/officeart/2005/8/layout/hierarchy3"/>
    <dgm:cxn modelId="{F642CFC6-E1D0-4B70-9153-CDC27E32E3DE}" type="presParOf" srcId="{FA148ADB-86D9-4B60-87C4-6A547E33A2C3}" destId="{DC52834E-3FCB-472F-9951-900FBCF5FA95}" srcOrd="1" destOrd="0" presId="urn:microsoft.com/office/officeart/2005/8/layout/hierarchy3"/>
    <dgm:cxn modelId="{7B9BFD64-7D4A-4FBF-BA6A-5354E46B32DB}" type="presParOf" srcId="{DC52834E-3FCB-472F-9951-900FBCF5FA95}" destId="{64C818EE-11C2-4D1E-8F90-8DD1B0C5D1DA}" srcOrd="0" destOrd="0" presId="urn:microsoft.com/office/officeart/2005/8/layout/hierarchy3"/>
    <dgm:cxn modelId="{13255865-6733-4F40-B822-6D62F1A56340}" type="presParOf" srcId="{64C818EE-11C2-4D1E-8F90-8DD1B0C5D1DA}" destId="{DB63065C-9508-4BEF-B30F-F8D7C915F9F5}" srcOrd="0" destOrd="0" presId="urn:microsoft.com/office/officeart/2005/8/layout/hierarchy3"/>
    <dgm:cxn modelId="{CF7B15DE-671B-4731-BA3A-AF25D0E9BC1F}" type="presParOf" srcId="{64C818EE-11C2-4D1E-8F90-8DD1B0C5D1DA}" destId="{14CE0665-B461-476A-8A0B-81CE0F6017C6}" srcOrd="1" destOrd="0" presId="urn:microsoft.com/office/officeart/2005/8/layout/hierarchy3"/>
    <dgm:cxn modelId="{7DC055A0-6F49-4DD8-8A23-567B0BF3A5C7}" type="presParOf" srcId="{DC52834E-3FCB-472F-9951-900FBCF5FA95}" destId="{71B6F62E-54AB-401B-9019-8F9035475344}" srcOrd="1" destOrd="0" presId="urn:microsoft.com/office/officeart/2005/8/layout/hierarchy3"/>
    <dgm:cxn modelId="{EF777B48-DF64-4AFA-81C8-8CD4FDA974B7}" type="presParOf" srcId="{71B6F62E-54AB-401B-9019-8F9035475344}" destId="{C85E8FB7-22ED-4B12-B466-CC1FFB89FF3E}" srcOrd="0" destOrd="0" presId="urn:microsoft.com/office/officeart/2005/8/layout/hierarchy3"/>
    <dgm:cxn modelId="{F3D58390-73FF-4422-B2F9-ADF5AA340E98}" type="presParOf" srcId="{71B6F62E-54AB-401B-9019-8F9035475344}" destId="{8A3AF9E9-1103-4357-82F5-941F5D5EB350}" srcOrd="1" destOrd="0" presId="urn:microsoft.com/office/officeart/2005/8/layout/hierarchy3"/>
    <dgm:cxn modelId="{4466F608-964B-4E47-95F0-2634FEAB21B6}" type="presParOf" srcId="{71B6F62E-54AB-401B-9019-8F9035475344}" destId="{095D4E2E-287B-43EA-9D47-32A0B2D73E3B}" srcOrd="2" destOrd="0" presId="urn:microsoft.com/office/officeart/2005/8/layout/hierarchy3"/>
    <dgm:cxn modelId="{5083A268-A5CA-46DA-86D6-B578C611B306}" type="presParOf" srcId="{71B6F62E-54AB-401B-9019-8F9035475344}" destId="{B7232FB0-9446-4D9C-8D3F-14C5D4779E3E}" srcOrd="3" destOrd="0" presId="urn:microsoft.com/office/officeart/2005/8/layout/hierarchy3"/>
    <dgm:cxn modelId="{4A588D37-413C-4C12-BDCC-AA6104C39330}" type="presParOf" srcId="{71B6F62E-54AB-401B-9019-8F9035475344}" destId="{AEAA703C-89CF-4B55-A5EA-EDDEB4B99787}" srcOrd="4" destOrd="0" presId="urn:microsoft.com/office/officeart/2005/8/layout/hierarchy3"/>
    <dgm:cxn modelId="{C0849161-219E-49BB-892F-5F4A0AC76294}" type="presParOf" srcId="{71B6F62E-54AB-401B-9019-8F9035475344}" destId="{87371DB6-DE67-4AF5-AE93-9C6B7EFD4B42}" srcOrd="5" destOrd="0" presId="urn:microsoft.com/office/officeart/2005/8/layout/hierarchy3"/>
    <dgm:cxn modelId="{A941856A-5658-48C2-A781-EB09C342CC4C}" type="presParOf" srcId="{71B6F62E-54AB-401B-9019-8F9035475344}" destId="{4AF2A59E-E2D7-472F-A710-E166DC2B4EDF}" srcOrd="6" destOrd="0" presId="urn:microsoft.com/office/officeart/2005/8/layout/hierarchy3"/>
    <dgm:cxn modelId="{FF6F9226-1FAC-40E3-AFEF-1F5835D139FB}" type="presParOf" srcId="{71B6F62E-54AB-401B-9019-8F9035475344}" destId="{75FDDB98-2912-44B0-9578-A61F6C82FDC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B3514-3C13-4286-91AA-0152D7EDE4B0}">
      <dsp:nvSpPr>
        <dsp:cNvPr id="0" name=""/>
        <dsp:cNvSpPr/>
      </dsp:nvSpPr>
      <dsp:spPr>
        <a:xfrm>
          <a:off x="1592772" y="3997"/>
          <a:ext cx="1238340" cy="61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ОУ</a:t>
          </a:r>
          <a:endParaRPr lang="ru-RU" sz="1300" kern="1200" dirty="0"/>
        </a:p>
      </dsp:txBody>
      <dsp:txXfrm>
        <a:off x="1610907" y="22132"/>
        <a:ext cx="1202070" cy="582900"/>
      </dsp:txXfrm>
    </dsp:sp>
    <dsp:sp modelId="{8458B83B-F552-4A31-93AC-36C47655D749}">
      <dsp:nvSpPr>
        <dsp:cNvPr id="0" name=""/>
        <dsp:cNvSpPr/>
      </dsp:nvSpPr>
      <dsp:spPr>
        <a:xfrm>
          <a:off x="1716606" y="623167"/>
          <a:ext cx="123834" cy="464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377"/>
              </a:lnTo>
              <a:lnTo>
                <a:pt x="123834" y="4643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4806D-3C84-431C-BFCE-F859E76283DC}">
      <dsp:nvSpPr>
        <dsp:cNvPr id="0" name=""/>
        <dsp:cNvSpPr/>
      </dsp:nvSpPr>
      <dsp:spPr>
        <a:xfrm>
          <a:off x="1840440" y="777960"/>
          <a:ext cx="1953328" cy="61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Кабинет</a:t>
          </a:r>
          <a:endParaRPr lang="ru-RU" sz="1300" kern="1200" dirty="0"/>
        </a:p>
      </dsp:txBody>
      <dsp:txXfrm>
        <a:off x="1858575" y="796095"/>
        <a:ext cx="1917058" cy="582900"/>
      </dsp:txXfrm>
    </dsp:sp>
    <dsp:sp modelId="{86596C2C-BE5C-4ED0-85BA-828BCEF3C6AD}">
      <dsp:nvSpPr>
        <dsp:cNvPr id="0" name=""/>
        <dsp:cNvSpPr/>
      </dsp:nvSpPr>
      <dsp:spPr>
        <a:xfrm>
          <a:off x="1716606" y="623167"/>
          <a:ext cx="123834" cy="1238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340"/>
              </a:lnTo>
              <a:lnTo>
                <a:pt x="123834" y="12383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8E7D7-C3A1-4356-A56C-51E33A0B3084}">
      <dsp:nvSpPr>
        <dsp:cNvPr id="0" name=""/>
        <dsp:cNvSpPr/>
      </dsp:nvSpPr>
      <dsp:spPr>
        <a:xfrm>
          <a:off x="1840440" y="1551923"/>
          <a:ext cx="1953328" cy="61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Кадровое обеспечение</a:t>
          </a:r>
          <a:endParaRPr lang="ru-RU" sz="1900" kern="1200" dirty="0"/>
        </a:p>
      </dsp:txBody>
      <dsp:txXfrm>
        <a:off x="1858575" y="1570058"/>
        <a:ext cx="1917058" cy="582900"/>
      </dsp:txXfrm>
    </dsp:sp>
    <dsp:sp modelId="{B33B4121-CD0F-4AB6-A467-C8A3BEB61B7F}">
      <dsp:nvSpPr>
        <dsp:cNvPr id="0" name=""/>
        <dsp:cNvSpPr/>
      </dsp:nvSpPr>
      <dsp:spPr>
        <a:xfrm>
          <a:off x="1716606" y="623167"/>
          <a:ext cx="123834" cy="2012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303"/>
              </a:lnTo>
              <a:lnTo>
                <a:pt x="123834" y="20123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21C87-5D5E-4A0A-A48F-9BE135466FFC}">
      <dsp:nvSpPr>
        <dsp:cNvPr id="0" name=""/>
        <dsp:cNvSpPr/>
      </dsp:nvSpPr>
      <dsp:spPr>
        <a:xfrm>
          <a:off x="1840440" y="2325886"/>
          <a:ext cx="1937636" cy="61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Сбор документации</a:t>
          </a:r>
          <a:endParaRPr lang="ru-RU" sz="1900" kern="1200" dirty="0"/>
        </a:p>
      </dsp:txBody>
      <dsp:txXfrm>
        <a:off x="1858575" y="2344021"/>
        <a:ext cx="1901366" cy="582900"/>
      </dsp:txXfrm>
    </dsp:sp>
    <dsp:sp modelId="{0EC2BD88-11A5-4D99-ABE3-B66179281AA3}">
      <dsp:nvSpPr>
        <dsp:cNvPr id="0" name=""/>
        <dsp:cNvSpPr/>
      </dsp:nvSpPr>
      <dsp:spPr>
        <a:xfrm>
          <a:off x="1716606" y="623167"/>
          <a:ext cx="123834" cy="2786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266"/>
              </a:lnTo>
              <a:lnTo>
                <a:pt x="123834" y="2786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7DBC8-7BB0-40E3-AEB3-459BF4D535AA}">
      <dsp:nvSpPr>
        <dsp:cNvPr id="0" name=""/>
        <dsp:cNvSpPr/>
      </dsp:nvSpPr>
      <dsp:spPr>
        <a:xfrm>
          <a:off x="1840440" y="3099849"/>
          <a:ext cx="1821648" cy="61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Отчетность</a:t>
          </a:r>
          <a:endParaRPr lang="ru-RU" sz="1900" kern="1200" dirty="0"/>
        </a:p>
      </dsp:txBody>
      <dsp:txXfrm>
        <a:off x="1858575" y="3117984"/>
        <a:ext cx="1785378" cy="582900"/>
      </dsp:txXfrm>
    </dsp:sp>
    <dsp:sp modelId="{DB63065C-9508-4BEF-B30F-F8D7C915F9F5}">
      <dsp:nvSpPr>
        <dsp:cNvPr id="0" name=""/>
        <dsp:cNvSpPr/>
      </dsp:nvSpPr>
      <dsp:spPr>
        <a:xfrm>
          <a:off x="3855686" y="3997"/>
          <a:ext cx="1238340" cy="61917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Центр «ЭКОсфера»</a:t>
          </a:r>
          <a:endParaRPr lang="ru-RU" sz="1300" kern="1200" dirty="0"/>
        </a:p>
      </dsp:txBody>
      <dsp:txXfrm>
        <a:off x="3873821" y="22132"/>
        <a:ext cx="1202070" cy="582900"/>
      </dsp:txXfrm>
    </dsp:sp>
    <dsp:sp modelId="{C85E8FB7-22ED-4B12-B466-CC1FFB89FF3E}">
      <dsp:nvSpPr>
        <dsp:cNvPr id="0" name=""/>
        <dsp:cNvSpPr/>
      </dsp:nvSpPr>
      <dsp:spPr>
        <a:xfrm>
          <a:off x="3979520" y="623167"/>
          <a:ext cx="123834" cy="755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886"/>
              </a:lnTo>
              <a:lnTo>
                <a:pt x="123834" y="7558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AF9E9-1103-4357-82F5-941F5D5EB350}">
      <dsp:nvSpPr>
        <dsp:cNvPr id="0" name=""/>
        <dsp:cNvSpPr/>
      </dsp:nvSpPr>
      <dsp:spPr>
        <a:xfrm>
          <a:off x="4103354" y="777960"/>
          <a:ext cx="2944823" cy="1202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Ресурсное обеспечение (Семена цветочных, декоративных культур, «детки» комнатных растений)</a:t>
          </a:r>
          <a:endParaRPr lang="ru-RU" sz="1600" kern="1200" dirty="0"/>
        </a:p>
      </dsp:txBody>
      <dsp:txXfrm>
        <a:off x="4138565" y="813171"/>
        <a:ext cx="2874401" cy="1131765"/>
      </dsp:txXfrm>
    </dsp:sp>
    <dsp:sp modelId="{095D4E2E-287B-43EA-9D47-32A0B2D73E3B}">
      <dsp:nvSpPr>
        <dsp:cNvPr id="0" name=""/>
        <dsp:cNvSpPr/>
      </dsp:nvSpPr>
      <dsp:spPr>
        <a:xfrm>
          <a:off x="3979520" y="623167"/>
          <a:ext cx="123834" cy="2066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533"/>
              </a:lnTo>
              <a:lnTo>
                <a:pt x="123834" y="20665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32FB0-9446-4D9C-8D3F-14C5D4779E3E}">
      <dsp:nvSpPr>
        <dsp:cNvPr id="0" name=""/>
        <dsp:cNvSpPr/>
      </dsp:nvSpPr>
      <dsp:spPr>
        <a:xfrm>
          <a:off x="4103354" y="2134940"/>
          <a:ext cx="2944833" cy="110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Методическое обеспечение (программа, рекомендации к проведению опытов, карты занятий)</a:t>
          </a:r>
          <a:endParaRPr lang="ru-RU" sz="1600" kern="1200" dirty="0"/>
        </a:p>
      </dsp:txBody>
      <dsp:txXfrm>
        <a:off x="4135851" y="2167437"/>
        <a:ext cx="2879839" cy="1044528"/>
      </dsp:txXfrm>
    </dsp:sp>
    <dsp:sp modelId="{AEAA703C-89CF-4B55-A5EA-EDDEB4B99787}">
      <dsp:nvSpPr>
        <dsp:cNvPr id="0" name=""/>
        <dsp:cNvSpPr/>
      </dsp:nvSpPr>
      <dsp:spPr>
        <a:xfrm>
          <a:off x="3979520" y="623167"/>
          <a:ext cx="129480" cy="332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861"/>
              </a:lnTo>
              <a:lnTo>
                <a:pt x="129480" y="33248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71DB6-DE67-4AF5-AE93-9C6B7EFD4B42}">
      <dsp:nvSpPr>
        <dsp:cNvPr id="0" name=""/>
        <dsp:cNvSpPr/>
      </dsp:nvSpPr>
      <dsp:spPr>
        <a:xfrm>
          <a:off x="4109001" y="3499690"/>
          <a:ext cx="2912517" cy="896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Шаблон интерактивной тетради (эл. вариант)</a:t>
          </a:r>
          <a:endParaRPr lang="ru-RU" sz="1600" kern="1200" dirty="0"/>
        </a:p>
      </dsp:txBody>
      <dsp:txXfrm>
        <a:off x="4135264" y="3525953"/>
        <a:ext cx="2859991" cy="844150"/>
      </dsp:txXfrm>
    </dsp:sp>
    <dsp:sp modelId="{4AF2A59E-E2D7-472F-A710-E166DC2B4EDF}">
      <dsp:nvSpPr>
        <dsp:cNvPr id="0" name=""/>
        <dsp:cNvSpPr/>
      </dsp:nvSpPr>
      <dsp:spPr>
        <a:xfrm>
          <a:off x="3979520" y="623167"/>
          <a:ext cx="123834" cy="437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503"/>
              </a:lnTo>
              <a:lnTo>
                <a:pt x="123834" y="43725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DDB98-2912-44B0-9578-A61F6C82FDCA}">
      <dsp:nvSpPr>
        <dsp:cNvPr id="0" name=""/>
        <dsp:cNvSpPr/>
      </dsp:nvSpPr>
      <dsp:spPr>
        <a:xfrm>
          <a:off x="4103354" y="4450724"/>
          <a:ext cx="2923811" cy="1089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Конкурсные мероприятия для участников: конкурс цветников на окне и др., экскурсионные мероприятия на участок и в оранжерею</a:t>
          </a:r>
          <a:endParaRPr lang="ru-RU" sz="1400" kern="1200" dirty="0"/>
        </a:p>
      </dsp:txBody>
      <dsp:txXfrm>
        <a:off x="4135276" y="4482646"/>
        <a:ext cx="2859967" cy="1026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5E42DE-6A18-43D4-85C5-8792CE9D1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28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BAABC8-3CCD-4B95-855A-DEAC6E09A8BC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Для реализации проекта не потребуется значительного вложения дополнительных ресурсов, так как предполагается использовать имеющиеся.</a:t>
            </a:r>
          </a:p>
          <a:p>
            <a:pPr eaLnBrk="1" hangingPunct="1"/>
            <a:r>
              <a:rPr lang="ru-RU" smtClean="0"/>
              <a:t>Единое ресурсное пространство составляют  следующие компоненты: организационно-функциональное, нормативно-правовое, финансово-экономическое,  кадрово-образовательное, материально-техническое.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2147483647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smtClean="0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12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13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4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5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590CC7DC-4B60-461A-94AA-6AD633321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77C3-A952-4CEE-9014-51E37FBA8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03AC-5042-49E9-8A6A-25792C4A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5C47-AE26-400B-822C-B637EDA1B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5284-9832-4CD0-A1A3-495D6882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5469F-45F7-47E9-9B11-38B66414E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4A4F-5F92-48EB-B2B0-09244D9B6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8153C-552C-477C-990A-3764948AB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A077-B50E-426B-89BE-9A988963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0289-4B62-45C0-B674-8B9640038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7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788E-5C55-4C9B-BC12-B7B3315C8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7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1639-AEC2-4BF9-9D6B-031E2CB30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2147483647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0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8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D4DFB74-3FA7-4148-928A-CBB17F447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5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628775"/>
            <a:ext cx="5508625" cy="2808288"/>
          </a:xfrm>
        </p:spPr>
        <p:txBody>
          <a:bodyPr/>
          <a:lstStyle/>
          <a:p>
            <a:pPr eaLnBrk="1" hangingPunct="1"/>
            <a:r>
              <a:rPr lang="ru-RU" sz="2000" b="1" dirty="0">
                <a:latin typeface="Arial" charset="0"/>
                <a:cs typeface="Arial" charset="0"/>
              </a:rPr>
              <a:t>Сетевые формы реализации дополнительных общеобразовательных общеразвивающих программ. Опыт участия в образовательном проекте “</a:t>
            </a:r>
            <a:r>
              <a:rPr lang="ru-RU" sz="2000" b="1" dirty="0" err="1">
                <a:latin typeface="Arial" charset="0"/>
                <a:cs typeface="Arial" charset="0"/>
              </a:rPr>
              <a:t>Агроклассы</a:t>
            </a:r>
            <a:r>
              <a:rPr lang="ru-RU" sz="2000" b="1" dirty="0">
                <a:latin typeface="Arial" charset="0"/>
                <a:cs typeface="Arial" charset="0"/>
              </a:rPr>
              <a:t>”. Реализация сетевых образовательных проектов “</a:t>
            </a:r>
            <a:r>
              <a:rPr lang="ru-RU" sz="2000" b="1" dirty="0" err="1">
                <a:latin typeface="Arial" charset="0"/>
                <a:cs typeface="Arial" charset="0"/>
              </a:rPr>
              <a:t>Экспериментариум</a:t>
            </a:r>
            <a:r>
              <a:rPr lang="ru-RU" sz="2000" b="1" dirty="0">
                <a:latin typeface="Arial" charset="0"/>
                <a:cs typeface="Arial" charset="0"/>
              </a:rPr>
              <a:t>” и “Росток”</a:t>
            </a:r>
            <a:endParaRPr lang="ru-RU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3708400" y="6092825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Кострома, </a:t>
            </a:r>
            <a:r>
              <a:rPr lang="ru-RU" dirty="0" smtClean="0">
                <a:solidFill>
                  <a:srgbClr val="00B050"/>
                </a:solidFill>
              </a:rPr>
              <a:t>2018 </a:t>
            </a:r>
            <a:r>
              <a:rPr lang="ru-RU" dirty="0">
                <a:solidFill>
                  <a:srgbClr val="00B050"/>
                </a:solidFill>
              </a:rPr>
              <a:t>год</a:t>
            </a: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2195513" y="336550"/>
            <a:ext cx="6948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Муниципальное бюджетное учреждение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дополнительного образования города Костромы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 "Центр естественнонаучного развития  «</a:t>
            </a:r>
            <a:r>
              <a:rPr lang="ru-RU" b="1" dirty="0" err="1">
                <a:solidFill>
                  <a:srgbClr val="00B050"/>
                </a:solidFill>
              </a:rPr>
              <a:t>ЭКОсфера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(Станция юных натуралистов)"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7" name="Picture 6" descr="D:\документы ЦДТ\1. УЧРЕДИТ. ДОК--ТЫ\логотип Экосф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0175"/>
            <a:ext cx="12922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4356100" y="4797425"/>
            <a:ext cx="4103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 smtClean="0">
                <a:solidFill>
                  <a:srgbClr val="00B050"/>
                </a:solidFill>
              </a:rPr>
              <a:t>Дувакина</a:t>
            </a:r>
            <a:r>
              <a:rPr lang="ru-RU" b="1" dirty="0" smtClean="0">
                <a:solidFill>
                  <a:srgbClr val="00B050"/>
                </a:solidFill>
              </a:rPr>
              <a:t> Александра Александровна</a:t>
            </a:r>
            <a:endParaRPr lang="ru-RU" b="1" dirty="0">
              <a:solidFill>
                <a:srgbClr val="00B05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B050"/>
                </a:solidFill>
              </a:rPr>
              <a:t>Старший методист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850768" cy="563563"/>
          </a:xfrm>
        </p:spPr>
        <p:txBody>
          <a:bodyPr/>
          <a:lstStyle/>
          <a:p>
            <a:r>
              <a:rPr lang="ru-RU" sz="2400" dirty="0" smtClean="0"/>
              <a:t>Сетевое взаимодействие с учреждениями ПО– проект «АГРОКЛАССЫ»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332" y="1318937"/>
            <a:ext cx="4314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 «Айболит» (ветеринария)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«Зоопсихология»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«Флористика»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«Цветоводство»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«Ландшафтный дизайн»</a:t>
            </a:r>
            <a:endParaRPr lang="ru-RU" sz="3600" dirty="0"/>
          </a:p>
        </p:txBody>
      </p:sp>
      <p:pic>
        <p:nvPicPr>
          <p:cNvPr id="8" name="Picture 2" descr="https://pp.userapi.com/c639329/v639329739/5a5a2/dzEZSArvl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94" y="1141746"/>
            <a:ext cx="4063274" cy="26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p.userapi.com/c841227/v841227302/2b539/GQDz9aAs6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94" y="4005064"/>
            <a:ext cx="4063274" cy="26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16788" cy="563563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Сетевой проект «Агроклассы»</a:t>
            </a:r>
          </a:p>
        </p:txBody>
      </p:sp>
      <p:sp>
        <p:nvSpPr>
          <p:cNvPr id="3" name="Волна 2"/>
          <p:cNvSpPr/>
          <p:nvPr/>
        </p:nvSpPr>
        <p:spPr>
          <a:xfrm>
            <a:off x="33338" y="1052513"/>
            <a:ext cx="7056437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Подготовка </a:t>
            </a:r>
            <a:r>
              <a:rPr lang="ru-RU" b="1" dirty="0">
                <a:solidFill>
                  <a:schemeClr val="tx1"/>
                </a:solidFill>
              </a:rPr>
              <a:t>набора соглашений, договоров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966913"/>
            <a:ext cx="3960813" cy="4702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Центр естественнонаучного развития </a:t>
            </a:r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dirty="0" err="1">
                <a:solidFill>
                  <a:srgbClr val="C00000"/>
                </a:solidFill>
              </a:rPr>
              <a:t>ЭКОсфера</a:t>
            </a:r>
            <a:r>
              <a:rPr lang="ru-RU" sz="2400" b="1" dirty="0">
                <a:solidFill>
                  <a:srgbClr val="C00000"/>
                </a:solidFill>
              </a:rPr>
              <a:t>»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сопровождение проекта 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финансовому обеспечению проекта 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методическое обеспечение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6100" y="1966913"/>
            <a:ext cx="2160588" cy="4702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Образовательное учреждение</a:t>
            </a: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rgbClr val="003366"/>
                </a:solidFill>
              </a:rPr>
              <a:t>предоставляет учебный кабинет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rgbClr val="003366"/>
                </a:solidFill>
              </a:rPr>
              <a:t>назначен ответственный за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5125" y="1958975"/>
            <a:ext cx="2093913" cy="470217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КГСХА 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600" b="1" dirty="0">
                <a:solidFill>
                  <a:srgbClr val="003366"/>
                </a:solidFill>
              </a:rPr>
              <a:t>предоставляет в пользование современную материально – техническую базу, 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b="1" dirty="0">
                <a:solidFill>
                  <a:srgbClr val="003366"/>
                </a:solidFill>
              </a:rPr>
              <a:t>обеспечивает транспортом педагогов 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b="1" dirty="0">
                <a:solidFill>
                  <a:srgbClr val="003366"/>
                </a:solidFill>
              </a:rPr>
              <a:t>перевозка учащихся в учреждение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93050" cy="56356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Плюсы сетевого взаимодействия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7057479" cy="5616575"/>
          </a:xfrm>
        </p:spPr>
        <p:txBody>
          <a:bodyPr/>
          <a:lstStyle/>
          <a:p>
            <a:pPr eaLnBrk="1" hangingPunct="1"/>
            <a:r>
              <a:rPr lang="ru-RU" sz="3200" dirty="0"/>
              <a:t>- возможность </a:t>
            </a:r>
            <a:r>
              <a:rPr lang="ru-RU" sz="3200" dirty="0" smtClean="0"/>
              <a:t>учиться у преподавателей ВУЗа</a:t>
            </a:r>
            <a:endParaRPr lang="ru-RU" sz="3200" dirty="0"/>
          </a:p>
          <a:p>
            <a:pPr eaLnBrk="1" hangingPunct="1"/>
            <a:r>
              <a:rPr lang="ru-RU" sz="3200" dirty="0"/>
              <a:t>- </a:t>
            </a:r>
            <a:r>
              <a:rPr lang="ru-RU" sz="3200" dirty="0" smtClean="0"/>
              <a:t>практика, опыты, проекты </a:t>
            </a:r>
            <a:r>
              <a:rPr lang="ru-RU" sz="3200" dirty="0"/>
              <a:t>на базе КГСХА </a:t>
            </a:r>
            <a:endParaRPr lang="ru-RU" sz="3200" dirty="0" smtClean="0"/>
          </a:p>
          <a:p>
            <a:pPr eaLnBrk="1" hangingPunct="1"/>
            <a:r>
              <a:rPr lang="ru-RU" sz="3200" dirty="0" smtClean="0"/>
              <a:t>- профессиональное ориентирование и самоопределение</a:t>
            </a:r>
            <a:endParaRPr lang="ru-RU" sz="3200" dirty="0"/>
          </a:p>
          <a:p>
            <a:pPr eaLnBrk="1" hangingPunct="1"/>
            <a:r>
              <a:rPr lang="ru-RU" sz="3200" dirty="0"/>
              <a:t>- удобство </a:t>
            </a:r>
            <a:r>
              <a:rPr lang="ru-RU" sz="3200" dirty="0" smtClean="0"/>
              <a:t>организации рабочего процесса</a:t>
            </a:r>
            <a:endParaRPr lang="ru-RU" sz="3200" dirty="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36838"/>
            <a:ext cx="1619250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93050" cy="563563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Образовательный проект «Росток»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673" y="1196752"/>
            <a:ext cx="8296275" cy="5715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Цель реализации проекта – создание в городе образовательной площадки по изучению детьми с 5 по 8 классы аграрных наук, приобретению ими опыта самостоятельной экспериментальной и исследовательской деятельности, а также ориентация школьников на дальнейшее получение естественнонаучных знаний.</a:t>
            </a:r>
          </a:p>
        </p:txBody>
      </p:sp>
      <p:pic>
        <p:nvPicPr>
          <p:cNvPr id="12290" name="Picture 2" descr="D:\100 лет допобразования\Фото на выставочный баннер (ЭКОсфера)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71525" cy="33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s://reportal.gr/wp-content/uploads/2017/05/planting-hands-1100x733-696x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7" y="3616102"/>
            <a:ext cx="4253136" cy="28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Обеспечение </a:t>
            </a:r>
            <a:r>
              <a:rPr lang="ru-RU" dirty="0"/>
              <a:t>программы </a:t>
            </a:r>
            <a:r>
              <a:rPr lang="ru-RU" dirty="0" smtClean="0"/>
              <a:t>«Росток»: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8303300"/>
              </p:ext>
            </p:extLst>
          </p:nvPr>
        </p:nvGraphicFramePr>
        <p:xfrm>
          <a:off x="323528" y="1124744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84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93050" cy="563563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Образовательный проект «</a:t>
            </a:r>
            <a:r>
              <a:rPr lang="ru-RU" sz="2400" b="1" dirty="0" err="1" smtClean="0"/>
              <a:t>Экспериментариум</a:t>
            </a:r>
            <a:r>
              <a:rPr lang="ru-RU" sz="2400" b="1" dirty="0" smtClean="0"/>
              <a:t>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96944" cy="5715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Цель реализации проекта – создание в городе образовательной площадки по изучению детьми дошкольного и младшего школьного возраста естественных наук, приобретению ими опыта самостоятельной экспериментальной и исследовательской деятельности, а также ориентация на дальнейшее получение естественнонаучных знаний.</a:t>
            </a:r>
          </a:p>
        </p:txBody>
      </p:sp>
      <p:pic>
        <p:nvPicPr>
          <p:cNvPr id="13314" name="Picture 2" descr="https://i.ytimg.com/vi/3pC8WhD1zj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2mm.ru/uploads/img_cache/90d/90dc708d931e4e7652ab915716a19db7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554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7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90000"/>
              </a:lnSpc>
            </a:pPr>
            <a:endParaRPr lang="ru-RU" sz="120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28663"/>
            <a:ext cx="8351837" cy="601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146l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cdb2004146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EAF2B1-E2E6-40AB-AD26-CC0B6D4ABDD7}"/>
</file>

<file path=customXml/itemProps2.xml><?xml version="1.0" encoding="utf-8"?>
<ds:datastoreItem xmlns:ds="http://schemas.openxmlformats.org/officeDocument/2006/customXml" ds:itemID="{D46BBFC4-CE8E-4F37-855E-02AD469C9235}"/>
</file>

<file path=customXml/itemProps3.xml><?xml version="1.0" encoding="utf-8"?>
<ds:datastoreItem xmlns:ds="http://schemas.openxmlformats.org/officeDocument/2006/customXml" ds:itemID="{C498FF84-8180-4EF1-ABB5-6B4087522F37}"/>
</file>

<file path=docProps/app.xml><?xml version="1.0" encoding="utf-8"?>
<Properties xmlns="http://schemas.openxmlformats.org/officeDocument/2006/extended-properties" xmlns:vt="http://schemas.openxmlformats.org/officeDocument/2006/docPropsVTypes">
  <Template>cdb2004146l</Template>
  <TotalTime>1128</TotalTime>
  <Words>358</Words>
  <Application>Microsoft Office PowerPoint</Application>
  <PresentationFormat>Экран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cdb2004146l</vt:lpstr>
      <vt:lpstr>Сетевые формы реализации дополнительных общеобразовательных общеразвивающих программ. Опыт участия в образовательном проекте “Агроклассы”. Реализация сетевых образовательных проектов “Экспериментариум” и “Росток”</vt:lpstr>
      <vt:lpstr>Сетевое взаимодействие с учреждениями ПО– проект «АГРОКЛАССЫ»</vt:lpstr>
      <vt:lpstr>Сетевой проект «Агроклассы»</vt:lpstr>
      <vt:lpstr>Плюсы сетевого взаимодействия</vt:lpstr>
      <vt:lpstr>Образовательный проект «Росток»</vt:lpstr>
      <vt:lpstr>Обеспечение программы «Росток»:</vt:lpstr>
      <vt:lpstr>Образовательный проект «Экспериментариум»</vt:lpstr>
      <vt:lpstr>Презентация PowerPoint</vt:lpstr>
    </vt:vector>
  </TitlesOfParts>
  <Company>МОУ СОШ 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Барышева</dc:creator>
  <cp:lastModifiedBy>Пользователь</cp:lastModifiedBy>
  <cp:revision>83</cp:revision>
  <dcterms:created xsi:type="dcterms:W3CDTF">2012-03-29T02:17:22Z</dcterms:created>
  <dcterms:modified xsi:type="dcterms:W3CDTF">2019-08-21T07:28:06Z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