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5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Знания о танцах</c:v>
                </c:pt>
                <c:pt idx="1">
                  <c:v>Нашли новых друзей</c:v>
                </c:pt>
                <c:pt idx="2">
                  <c:v>Уверенность в себе</c:v>
                </c:pt>
                <c:pt idx="3">
                  <c:v>Положительные эмоции </c:v>
                </c:pt>
                <c:pt idx="4">
                  <c:v>Отдых от школы</c:v>
                </c:pt>
                <c:pt idx="5">
                  <c:v>Возможность раскрыть   себя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0.3000000000000001</c:v>
                </c:pt>
                <c:pt idx="1">
                  <c:v>0.45</c:v>
                </c:pt>
                <c:pt idx="2">
                  <c:v>0.52</c:v>
                </c:pt>
                <c:pt idx="3">
                  <c:v>0.4200000000000001</c:v>
                </c:pt>
                <c:pt idx="4">
                  <c:v>0.18000000000000005</c:v>
                </c:pt>
                <c:pt idx="5">
                  <c:v>0.34000000000000014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Знания о танцах</c:v>
                </c:pt>
                <c:pt idx="1">
                  <c:v>Нашли новых друзей</c:v>
                </c:pt>
                <c:pt idx="2">
                  <c:v>Уверенность в себе</c:v>
                </c:pt>
                <c:pt idx="3">
                  <c:v>Положительные эмоции </c:v>
                </c:pt>
                <c:pt idx="4">
                  <c:v>Отдых от школы</c:v>
                </c:pt>
                <c:pt idx="5">
                  <c:v>Возможность раскрыть   себя </c:v>
                </c:pt>
              </c:strCache>
            </c:strRef>
          </c:cat>
          <c:val>
            <c:numRef>
              <c:f>Лист1!$D$2:$D$7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Знания о танцах</c:v>
                </c:pt>
                <c:pt idx="1">
                  <c:v>Нашли новых друзей</c:v>
                </c:pt>
                <c:pt idx="2">
                  <c:v>Уверенность в себе</c:v>
                </c:pt>
                <c:pt idx="3">
                  <c:v>Положительные эмоции </c:v>
                </c:pt>
                <c:pt idx="4">
                  <c:v>Отдых от школы</c:v>
                </c:pt>
                <c:pt idx="5">
                  <c:v>Возможность раскрыть   себя </c:v>
                </c:pt>
              </c:strCache>
            </c:strRef>
          </c:cat>
          <c:val>
            <c:numRef>
              <c:f>Лист1!$C$2:$C$7</c:f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905000"/>
            <a:ext cx="56388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63347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335280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/>
            </a:r>
            <a:b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22098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6699"/>
                </a:solidFill>
                <a:latin typeface="Century Gothic" pitchFamily="34" charset="0"/>
              </a:rPr>
              <a:t>«Творческое развитие ребенка –  целевая функция педагога дополнительного образования»</a:t>
            </a:r>
          </a:p>
          <a:p>
            <a:pPr algn="ctr"/>
            <a:r>
              <a:rPr lang="ru-RU" sz="2400" dirty="0" smtClean="0">
                <a:solidFill>
                  <a:srgbClr val="336699"/>
                </a:solidFill>
                <a:latin typeface="Century Gothic" pitchFamily="34" charset="0"/>
              </a:rPr>
              <a:t>Педагог дополнительного образования </a:t>
            </a:r>
            <a:r>
              <a:rPr lang="ru-RU" sz="2400" dirty="0" err="1" smtClean="0">
                <a:solidFill>
                  <a:srgbClr val="336699"/>
                </a:solidFill>
                <a:latin typeface="Century Gothic" pitchFamily="34" charset="0"/>
              </a:rPr>
              <a:t>Гневышева</a:t>
            </a:r>
            <a:r>
              <a:rPr lang="ru-RU" sz="2400" dirty="0" smtClean="0">
                <a:solidFill>
                  <a:srgbClr val="336699"/>
                </a:solidFill>
                <a:latin typeface="Century Gothic" pitchFamily="34" charset="0"/>
              </a:rPr>
              <a:t> Александра Александровна ГБУ «Дворец творчества»</a:t>
            </a:r>
            <a:br>
              <a:rPr lang="ru-RU" sz="2400" dirty="0" smtClean="0">
                <a:solidFill>
                  <a:srgbClr val="336699"/>
                </a:solidFill>
                <a:latin typeface="Century Gothic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Секрет №8 Программа- путь к педагогическим результатам</a:t>
            </a:r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Осмысление собственной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Определение перспектив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Определение траектории – от цели к результату, с использованием современных средств и технологий.</a:t>
            </a:r>
          </a:p>
        </p:txBody>
      </p:sp>
      <p:pic>
        <p:nvPicPr>
          <p:cNvPr id="11266" name="Picture 2" descr="C:\Users\Евгения Шибаева\Desktop\саша презентация\Ba8DEaCBF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4256906" cy="315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От цели - к результату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Изменения ,которые происходят в детях.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Детские творческие достижения, концерты, фестивали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Удовлетворенность и детей и их родителей.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Успешное освоение программы, прохождение итоговой и промежуточной аттестации.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Наличие системы партнерства с  родителями, культурно - </a:t>
            </a:r>
            <a:r>
              <a:rPr lang="ru-RU" sz="1800" dirty="0" err="1" smtClean="0">
                <a:solidFill>
                  <a:srgbClr val="336699"/>
                </a:solidFill>
                <a:latin typeface="Century Gothic" pitchFamily="34" charset="0"/>
              </a:rPr>
              <a:t>досуговыми</a:t>
            </a: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 организациями, социальными партнерами–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Формирование  качеств  </a:t>
            </a:r>
            <a:r>
              <a:rPr lang="en-US" sz="1800" dirty="0" err="1" smtClean="0">
                <a:solidFill>
                  <a:srgbClr val="336699"/>
                </a:solidFill>
                <a:latin typeface="Century Gothic" pitchFamily="34" charset="0"/>
              </a:rPr>
              <a:t>softskils</a:t>
            </a: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 ( Готовность вхождения в социум</a:t>
            </a:r>
          </a:p>
          <a:p>
            <a:endParaRPr lang="ru-RU" dirty="0"/>
          </a:p>
        </p:txBody>
      </p:sp>
      <p:pic>
        <p:nvPicPr>
          <p:cNvPr id="12290" name="Picture 2" descr="C:\Users\Евгения Шибаева\Desktop\саша презентация\S-L7sdWd5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3268">
            <a:off x="3521252" y="3858126"/>
            <a:ext cx="3886200" cy="2589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1" name="Picture 3" descr="C:\Users\Евгения Шибаева\Desktop\саша презентация\l63q078Zb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2057400" cy="3089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336699"/>
                </a:solidFill>
                <a:latin typeface="Century Gothic" pitchFamily="34" charset="0"/>
              </a:rPr>
              <a:t>Что дало тебе занятие в объединении?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1143000"/>
          <a:ext cx="8001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6699"/>
                </a:solidFill>
                <a:latin typeface="Century Gothic" pitchFamily="34" charset="0"/>
              </a:rPr>
              <a:t> НОВИЗНА И ПРОДУКТИВНОСТЬ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 Новизна</a:t>
            </a: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6699"/>
                </a:solidFill>
                <a:latin typeface="Century Gothic" pitchFamily="34" charset="0"/>
              </a:rPr>
              <a:t>Наличие   авторских методик творческого развития обучающихся, основанных на сюжетно-ролевых играх, через сюжет, образ, композицию  раскрывающих  внутреннее состояние юного танцора могут быть представлены массовой практике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6699"/>
                </a:solidFill>
                <a:latin typeface="Century Gothic" pitchFamily="34" charset="0"/>
              </a:rPr>
              <a:t>Определены потенциалы  предметно-эстетической среды на занятиях хореографии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6699"/>
                </a:solidFill>
                <a:latin typeface="Century Gothic" pitchFamily="34" charset="0"/>
              </a:rPr>
              <a:t>Определены и на практике проверены условия (секреты) творческого развития на занятиях хореографии.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6699"/>
                </a:solidFill>
                <a:latin typeface="Century Gothic" pitchFamily="34" charset="0"/>
              </a:rPr>
              <a:t> Осуществлен анализ практики  на основе которого выявлена сущность творческого развития ребенка в преподаваемом предмете.</a:t>
            </a:r>
            <a:endParaRPr lang="ru-RU" sz="140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C:\Users\Евгения Шибаева\Desktop\саша гневышева сайт\53XrVF0BH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29000"/>
            <a:ext cx="4260734" cy="2840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6699"/>
                </a:solidFill>
                <a:latin typeface="Century Gothic" pitchFamily="34" charset="0"/>
              </a:rPr>
              <a:t>Успех каждого ребенка- главная стратегическая задача в образовании</a:t>
            </a:r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/>
            </a:r>
            <a:b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</a:br>
            <a:endParaRPr lang="ru-RU" sz="24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336699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Через движение, сюжет, образ, композицию  раскрыть внутреннее состояние и духовный мир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Создать мотивацию к дальнейшему продолжению занятий хореографией,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Развить компетенции 21 века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Научить видеть и чувствовать прекрасное,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Помочь обрести свободу в движении, и в мироощущении.</a:t>
            </a:r>
          </a:p>
          <a:p>
            <a:endParaRPr lang="ru-RU" dirty="0"/>
          </a:p>
        </p:txBody>
      </p:sp>
      <p:pic>
        <p:nvPicPr>
          <p:cNvPr id="14338" name="Picture 2" descr="C:\Users\Евгения Шибаева\Desktop\саша гневышева сайт\P80417-082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330">
            <a:off x="3962400" y="3429000"/>
            <a:ext cx="3962400" cy="2937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9" name="Picture 3" descr="C:\Users\Евгения Шибаева\Desktop\саша гневышева сайт\yOKy1qFsA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335">
            <a:off x="1293841" y="3433189"/>
            <a:ext cx="2232074" cy="297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6699"/>
                </a:solidFill>
                <a:latin typeface="Century Gothic" pitchFamily="34" charset="0"/>
              </a:rPr>
              <a:t>СПАСИБО ЗА ВНИМАНИЕ</a:t>
            </a:r>
            <a:endParaRPr lang="ru-RU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15362" name="Picture 2" descr="C:\Users\Евгения Шибаева\Desktop\саша презентация\w6DvjUTw6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04580"/>
            <a:ext cx="6400800" cy="509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rgbClr val="336699"/>
                </a:solidFill>
                <a:latin typeface="Century Gothic" pitchFamily="34" charset="0"/>
              </a:rPr>
              <a:t>Успех каждого ребенка- главная стратегическая задача в образовании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Помочь раскрыть творческий потенциал,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Обогатить духовно,  привить    хорошие манеры,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 Помочь стать конкурентоноспособным в современном мире.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 Научить видеть и чувствовать прекрасное,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Помочь обрести свободу в движении, и в мироощущении.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Создать мотивацию к дальнейшему продолжению занятий хореографией,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Развить компетенции 21 века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Users\Евгения Шибаева\Desktop\саша гневышева сайт\bolgariya201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599" y="4114800"/>
            <a:ext cx="4399935" cy="227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>Секрет №1.Учение с увлечением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Урок как единый сюжет, урок-сказка и история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Связь танца   с музыкой,  словом, рисунком, пантомимой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Создание  эстетики современной жизни, с умением  видеть красоту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C:\Users\Евгения Шибаева\Desktop\саша презентация\VziABYwIH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3851834" cy="285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Users\Евгения Шибаева\Desktop\саша презентация\TaG7zJ0mJ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39055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Секрет №2.Пространство добрых отношений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Мои  союзники- родители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Атмосфера добра и понимания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Выстраивание отношений с разными организациями, коллегами из других учреждений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Демонстрация уверенности , успешности и  добрых отношений.</a:t>
            </a:r>
            <a:endParaRPr lang="ru-RU" sz="160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5122" name="Picture 2" descr="C:\Users\Евгения Шибаева\Desktop\саша презентация\7i-hiPx-4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Евгения Шибаева\Desktop\саша презентация\Bj-mvzgYz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0169">
            <a:off x="5257800" y="3505200"/>
            <a:ext cx="2133600" cy="284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Секрет №3.Каждая личность - большая ценность.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 Время быть личностью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Помочь  разобраться в себе, снять страхи, увидеть себя со стороны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Увидеть, разглядеть, не пропустить в ребенке самое лучшее, что в нем есть,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Дать импульс к самосовершенствованию через развитие творчества</a:t>
            </a:r>
            <a:endParaRPr lang="ru-RU" sz="180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DSC_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2012">
            <a:off x="1361164" y="3950381"/>
            <a:ext cx="4769982" cy="248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Секрет №4. Профессионально и личностно расти и продвигаться.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 Новые знания, опыт и достижения - открывают новые горизонты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Двигаться в ногу со временем вместе со своими детьми - главная позиция педагога</a:t>
            </a:r>
            <a:endParaRPr lang="ru-RU" sz="180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7171" name="Picture 3" descr="C:\Users\Евгения Шибаева\Desktop\саша презентация\paeVwfeLw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2141">
            <a:off x="4793020" y="3276600"/>
            <a:ext cx="4007482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C:\Users\Евгения Шибаева\Desktop\саша презентация\AMjjZZUQl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352801"/>
            <a:ext cx="3962400" cy="2640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>Секрет №5.Умение работать в команде 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Умение работать в команде,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Принимать самостоятельные решения, проявлять  инициативу,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Слышать коллег,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336699"/>
                </a:solidFill>
                <a:latin typeface="Century Gothic" pitchFamily="34" charset="0"/>
              </a:rPr>
              <a:t>Искать источники для продвижения и роста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8194" name="Picture 2" descr="C:\Users\Евгения Шибаева\Desktop\саша презентация\zlDmCRma7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Секрет №6 Площадка детских возможностей. 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Урок- площадка для  самореализации.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Участие в фестивалях, конкурсах, гастрольных поездках.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Индивидуальная траектория для каждого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Увлечь  ,помочь преодолеть сложности, адаптировать под каждого танцора элементы программы.</a:t>
            </a:r>
          </a:p>
          <a:p>
            <a:endParaRPr lang="ru-RU" dirty="0"/>
          </a:p>
        </p:txBody>
      </p:sp>
      <p:pic>
        <p:nvPicPr>
          <p:cNvPr id="9218" name="Picture 2" descr="C:\Users\Евгения Шибаева\Desktop\саша презентация\dz5sHBDo0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351017" cy="2237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Users\Евгения Шибаева\Desktop\саша презентация\STZ7T0qH2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4700">
            <a:off x="4879680" y="3084438"/>
            <a:ext cx="3444183" cy="2296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Users\Евгения Шибаева\Desktop\саша презентация\VCWMgzxjz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2671">
            <a:off x="2433853" y="4491140"/>
            <a:ext cx="3313662" cy="1863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Мои педагогические секреты </a:t>
            </a:r>
            <a:endParaRPr lang="ru-RU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Century Gothic" pitchFamily="34" charset="0"/>
              </a:rPr>
              <a:t>Секрет №7 Следовать традициям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Приобщить детей к  истории коллектива , к сложившимся традициям,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Объединить вокруг общих дел -праздников, поздравлений, «</a:t>
            </a:r>
            <a:r>
              <a:rPr lang="ru-RU" sz="1600" dirty="0" err="1" smtClean="0">
                <a:solidFill>
                  <a:srgbClr val="336699"/>
                </a:solidFill>
                <a:latin typeface="Century Gothic" pitchFamily="34" charset="0"/>
              </a:rPr>
              <a:t>дворцовских</a:t>
            </a: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» событий и мероприятий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6699"/>
                </a:solidFill>
                <a:latin typeface="Century Gothic" pitchFamily="34" charset="0"/>
              </a:rPr>
              <a:t> Научить  общаться, дорожить мнением других, делать подарки и добрые дела для других</a:t>
            </a:r>
            <a:endParaRPr lang="ru-RU" sz="160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10242" name="Picture 2" descr="C:\Users\Евгения Шибаева\Desktop\саша презентация\2mfn0oikV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4495">
            <a:off x="5681790" y="3120264"/>
            <a:ext cx="2909994" cy="290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C:\Users\Евгения Шибаева\Desktop\саша презентация\SdDwj-Jn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4572000" cy="3389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B35A0F-02FF-4EDE-8DDC-AC8C0257D888}"/>
</file>

<file path=customXml/itemProps2.xml><?xml version="1.0" encoding="utf-8"?>
<ds:datastoreItem xmlns:ds="http://schemas.openxmlformats.org/officeDocument/2006/customXml" ds:itemID="{B675E015-E78B-48A4-B820-9FCE78D6A6B2}"/>
</file>

<file path=customXml/itemProps3.xml><?xml version="1.0" encoding="utf-8"?>
<ds:datastoreItem xmlns:ds="http://schemas.openxmlformats.org/officeDocument/2006/customXml" ds:itemID="{8FE4A971-4D2A-49EE-9BE0-8A8B5DC5E3A5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576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  Успех каждого ребенка- главная стратегическая задача в образовании  </vt:lpstr>
      <vt:lpstr>Мои педагогические секреты </vt:lpstr>
      <vt:lpstr>Мои педагогические секреты </vt:lpstr>
      <vt:lpstr>Мои педагогические секреты </vt:lpstr>
      <vt:lpstr>Мои педагогические секреты </vt:lpstr>
      <vt:lpstr>Мои педагогические секреты </vt:lpstr>
      <vt:lpstr>Мои педагогические секреты </vt:lpstr>
      <vt:lpstr>Мои педагогические секреты </vt:lpstr>
      <vt:lpstr>Мои педагогические секреты </vt:lpstr>
      <vt:lpstr> От цели - к результату</vt:lpstr>
      <vt:lpstr>Что дало тебе занятие в объединении? </vt:lpstr>
      <vt:lpstr> НОВИЗНА И ПРОДУКТИВНОСТЬ </vt:lpstr>
      <vt:lpstr>Успех каждого ребенка- главная стратегическая задача в образовании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конкурс «Учитель года». Номинация «Педагог дополнительного образования»  Методический семинар «Творческое развитие ребенка –  целевая функция педагога дополнительного образования». 9 апреля 2019 года.</dc:title>
  <dc:creator>Админ</dc:creator>
  <cp:lastModifiedBy>хореограф2017</cp:lastModifiedBy>
  <cp:revision>15</cp:revision>
  <dcterms:created xsi:type="dcterms:W3CDTF">2019-04-04T14:49:20Z</dcterms:created>
  <dcterms:modified xsi:type="dcterms:W3CDTF">2019-08-21T10:18:22Z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