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59" r:id="rId6"/>
    <p:sldId id="270" r:id="rId7"/>
    <p:sldId id="271" r:id="rId8"/>
    <p:sldId id="272" r:id="rId9"/>
    <p:sldId id="273" r:id="rId10"/>
    <p:sldId id="274" r:id="rId11"/>
    <p:sldId id="260" r:id="rId12"/>
    <p:sldId id="268" r:id="rId13"/>
    <p:sldId id="276" r:id="rId14"/>
    <p:sldId id="277" r:id="rId15"/>
    <p:sldId id="280" r:id="rId16"/>
    <p:sldId id="279" r:id="rId17"/>
    <p:sldId id="275" r:id="rId18"/>
    <p:sldId id="284" r:id="rId19"/>
    <p:sldId id="285" r:id="rId20"/>
    <p:sldId id="282" r:id="rId21"/>
    <p:sldId id="267" r:id="rId22"/>
    <p:sldId id="266" r:id="rId23"/>
    <p:sldId id="28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823"/>
    <a:srgbClr val="B864BA"/>
    <a:srgbClr val="E24E3E"/>
    <a:srgbClr val="E98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87681" autoAdjust="0"/>
  </p:normalViewPr>
  <p:slideViewPr>
    <p:cSldViewPr snapToGrid="0">
      <p:cViewPr varScale="1">
        <p:scale>
          <a:sx n="76" d="100"/>
          <a:sy n="76" d="100"/>
        </p:scale>
        <p:origin x="-10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9BE8E-659C-48E3-8EF5-A1A5042191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39618-7382-46A0-BA67-F0AB5A9D6F3C}">
      <dgm:prSet phldrT="[Текст]" custT="1"/>
      <dgm:spPr>
        <a:solidFill>
          <a:srgbClr val="E24E3E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Социально-перцептивная</a:t>
          </a:r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                                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восприятие и понимание другого человека  </a:t>
          </a:r>
          <a:endParaRPr lang="ru-RU" sz="2400" b="1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1AAC2595-09F2-4F24-932E-3222098F5432}" type="parTrans" cxnId="{C6CA4E88-CFBA-48AB-95C9-76E700F6348E}">
      <dgm:prSet/>
      <dgm:spPr/>
      <dgm:t>
        <a:bodyPr/>
        <a:lstStyle/>
        <a:p>
          <a:endParaRPr lang="ru-RU"/>
        </a:p>
      </dgm:t>
    </dgm:pt>
    <dgm:pt modelId="{DD7349F1-23C6-4A2D-9A83-0E972436A28A}" type="sibTrans" cxnId="{C6CA4E88-CFBA-48AB-95C9-76E700F6348E}">
      <dgm:prSet/>
      <dgm:spPr/>
      <dgm:t>
        <a:bodyPr/>
        <a:lstStyle/>
        <a:p>
          <a:endParaRPr lang="ru-RU"/>
        </a:p>
      </dgm:t>
    </dgm:pt>
    <dgm:pt modelId="{0ED83099-6F02-4A73-B18C-DF6C67C1655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Интерактивная</a:t>
          </a:r>
          <a:r>
            <a:rPr lang="ru-RU" sz="3200" dirty="0" smtClean="0"/>
            <a:t> </a:t>
          </a:r>
          <a:r>
            <a:rPr lang="ru-RU" sz="2500" dirty="0" smtClean="0">
              <a:solidFill>
                <a:schemeClr val="tx2">
                  <a:lumMod val="50000"/>
                </a:schemeClr>
              </a:solidFill>
            </a:rPr>
            <a:t>–                     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rPr>
            <a:t>межличностное взаимодействие</a:t>
          </a:r>
          <a:endParaRPr lang="ru-RU" sz="2400" b="1" dirty="0">
            <a:solidFill>
              <a:schemeClr val="tx2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E87676F1-A796-43A4-8F20-6B3281D5E97E}" type="parTrans" cxnId="{3D8CBE27-7CD6-4BDC-86FF-C0FCA25C18D1}">
      <dgm:prSet/>
      <dgm:spPr/>
      <dgm:t>
        <a:bodyPr/>
        <a:lstStyle/>
        <a:p>
          <a:endParaRPr lang="ru-RU"/>
        </a:p>
      </dgm:t>
    </dgm:pt>
    <dgm:pt modelId="{B2711CCE-C074-41F9-849D-3502450B5A65}" type="sibTrans" cxnId="{3D8CBE27-7CD6-4BDC-86FF-C0FCA25C18D1}">
      <dgm:prSet/>
      <dgm:spPr/>
      <dgm:t>
        <a:bodyPr/>
        <a:lstStyle/>
        <a:p>
          <a:endParaRPr lang="ru-RU"/>
        </a:p>
      </dgm:t>
    </dgm:pt>
    <dgm:pt modelId="{00729874-988F-4A53-8930-C716429657B5}">
      <dgm:prSet phldrT="[Текст]" custT="1"/>
      <dgm:spPr>
        <a:solidFill>
          <a:srgbClr val="B864BA">
            <a:alpha val="99000"/>
          </a:srgb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Коммуникативная</a:t>
          </a:r>
          <a:r>
            <a:rPr lang="ru-RU" sz="3200" b="1" dirty="0" smtClean="0"/>
            <a:t> </a:t>
          </a:r>
          <a:r>
            <a:rPr lang="ru-RU" sz="3200" dirty="0" smtClean="0">
              <a:solidFill>
                <a:schemeClr val="tx1"/>
              </a:solidFill>
            </a:rPr>
            <a:t>–</a:t>
          </a:r>
          <a:r>
            <a:rPr lang="ru-RU" sz="3200" dirty="0" smtClean="0"/>
            <a:t>                         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передача информации </a:t>
          </a:r>
          <a:endParaRPr lang="ru-RU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68017543-4BEF-4E5A-9CA6-B93A94F82FF6}" type="parTrans" cxnId="{7405A76D-5CC4-4F35-83B8-10B8FCDEDCEC}">
      <dgm:prSet/>
      <dgm:spPr/>
      <dgm:t>
        <a:bodyPr/>
        <a:lstStyle/>
        <a:p>
          <a:endParaRPr lang="ru-RU"/>
        </a:p>
      </dgm:t>
    </dgm:pt>
    <dgm:pt modelId="{FDDB1BBA-34E3-404A-B553-3CC6BB14310D}" type="sibTrans" cxnId="{7405A76D-5CC4-4F35-83B8-10B8FCDEDCEC}">
      <dgm:prSet/>
      <dgm:spPr/>
      <dgm:t>
        <a:bodyPr/>
        <a:lstStyle/>
        <a:p>
          <a:endParaRPr lang="ru-RU"/>
        </a:p>
      </dgm:t>
    </dgm:pt>
    <dgm:pt modelId="{EC564AC6-5D93-4B6B-9AEF-AB42E621759C}" type="pres">
      <dgm:prSet presAssocID="{8299BE8E-659C-48E3-8EF5-A1A504219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7E03D9-8B05-40B7-8129-628742B72738}" type="pres">
      <dgm:prSet presAssocID="{01239618-7382-46A0-BA67-F0AB5A9D6F3C}" presName="parentLin" presStyleCnt="0"/>
      <dgm:spPr/>
    </dgm:pt>
    <dgm:pt modelId="{799D28A4-0A7D-4195-B03F-9FB96C9C606A}" type="pres">
      <dgm:prSet presAssocID="{01239618-7382-46A0-BA67-F0AB5A9D6F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ECB927-7822-4A1B-996A-F0F02C74741C}" type="pres">
      <dgm:prSet presAssocID="{01239618-7382-46A0-BA67-F0AB5A9D6F3C}" presName="parentText" presStyleLbl="node1" presStyleIdx="0" presStyleCnt="3" custScaleX="138433" custScaleY="114340" custLinFactNeighborX="-7582" custLinFactNeighborY="8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ED225-3710-4A3B-A2DF-F21EC41A9925}" type="pres">
      <dgm:prSet presAssocID="{01239618-7382-46A0-BA67-F0AB5A9D6F3C}" presName="negativeSpace" presStyleCnt="0"/>
      <dgm:spPr/>
    </dgm:pt>
    <dgm:pt modelId="{C51D11CA-942E-4352-8EDA-E2810FA7DA26}" type="pres">
      <dgm:prSet presAssocID="{01239618-7382-46A0-BA67-F0AB5A9D6F3C}" presName="childText" presStyleLbl="conFgAcc1" presStyleIdx="0" presStyleCnt="3">
        <dgm:presLayoutVars>
          <dgm:bulletEnabled val="1"/>
        </dgm:presLayoutVars>
      </dgm:prSet>
      <dgm:spPr/>
    </dgm:pt>
    <dgm:pt modelId="{BE2D7BEB-88D6-4E19-9ECA-0884F559C5B0}" type="pres">
      <dgm:prSet presAssocID="{DD7349F1-23C6-4A2D-9A83-0E972436A28A}" presName="spaceBetweenRectangles" presStyleCnt="0"/>
      <dgm:spPr/>
    </dgm:pt>
    <dgm:pt modelId="{4990DB66-704C-44F7-9ED5-A8C7E5D40D02}" type="pres">
      <dgm:prSet presAssocID="{0ED83099-6F02-4A73-B18C-DF6C67C1655B}" presName="parentLin" presStyleCnt="0"/>
      <dgm:spPr/>
    </dgm:pt>
    <dgm:pt modelId="{97E51C89-1257-4038-9606-DB571D182994}" type="pres">
      <dgm:prSet presAssocID="{0ED83099-6F02-4A73-B18C-DF6C67C165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E45019-1D53-4299-92A3-E9E8DC56F7A5}" type="pres">
      <dgm:prSet presAssocID="{0ED83099-6F02-4A73-B18C-DF6C67C1655B}" presName="parentText" presStyleLbl="node1" presStyleIdx="1" presStyleCnt="3" custScaleX="140989" custScaleY="112781" custLinFactNeighborX="-15163" custLinFactNeighborY="-2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4336B-8BA6-4960-9E86-9D74C6E2FAE9}" type="pres">
      <dgm:prSet presAssocID="{0ED83099-6F02-4A73-B18C-DF6C67C1655B}" presName="negativeSpace" presStyleCnt="0"/>
      <dgm:spPr/>
    </dgm:pt>
    <dgm:pt modelId="{660D1707-5A91-4974-A1C8-AAD60647A974}" type="pres">
      <dgm:prSet presAssocID="{0ED83099-6F02-4A73-B18C-DF6C67C1655B}" presName="childText" presStyleLbl="conFgAcc1" presStyleIdx="1" presStyleCnt="3">
        <dgm:presLayoutVars>
          <dgm:bulletEnabled val="1"/>
        </dgm:presLayoutVars>
      </dgm:prSet>
      <dgm:spPr/>
    </dgm:pt>
    <dgm:pt modelId="{F9C4F027-833F-4CCD-827B-BFAD748ED798}" type="pres">
      <dgm:prSet presAssocID="{B2711CCE-C074-41F9-849D-3502450B5A65}" presName="spaceBetweenRectangles" presStyleCnt="0"/>
      <dgm:spPr/>
    </dgm:pt>
    <dgm:pt modelId="{56936AF8-B676-4921-8AC9-CA45E700F874}" type="pres">
      <dgm:prSet presAssocID="{00729874-988F-4A53-8930-C716429657B5}" presName="parentLin" presStyleCnt="0"/>
      <dgm:spPr/>
    </dgm:pt>
    <dgm:pt modelId="{6E13748E-07B0-42F7-B107-13FD7A61941F}" type="pres">
      <dgm:prSet presAssocID="{00729874-988F-4A53-8930-C716429657B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B81037F-AB2A-408E-A3EC-395E57C43059}" type="pres">
      <dgm:prSet presAssocID="{00729874-988F-4A53-8930-C716429657B5}" presName="parentText" presStyleLbl="node1" presStyleIdx="2" presStyleCnt="3" custScaleX="138873" custScaleY="113394" custLinFactNeighborX="-1510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D9DAE-5011-4FE8-86CD-498C58BD1049}" type="pres">
      <dgm:prSet presAssocID="{00729874-988F-4A53-8930-C716429657B5}" presName="negativeSpace" presStyleCnt="0"/>
      <dgm:spPr/>
    </dgm:pt>
    <dgm:pt modelId="{0FDE61F6-5229-4571-9F67-6A531F51BD7E}" type="pres">
      <dgm:prSet presAssocID="{00729874-988F-4A53-8930-C716429657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0FCFC2-84CB-47ED-8253-674F181D6EBB}" type="presOf" srcId="{00729874-988F-4A53-8930-C716429657B5}" destId="{8B81037F-AB2A-408E-A3EC-395E57C43059}" srcOrd="1" destOrd="0" presId="urn:microsoft.com/office/officeart/2005/8/layout/list1"/>
    <dgm:cxn modelId="{0D7ADC0B-C304-4B36-938D-547C68957C7F}" type="presOf" srcId="{0ED83099-6F02-4A73-B18C-DF6C67C1655B}" destId="{97E51C89-1257-4038-9606-DB571D182994}" srcOrd="0" destOrd="0" presId="urn:microsoft.com/office/officeart/2005/8/layout/list1"/>
    <dgm:cxn modelId="{1F9B4578-B8B2-480C-8295-D85BFF8193C5}" type="presOf" srcId="{0ED83099-6F02-4A73-B18C-DF6C67C1655B}" destId="{0AE45019-1D53-4299-92A3-E9E8DC56F7A5}" srcOrd="1" destOrd="0" presId="urn:microsoft.com/office/officeart/2005/8/layout/list1"/>
    <dgm:cxn modelId="{F05F9544-BBEC-4776-9300-9E721B92DABA}" type="presOf" srcId="{01239618-7382-46A0-BA67-F0AB5A9D6F3C}" destId="{70ECB927-7822-4A1B-996A-F0F02C74741C}" srcOrd="1" destOrd="0" presId="urn:microsoft.com/office/officeart/2005/8/layout/list1"/>
    <dgm:cxn modelId="{C6CA4E88-CFBA-48AB-95C9-76E700F6348E}" srcId="{8299BE8E-659C-48E3-8EF5-A1A5042191F0}" destId="{01239618-7382-46A0-BA67-F0AB5A9D6F3C}" srcOrd="0" destOrd="0" parTransId="{1AAC2595-09F2-4F24-932E-3222098F5432}" sibTransId="{DD7349F1-23C6-4A2D-9A83-0E972436A28A}"/>
    <dgm:cxn modelId="{7405A76D-5CC4-4F35-83B8-10B8FCDEDCEC}" srcId="{8299BE8E-659C-48E3-8EF5-A1A5042191F0}" destId="{00729874-988F-4A53-8930-C716429657B5}" srcOrd="2" destOrd="0" parTransId="{68017543-4BEF-4E5A-9CA6-B93A94F82FF6}" sibTransId="{FDDB1BBA-34E3-404A-B553-3CC6BB14310D}"/>
    <dgm:cxn modelId="{01F31416-35EA-485C-B300-3B40B12416FE}" type="presOf" srcId="{00729874-988F-4A53-8930-C716429657B5}" destId="{6E13748E-07B0-42F7-B107-13FD7A61941F}" srcOrd="0" destOrd="0" presId="urn:microsoft.com/office/officeart/2005/8/layout/list1"/>
    <dgm:cxn modelId="{313229EF-71E8-4E6A-9A68-4F50ED2BAB65}" type="presOf" srcId="{01239618-7382-46A0-BA67-F0AB5A9D6F3C}" destId="{799D28A4-0A7D-4195-B03F-9FB96C9C606A}" srcOrd="0" destOrd="0" presId="urn:microsoft.com/office/officeart/2005/8/layout/list1"/>
    <dgm:cxn modelId="{3D8CBE27-7CD6-4BDC-86FF-C0FCA25C18D1}" srcId="{8299BE8E-659C-48E3-8EF5-A1A5042191F0}" destId="{0ED83099-6F02-4A73-B18C-DF6C67C1655B}" srcOrd="1" destOrd="0" parTransId="{E87676F1-A796-43A4-8F20-6B3281D5E97E}" sibTransId="{B2711CCE-C074-41F9-849D-3502450B5A65}"/>
    <dgm:cxn modelId="{1E31FFEC-4B51-4822-8810-FE0FEED21D1E}" type="presOf" srcId="{8299BE8E-659C-48E3-8EF5-A1A5042191F0}" destId="{EC564AC6-5D93-4B6B-9AEF-AB42E621759C}" srcOrd="0" destOrd="0" presId="urn:microsoft.com/office/officeart/2005/8/layout/list1"/>
    <dgm:cxn modelId="{E317F3C3-0ECC-401C-AF4D-E55F2A72DEDC}" type="presParOf" srcId="{EC564AC6-5D93-4B6B-9AEF-AB42E621759C}" destId="{9C7E03D9-8B05-40B7-8129-628742B72738}" srcOrd="0" destOrd="0" presId="urn:microsoft.com/office/officeart/2005/8/layout/list1"/>
    <dgm:cxn modelId="{3D4321A4-FC4F-426E-85F8-3892CB501C8A}" type="presParOf" srcId="{9C7E03D9-8B05-40B7-8129-628742B72738}" destId="{799D28A4-0A7D-4195-B03F-9FB96C9C606A}" srcOrd="0" destOrd="0" presId="urn:microsoft.com/office/officeart/2005/8/layout/list1"/>
    <dgm:cxn modelId="{386575AF-6C58-489D-B0B2-C8325A3F7677}" type="presParOf" srcId="{9C7E03D9-8B05-40B7-8129-628742B72738}" destId="{70ECB927-7822-4A1B-996A-F0F02C74741C}" srcOrd="1" destOrd="0" presId="urn:microsoft.com/office/officeart/2005/8/layout/list1"/>
    <dgm:cxn modelId="{9E48E29A-9D32-4CF8-B03F-636127DD3C4D}" type="presParOf" srcId="{EC564AC6-5D93-4B6B-9AEF-AB42E621759C}" destId="{EFEED225-3710-4A3B-A2DF-F21EC41A9925}" srcOrd="1" destOrd="0" presId="urn:microsoft.com/office/officeart/2005/8/layout/list1"/>
    <dgm:cxn modelId="{ACB664B7-CEC2-486A-B5F4-AD4C4429E30F}" type="presParOf" srcId="{EC564AC6-5D93-4B6B-9AEF-AB42E621759C}" destId="{C51D11CA-942E-4352-8EDA-E2810FA7DA26}" srcOrd="2" destOrd="0" presId="urn:microsoft.com/office/officeart/2005/8/layout/list1"/>
    <dgm:cxn modelId="{C24E763B-2E67-4817-94D1-394AAB400149}" type="presParOf" srcId="{EC564AC6-5D93-4B6B-9AEF-AB42E621759C}" destId="{BE2D7BEB-88D6-4E19-9ECA-0884F559C5B0}" srcOrd="3" destOrd="0" presId="urn:microsoft.com/office/officeart/2005/8/layout/list1"/>
    <dgm:cxn modelId="{F198E3C9-D06E-49FB-8E9C-A259420337AD}" type="presParOf" srcId="{EC564AC6-5D93-4B6B-9AEF-AB42E621759C}" destId="{4990DB66-704C-44F7-9ED5-A8C7E5D40D02}" srcOrd="4" destOrd="0" presId="urn:microsoft.com/office/officeart/2005/8/layout/list1"/>
    <dgm:cxn modelId="{23A2910D-5ADE-4CFB-9E7F-9EAF9939FDC6}" type="presParOf" srcId="{4990DB66-704C-44F7-9ED5-A8C7E5D40D02}" destId="{97E51C89-1257-4038-9606-DB571D182994}" srcOrd="0" destOrd="0" presId="urn:microsoft.com/office/officeart/2005/8/layout/list1"/>
    <dgm:cxn modelId="{C27EEE20-D466-4294-BF41-E952D803895B}" type="presParOf" srcId="{4990DB66-704C-44F7-9ED5-A8C7E5D40D02}" destId="{0AE45019-1D53-4299-92A3-E9E8DC56F7A5}" srcOrd="1" destOrd="0" presId="urn:microsoft.com/office/officeart/2005/8/layout/list1"/>
    <dgm:cxn modelId="{AE309BBB-3497-41A6-A0D1-2AB72C7FA3F9}" type="presParOf" srcId="{EC564AC6-5D93-4B6B-9AEF-AB42E621759C}" destId="{6CD4336B-8BA6-4960-9E86-9D74C6E2FAE9}" srcOrd="5" destOrd="0" presId="urn:microsoft.com/office/officeart/2005/8/layout/list1"/>
    <dgm:cxn modelId="{88F8AB0E-45A9-4E8C-AEB1-BB43098E88E1}" type="presParOf" srcId="{EC564AC6-5D93-4B6B-9AEF-AB42E621759C}" destId="{660D1707-5A91-4974-A1C8-AAD60647A974}" srcOrd="6" destOrd="0" presId="urn:microsoft.com/office/officeart/2005/8/layout/list1"/>
    <dgm:cxn modelId="{CDF4A84D-BB67-4F23-BAF8-6AFEABA4A6C4}" type="presParOf" srcId="{EC564AC6-5D93-4B6B-9AEF-AB42E621759C}" destId="{F9C4F027-833F-4CCD-827B-BFAD748ED798}" srcOrd="7" destOrd="0" presId="urn:microsoft.com/office/officeart/2005/8/layout/list1"/>
    <dgm:cxn modelId="{17524964-1FA1-448D-831A-567B80E2061A}" type="presParOf" srcId="{EC564AC6-5D93-4B6B-9AEF-AB42E621759C}" destId="{56936AF8-B676-4921-8AC9-CA45E700F874}" srcOrd="8" destOrd="0" presId="urn:microsoft.com/office/officeart/2005/8/layout/list1"/>
    <dgm:cxn modelId="{E297DF38-6FC9-4B34-81B3-8F5729DBC6FB}" type="presParOf" srcId="{56936AF8-B676-4921-8AC9-CA45E700F874}" destId="{6E13748E-07B0-42F7-B107-13FD7A61941F}" srcOrd="0" destOrd="0" presId="urn:microsoft.com/office/officeart/2005/8/layout/list1"/>
    <dgm:cxn modelId="{720BFEC7-0894-47BC-AEA9-0B5DA464217D}" type="presParOf" srcId="{56936AF8-B676-4921-8AC9-CA45E700F874}" destId="{8B81037F-AB2A-408E-A3EC-395E57C43059}" srcOrd="1" destOrd="0" presId="urn:microsoft.com/office/officeart/2005/8/layout/list1"/>
    <dgm:cxn modelId="{F0A9D068-7DC1-4F29-A5B9-FB87CEF1C113}" type="presParOf" srcId="{EC564AC6-5D93-4B6B-9AEF-AB42E621759C}" destId="{425D9DAE-5011-4FE8-86CD-498C58BD1049}" srcOrd="9" destOrd="0" presId="urn:microsoft.com/office/officeart/2005/8/layout/list1"/>
    <dgm:cxn modelId="{BC2FCF4C-FCCD-4690-922E-D0ED318CC849}" type="presParOf" srcId="{EC564AC6-5D93-4B6B-9AEF-AB42E621759C}" destId="{0FDE61F6-5229-4571-9F67-6A531F51BD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38BC5-97B6-4C5F-8BE1-1909375D25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168B5-3DF6-4E3C-BDB4-1890B25B6FD0}">
      <dgm:prSet phldrT="[Текст]" custT="1"/>
      <dgm:spPr>
        <a:solidFill>
          <a:srgbClr val="FB3823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Основные формы общения ребенка дошкольного возраста  со взрослым</a:t>
          </a:r>
          <a:endParaRPr lang="ru-RU" sz="2400" b="1" dirty="0">
            <a:solidFill>
              <a:schemeClr val="tx1"/>
            </a:solidFill>
          </a:endParaRPr>
        </a:p>
      </dgm:t>
    </dgm:pt>
    <dgm:pt modelId="{1997E254-532C-4AD3-B610-9E8B2EF448BA}" type="parTrans" cxnId="{1FC9ABF9-EF7B-4C74-8809-7DC67C700E6C}">
      <dgm:prSet/>
      <dgm:spPr/>
      <dgm:t>
        <a:bodyPr/>
        <a:lstStyle/>
        <a:p>
          <a:endParaRPr lang="ru-RU"/>
        </a:p>
      </dgm:t>
    </dgm:pt>
    <dgm:pt modelId="{DCF8B4FD-8B63-403A-8CED-FD6A7EDFADFD}" type="sibTrans" cxnId="{1FC9ABF9-EF7B-4C74-8809-7DC67C700E6C}">
      <dgm:prSet/>
      <dgm:spPr/>
      <dgm:t>
        <a:bodyPr/>
        <a:lstStyle/>
        <a:p>
          <a:endParaRPr lang="ru-RU"/>
        </a:p>
      </dgm:t>
    </dgm:pt>
    <dgm:pt modelId="{E1EAF686-0119-4C61-8616-6A97C75F89F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Ситуативно-личностная форма общения</a:t>
          </a:r>
          <a:endParaRPr lang="ru-RU" dirty="0">
            <a:solidFill>
              <a:schemeClr val="tx1"/>
            </a:solidFill>
          </a:endParaRPr>
        </a:p>
      </dgm:t>
    </dgm:pt>
    <dgm:pt modelId="{385A14F4-B9F5-42B4-912A-5668B26FE3EA}" type="parTrans" cxnId="{354D3026-3EC2-49DB-9CA6-9DAB0956FA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9CB7CA-FD0C-4C4E-A285-64922727A294}" type="sibTrans" cxnId="{354D3026-3EC2-49DB-9CA6-9DAB0956FA6F}">
      <dgm:prSet/>
      <dgm:spPr/>
      <dgm:t>
        <a:bodyPr/>
        <a:lstStyle/>
        <a:p>
          <a:endParaRPr lang="ru-RU"/>
        </a:p>
      </dgm:t>
    </dgm:pt>
    <dgm:pt modelId="{57C064FF-45AF-4D22-8309-257DDCFC854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Ситуативно-деловая</a:t>
          </a:r>
        </a:p>
        <a:p>
          <a:r>
            <a:rPr lang="ru-RU" dirty="0" smtClean="0">
              <a:solidFill>
                <a:schemeClr val="tx1"/>
              </a:solidFill>
            </a:rPr>
            <a:t> форма общения</a:t>
          </a:r>
          <a:endParaRPr lang="ru-RU" dirty="0">
            <a:solidFill>
              <a:schemeClr val="tx1"/>
            </a:solidFill>
          </a:endParaRPr>
        </a:p>
      </dgm:t>
    </dgm:pt>
    <dgm:pt modelId="{7E64C7CA-C8CC-4991-97F3-74753AD7FE56}" type="parTrans" cxnId="{16826597-F329-4F8F-AE23-7358982F6698}">
      <dgm:prSet/>
      <dgm:spPr/>
      <dgm:t>
        <a:bodyPr/>
        <a:lstStyle/>
        <a:p>
          <a:endParaRPr lang="ru-RU"/>
        </a:p>
      </dgm:t>
    </dgm:pt>
    <dgm:pt modelId="{FDDFA7EA-8126-433F-9596-4D6F1619E6F3}" type="sibTrans" cxnId="{16826597-F329-4F8F-AE23-7358982F6698}">
      <dgm:prSet/>
      <dgm:spPr/>
      <dgm:t>
        <a:bodyPr/>
        <a:lstStyle/>
        <a:p>
          <a:endParaRPr lang="ru-RU"/>
        </a:p>
      </dgm:t>
    </dgm:pt>
    <dgm:pt modelId="{35A68F29-35ED-4364-B041-CD63ACB9F796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Внеситуативно-личностная форма общения</a:t>
          </a:r>
          <a:endParaRPr lang="ru-RU" dirty="0">
            <a:solidFill>
              <a:schemeClr val="tx1"/>
            </a:solidFill>
          </a:endParaRPr>
        </a:p>
      </dgm:t>
    </dgm:pt>
    <dgm:pt modelId="{5BA6DCB0-3EBC-4B3A-8D3B-ED6AD0AA43C7}" type="parTrans" cxnId="{B7BCA09B-7772-4C19-8BF3-612FBB7948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ADC061-F84E-4E09-92A9-066F3B5C74DF}" type="sibTrans" cxnId="{B7BCA09B-7772-4C19-8BF3-612FBB79487A}">
      <dgm:prSet/>
      <dgm:spPr/>
      <dgm:t>
        <a:bodyPr/>
        <a:lstStyle/>
        <a:p>
          <a:endParaRPr lang="ru-RU"/>
        </a:p>
      </dgm:t>
    </dgm:pt>
    <dgm:pt modelId="{5F764444-84C6-4D1E-A6EC-EB1CBD1B8114}">
      <dgm:prSet/>
      <dgm:spPr>
        <a:solidFill>
          <a:srgbClr val="B864BA"/>
        </a:solidFill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Внеситуативно- познавательная</a:t>
          </a:r>
        </a:p>
        <a:p>
          <a:r>
            <a:rPr lang="ru-RU" smtClean="0">
              <a:solidFill>
                <a:schemeClr val="tx1"/>
              </a:solidFill>
            </a:rPr>
            <a:t>Форма общения </a:t>
          </a:r>
          <a:endParaRPr lang="ru-RU" dirty="0">
            <a:solidFill>
              <a:schemeClr val="tx1"/>
            </a:solidFill>
          </a:endParaRPr>
        </a:p>
      </dgm:t>
    </dgm:pt>
    <dgm:pt modelId="{99CE0459-9297-4539-A971-714398747D47}" type="parTrans" cxnId="{E4422A12-6173-481F-B234-2A2A59212FE1}">
      <dgm:prSet/>
      <dgm:spPr/>
      <dgm:t>
        <a:bodyPr/>
        <a:lstStyle/>
        <a:p>
          <a:endParaRPr lang="ru-RU"/>
        </a:p>
      </dgm:t>
    </dgm:pt>
    <dgm:pt modelId="{401499C4-0C18-4222-8AF8-E4DB1C603AD8}" type="sibTrans" cxnId="{E4422A12-6173-481F-B234-2A2A59212FE1}">
      <dgm:prSet/>
      <dgm:spPr/>
      <dgm:t>
        <a:bodyPr/>
        <a:lstStyle/>
        <a:p>
          <a:endParaRPr lang="ru-RU"/>
        </a:p>
      </dgm:t>
    </dgm:pt>
    <dgm:pt modelId="{83DE5BA1-D62B-4BF2-A096-5AE3122E3D82}" type="pres">
      <dgm:prSet presAssocID="{23A38BC5-97B6-4C5F-8BE1-1909375D2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E79E55-1D7E-4CE5-9518-047E1D091F06}" type="pres">
      <dgm:prSet presAssocID="{050168B5-3DF6-4E3C-BDB4-1890B25B6FD0}" presName="hierRoot1" presStyleCnt="0">
        <dgm:presLayoutVars>
          <dgm:hierBranch val="init"/>
        </dgm:presLayoutVars>
      </dgm:prSet>
      <dgm:spPr/>
    </dgm:pt>
    <dgm:pt modelId="{804809AE-4B44-410B-90CD-B889F2EC5698}" type="pres">
      <dgm:prSet presAssocID="{050168B5-3DF6-4E3C-BDB4-1890B25B6FD0}" presName="rootComposite1" presStyleCnt="0"/>
      <dgm:spPr/>
    </dgm:pt>
    <dgm:pt modelId="{1604E3CD-BC4B-4508-9805-16D06191AF65}" type="pres">
      <dgm:prSet presAssocID="{050168B5-3DF6-4E3C-BDB4-1890B25B6FD0}" presName="rootText1" presStyleLbl="node0" presStyleIdx="0" presStyleCnt="1" custScaleX="264163" custScaleY="15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AA94C-0B85-46B6-ABE0-F70226B76EF1}" type="pres">
      <dgm:prSet presAssocID="{050168B5-3DF6-4E3C-BDB4-1890B25B6F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341E1B-44F6-41A5-8097-7CCA2F719073}" type="pres">
      <dgm:prSet presAssocID="{050168B5-3DF6-4E3C-BDB4-1890B25B6FD0}" presName="hierChild2" presStyleCnt="0"/>
      <dgm:spPr/>
    </dgm:pt>
    <dgm:pt modelId="{038CAB28-6308-460E-9211-4005A192B3EE}" type="pres">
      <dgm:prSet presAssocID="{385A14F4-B9F5-42B4-912A-5668B26FE3E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507D7F1-7D7A-44AE-B3BF-AE087FF1E7E9}" type="pres">
      <dgm:prSet presAssocID="{E1EAF686-0119-4C61-8616-6A97C75F89FB}" presName="hierRoot2" presStyleCnt="0">
        <dgm:presLayoutVars>
          <dgm:hierBranch val="init"/>
        </dgm:presLayoutVars>
      </dgm:prSet>
      <dgm:spPr/>
    </dgm:pt>
    <dgm:pt modelId="{59158105-481D-4D1F-94F9-EC5B13B0BE66}" type="pres">
      <dgm:prSet presAssocID="{E1EAF686-0119-4C61-8616-6A97C75F89FB}" presName="rootComposite" presStyleCnt="0"/>
      <dgm:spPr/>
    </dgm:pt>
    <dgm:pt modelId="{23029C4A-7661-4C11-8BF1-9BD4E5B5A6A1}" type="pres">
      <dgm:prSet presAssocID="{E1EAF686-0119-4C61-8616-6A97C75F89FB}" presName="rootText" presStyleLbl="node2" presStyleIdx="0" presStyleCnt="4" custScaleY="160373" custLinFactNeighborX="2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7116C-F2E6-4A43-B15D-B62FE787D67E}" type="pres">
      <dgm:prSet presAssocID="{E1EAF686-0119-4C61-8616-6A97C75F89FB}" presName="rootConnector" presStyleLbl="node2" presStyleIdx="0" presStyleCnt="4"/>
      <dgm:spPr/>
      <dgm:t>
        <a:bodyPr/>
        <a:lstStyle/>
        <a:p>
          <a:endParaRPr lang="ru-RU"/>
        </a:p>
      </dgm:t>
    </dgm:pt>
    <dgm:pt modelId="{40F2FD3C-4049-4C0C-B18B-9250D0DDED74}" type="pres">
      <dgm:prSet presAssocID="{E1EAF686-0119-4C61-8616-6A97C75F89FB}" presName="hierChild4" presStyleCnt="0"/>
      <dgm:spPr/>
    </dgm:pt>
    <dgm:pt modelId="{6FDE3467-1092-46EB-AA52-867C8A941D9A}" type="pres">
      <dgm:prSet presAssocID="{E1EAF686-0119-4C61-8616-6A97C75F89FB}" presName="hierChild5" presStyleCnt="0"/>
      <dgm:spPr/>
    </dgm:pt>
    <dgm:pt modelId="{BAB45DDC-1637-467E-9E07-2DB37485D3A3}" type="pres">
      <dgm:prSet presAssocID="{7E64C7CA-C8CC-4991-97F3-74753AD7FE5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264C268-7AE0-4553-858B-48988371C5B2}" type="pres">
      <dgm:prSet presAssocID="{57C064FF-45AF-4D22-8309-257DDCFC854F}" presName="hierRoot2" presStyleCnt="0">
        <dgm:presLayoutVars>
          <dgm:hierBranch val="init"/>
        </dgm:presLayoutVars>
      </dgm:prSet>
      <dgm:spPr/>
    </dgm:pt>
    <dgm:pt modelId="{0E512877-9252-41E9-BB81-8415EC6FB214}" type="pres">
      <dgm:prSet presAssocID="{57C064FF-45AF-4D22-8309-257DDCFC854F}" presName="rootComposite" presStyleCnt="0"/>
      <dgm:spPr/>
    </dgm:pt>
    <dgm:pt modelId="{181C68EE-F478-485F-B336-471F06B664A9}" type="pres">
      <dgm:prSet presAssocID="{57C064FF-45AF-4D22-8309-257DDCFC854F}" presName="rootText" presStyleLbl="node2" presStyleIdx="1" presStyleCnt="4" custScaleY="165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083F74-EC41-422D-A2CC-BBE5456CA974}" type="pres">
      <dgm:prSet presAssocID="{57C064FF-45AF-4D22-8309-257DDCFC854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85C4A23-E1B1-402E-97DA-1EC70D329AD6}" type="pres">
      <dgm:prSet presAssocID="{57C064FF-45AF-4D22-8309-257DDCFC854F}" presName="hierChild4" presStyleCnt="0"/>
      <dgm:spPr/>
    </dgm:pt>
    <dgm:pt modelId="{741FF197-780B-40E0-BCE3-EBE423BF6F0A}" type="pres">
      <dgm:prSet presAssocID="{57C064FF-45AF-4D22-8309-257DDCFC854F}" presName="hierChild5" presStyleCnt="0"/>
      <dgm:spPr/>
    </dgm:pt>
    <dgm:pt modelId="{EB03369F-BB16-42D3-8FF8-EE3BEB2A7643}" type="pres">
      <dgm:prSet presAssocID="{99CE0459-9297-4539-A971-714398747D4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E4CD196-9896-4417-8A52-7F3A12359C18}" type="pres">
      <dgm:prSet presAssocID="{5F764444-84C6-4D1E-A6EC-EB1CBD1B8114}" presName="hierRoot2" presStyleCnt="0">
        <dgm:presLayoutVars>
          <dgm:hierBranch val="init"/>
        </dgm:presLayoutVars>
      </dgm:prSet>
      <dgm:spPr/>
    </dgm:pt>
    <dgm:pt modelId="{89124B0F-1001-4ACE-9D40-C885EB23072A}" type="pres">
      <dgm:prSet presAssocID="{5F764444-84C6-4D1E-A6EC-EB1CBD1B8114}" presName="rootComposite" presStyleCnt="0"/>
      <dgm:spPr/>
    </dgm:pt>
    <dgm:pt modelId="{DD94F310-B617-4CFA-89EE-05E2167E93D4}" type="pres">
      <dgm:prSet presAssocID="{5F764444-84C6-4D1E-A6EC-EB1CBD1B8114}" presName="rootText" presStyleLbl="node2" presStyleIdx="2" presStyleCnt="4" custScaleY="16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756387-A7AA-49B4-9D95-6E014A7E4905}" type="pres">
      <dgm:prSet presAssocID="{5F764444-84C6-4D1E-A6EC-EB1CBD1B8114}" presName="rootConnector" presStyleLbl="node2" presStyleIdx="2" presStyleCnt="4"/>
      <dgm:spPr/>
      <dgm:t>
        <a:bodyPr/>
        <a:lstStyle/>
        <a:p>
          <a:endParaRPr lang="ru-RU"/>
        </a:p>
      </dgm:t>
    </dgm:pt>
    <dgm:pt modelId="{CCB1CEF0-CEEF-4E21-876F-0BB7E84CB4F8}" type="pres">
      <dgm:prSet presAssocID="{5F764444-84C6-4D1E-A6EC-EB1CBD1B8114}" presName="hierChild4" presStyleCnt="0"/>
      <dgm:spPr/>
    </dgm:pt>
    <dgm:pt modelId="{88A04184-95A6-4DF2-8315-57F795419AB0}" type="pres">
      <dgm:prSet presAssocID="{5F764444-84C6-4D1E-A6EC-EB1CBD1B8114}" presName="hierChild5" presStyleCnt="0"/>
      <dgm:spPr/>
    </dgm:pt>
    <dgm:pt modelId="{4108D512-695C-47AD-8277-1B0F9C55BC6E}" type="pres">
      <dgm:prSet presAssocID="{5BA6DCB0-3EBC-4B3A-8D3B-ED6AD0AA43C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88178B6-68B5-4348-B0E0-00ECAAD40A09}" type="pres">
      <dgm:prSet presAssocID="{35A68F29-35ED-4364-B041-CD63ACB9F796}" presName="hierRoot2" presStyleCnt="0">
        <dgm:presLayoutVars>
          <dgm:hierBranch val="init"/>
        </dgm:presLayoutVars>
      </dgm:prSet>
      <dgm:spPr/>
    </dgm:pt>
    <dgm:pt modelId="{66992DA6-5396-42EF-A8E8-4B69AFEE546A}" type="pres">
      <dgm:prSet presAssocID="{35A68F29-35ED-4364-B041-CD63ACB9F796}" presName="rootComposite" presStyleCnt="0"/>
      <dgm:spPr/>
    </dgm:pt>
    <dgm:pt modelId="{967FBEAA-62FF-478A-A752-85454760D075}" type="pres">
      <dgm:prSet presAssocID="{35A68F29-35ED-4364-B041-CD63ACB9F796}" presName="rootText" presStyleLbl="node2" presStyleIdx="3" presStyleCnt="4" custScaleY="158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746EA-BFF0-48C0-B657-3E8D537CFCD7}" type="pres">
      <dgm:prSet presAssocID="{35A68F29-35ED-4364-B041-CD63ACB9F796}" presName="rootConnector" presStyleLbl="node2" presStyleIdx="3" presStyleCnt="4"/>
      <dgm:spPr/>
      <dgm:t>
        <a:bodyPr/>
        <a:lstStyle/>
        <a:p>
          <a:endParaRPr lang="ru-RU"/>
        </a:p>
      </dgm:t>
    </dgm:pt>
    <dgm:pt modelId="{7AA81FA4-BAAF-48C9-8E34-146B3619770C}" type="pres">
      <dgm:prSet presAssocID="{35A68F29-35ED-4364-B041-CD63ACB9F796}" presName="hierChild4" presStyleCnt="0"/>
      <dgm:spPr/>
    </dgm:pt>
    <dgm:pt modelId="{E375F55F-63D9-4F20-AD68-77B25CB9589F}" type="pres">
      <dgm:prSet presAssocID="{35A68F29-35ED-4364-B041-CD63ACB9F796}" presName="hierChild5" presStyleCnt="0"/>
      <dgm:spPr/>
    </dgm:pt>
    <dgm:pt modelId="{9E6F37AC-2992-485F-A72C-850A8EB71A31}" type="pres">
      <dgm:prSet presAssocID="{050168B5-3DF6-4E3C-BDB4-1890B25B6FD0}" presName="hierChild3" presStyleCnt="0"/>
      <dgm:spPr/>
    </dgm:pt>
  </dgm:ptLst>
  <dgm:cxnLst>
    <dgm:cxn modelId="{B7BCA09B-7772-4C19-8BF3-612FBB79487A}" srcId="{050168B5-3DF6-4E3C-BDB4-1890B25B6FD0}" destId="{35A68F29-35ED-4364-B041-CD63ACB9F796}" srcOrd="3" destOrd="0" parTransId="{5BA6DCB0-3EBC-4B3A-8D3B-ED6AD0AA43C7}" sibTransId="{0FADC061-F84E-4E09-92A9-066F3B5C74DF}"/>
    <dgm:cxn modelId="{876D5E06-A5B8-411A-B632-7869583BBF1B}" type="presOf" srcId="{7E64C7CA-C8CC-4991-97F3-74753AD7FE56}" destId="{BAB45DDC-1637-467E-9E07-2DB37485D3A3}" srcOrd="0" destOrd="0" presId="urn:microsoft.com/office/officeart/2005/8/layout/orgChart1"/>
    <dgm:cxn modelId="{7EB61216-98E0-43CD-AFB6-7496B05BE5F3}" type="presOf" srcId="{57C064FF-45AF-4D22-8309-257DDCFC854F}" destId="{181C68EE-F478-485F-B336-471F06B664A9}" srcOrd="0" destOrd="0" presId="urn:microsoft.com/office/officeart/2005/8/layout/orgChart1"/>
    <dgm:cxn modelId="{D5D4DF34-49F8-4B72-B570-499C44A05E4B}" type="presOf" srcId="{E1EAF686-0119-4C61-8616-6A97C75F89FB}" destId="{8667116C-F2E6-4A43-B15D-B62FE787D67E}" srcOrd="1" destOrd="0" presId="urn:microsoft.com/office/officeart/2005/8/layout/orgChart1"/>
    <dgm:cxn modelId="{53B3C9F9-2A1A-4807-AE10-4FBB42789D68}" type="presOf" srcId="{050168B5-3DF6-4E3C-BDB4-1890B25B6FD0}" destId="{ABCAA94C-0B85-46B6-ABE0-F70226B76EF1}" srcOrd="1" destOrd="0" presId="urn:microsoft.com/office/officeart/2005/8/layout/orgChart1"/>
    <dgm:cxn modelId="{C3467F34-E501-448A-9AD4-B97EE50335BE}" type="presOf" srcId="{385A14F4-B9F5-42B4-912A-5668B26FE3EA}" destId="{038CAB28-6308-460E-9211-4005A192B3EE}" srcOrd="0" destOrd="0" presId="urn:microsoft.com/office/officeart/2005/8/layout/orgChart1"/>
    <dgm:cxn modelId="{E3FF3740-556B-44CC-BA8A-88C5B6E3726F}" type="presOf" srcId="{050168B5-3DF6-4E3C-BDB4-1890B25B6FD0}" destId="{1604E3CD-BC4B-4508-9805-16D06191AF65}" srcOrd="0" destOrd="0" presId="urn:microsoft.com/office/officeart/2005/8/layout/orgChart1"/>
    <dgm:cxn modelId="{16826597-F329-4F8F-AE23-7358982F6698}" srcId="{050168B5-3DF6-4E3C-BDB4-1890B25B6FD0}" destId="{57C064FF-45AF-4D22-8309-257DDCFC854F}" srcOrd="1" destOrd="0" parTransId="{7E64C7CA-C8CC-4991-97F3-74753AD7FE56}" sibTransId="{FDDFA7EA-8126-433F-9596-4D6F1619E6F3}"/>
    <dgm:cxn modelId="{E4422A12-6173-481F-B234-2A2A59212FE1}" srcId="{050168B5-3DF6-4E3C-BDB4-1890B25B6FD0}" destId="{5F764444-84C6-4D1E-A6EC-EB1CBD1B8114}" srcOrd="2" destOrd="0" parTransId="{99CE0459-9297-4539-A971-714398747D47}" sibTransId="{401499C4-0C18-4222-8AF8-E4DB1C603AD8}"/>
    <dgm:cxn modelId="{1FC9ABF9-EF7B-4C74-8809-7DC67C700E6C}" srcId="{23A38BC5-97B6-4C5F-8BE1-1909375D2544}" destId="{050168B5-3DF6-4E3C-BDB4-1890B25B6FD0}" srcOrd="0" destOrd="0" parTransId="{1997E254-532C-4AD3-B610-9E8B2EF448BA}" sibTransId="{DCF8B4FD-8B63-403A-8CED-FD6A7EDFADFD}"/>
    <dgm:cxn modelId="{354D3026-3EC2-49DB-9CA6-9DAB0956FA6F}" srcId="{050168B5-3DF6-4E3C-BDB4-1890B25B6FD0}" destId="{E1EAF686-0119-4C61-8616-6A97C75F89FB}" srcOrd="0" destOrd="0" parTransId="{385A14F4-B9F5-42B4-912A-5668B26FE3EA}" sibTransId="{2B9CB7CA-FD0C-4C4E-A285-64922727A294}"/>
    <dgm:cxn modelId="{AD570970-BC0A-47F1-A911-A5F9ADD28A43}" type="presOf" srcId="{5F764444-84C6-4D1E-A6EC-EB1CBD1B8114}" destId="{DD94F310-B617-4CFA-89EE-05E2167E93D4}" srcOrd="0" destOrd="0" presId="urn:microsoft.com/office/officeart/2005/8/layout/orgChart1"/>
    <dgm:cxn modelId="{A54F4611-5FCF-42C5-91BD-A030FF220C16}" type="presOf" srcId="{99CE0459-9297-4539-A971-714398747D47}" destId="{EB03369F-BB16-42D3-8FF8-EE3BEB2A7643}" srcOrd="0" destOrd="0" presId="urn:microsoft.com/office/officeart/2005/8/layout/orgChart1"/>
    <dgm:cxn modelId="{8DC2873B-19DF-4732-9F31-BE26DD9A3445}" type="presOf" srcId="{35A68F29-35ED-4364-B041-CD63ACB9F796}" destId="{967FBEAA-62FF-478A-A752-85454760D075}" srcOrd="0" destOrd="0" presId="urn:microsoft.com/office/officeart/2005/8/layout/orgChart1"/>
    <dgm:cxn modelId="{E377558F-4F56-49B9-BF01-F95F4897506C}" type="presOf" srcId="{57C064FF-45AF-4D22-8309-257DDCFC854F}" destId="{F1083F74-EC41-422D-A2CC-BBE5456CA974}" srcOrd="1" destOrd="0" presId="urn:microsoft.com/office/officeart/2005/8/layout/orgChart1"/>
    <dgm:cxn modelId="{E7E9677D-22FE-4F90-8171-A40173AEA5B0}" type="presOf" srcId="{E1EAF686-0119-4C61-8616-6A97C75F89FB}" destId="{23029C4A-7661-4C11-8BF1-9BD4E5B5A6A1}" srcOrd="0" destOrd="0" presId="urn:microsoft.com/office/officeart/2005/8/layout/orgChart1"/>
    <dgm:cxn modelId="{3F05E7BB-AC40-4895-A1D5-38227E42DB8B}" type="presOf" srcId="{23A38BC5-97B6-4C5F-8BE1-1909375D2544}" destId="{83DE5BA1-D62B-4BF2-A096-5AE3122E3D82}" srcOrd="0" destOrd="0" presId="urn:microsoft.com/office/officeart/2005/8/layout/orgChart1"/>
    <dgm:cxn modelId="{61272074-2149-4514-AB44-802C4077CBF5}" type="presOf" srcId="{5BA6DCB0-3EBC-4B3A-8D3B-ED6AD0AA43C7}" destId="{4108D512-695C-47AD-8277-1B0F9C55BC6E}" srcOrd="0" destOrd="0" presId="urn:microsoft.com/office/officeart/2005/8/layout/orgChart1"/>
    <dgm:cxn modelId="{2FE1CAB3-AA03-459F-B3F2-64090F02443E}" type="presOf" srcId="{5F764444-84C6-4D1E-A6EC-EB1CBD1B8114}" destId="{66756387-A7AA-49B4-9D95-6E014A7E4905}" srcOrd="1" destOrd="0" presId="urn:microsoft.com/office/officeart/2005/8/layout/orgChart1"/>
    <dgm:cxn modelId="{52B6B419-5122-4D5C-B870-C43FB27842AB}" type="presOf" srcId="{35A68F29-35ED-4364-B041-CD63ACB9F796}" destId="{8A5746EA-BFF0-48C0-B657-3E8D537CFCD7}" srcOrd="1" destOrd="0" presId="urn:microsoft.com/office/officeart/2005/8/layout/orgChart1"/>
    <dgm:cxn modelId="{F84ABB60-0772-468D-854D-9FBFB2A96340}" type="presParOf" srcId="{83DE5BA1-D62B-4BF2-A096-5AE3122E3D82}" destId="{45E79E55-1D7E-4CE5-9518-047E1D091F06}" srcOrd="0" destOrd="0" presId="urn:microsoft.com/office/officeart/2005/8/layout/orgChart1"/>
    <dgm:cxn modelId="{9E82569B-5334-4EAE-89A1-15229319A9B6}" type="presParOf" srcId="{45E79E55-1D7E-4CE5-9518-047E1D091F06}" destId="{804809AE-4B44-410B-90CD-B889F2EC5698}" srcOrd="0" destOrd="0" presId="urn:microsoft.com/office/officeart/2005/8/layout/orgChart1"/>
    <dgm:cxn modelId="{55884589-C4EC-48E5-B560-699C2375BF34}" type="presParOf" srcId="{804809AE-4B44-410B-90CD-B889F2EC5698}" destId="{1604E3CD-BC4B-4508-9805-16D06191AF65}" srcOrd="0" destOrd="0" presId="urn:microsoft.com/office/officeart/2005/8/layout/orgChart1"/>
    <dgm:cxn modelId="{BEF18D09-736A-456C-812A-2A78F0607669}" type="presParOf" srcId="{804809AE-4B44-410B-90CD-B889F2EC5698}" destId="{ABCAA94C-0B85-46B6-ABE0-F70226B76EF1}" srcOrd="1" destOrd="0" presId="urn:microsoft.com/office/officeart/2005/8/layout/orgChart1"/>
    <dgm:cxn modelId="{48E8779F-70A2-4287-8819-DFACBA1CAC94}" type="presParOf" srcId="{45E79E55-1D7E-4CE5-9518-047E1D091F06}" destId="{72341E1B-44F6-41A5-8097-7CCA2F719073}" srcOrd="1" destOrd="0" presId="urn:microsoft.com/office/officeart/2005/8/layout/orgChart1"/>
    <dgm:cxn modelId="{D3D889A5-0A07-4C89-BBEE-9B41636F0EE4}" type="presParOf" srcId="{72341E1B-44F6-41A5-8097-7CCA2F719073}" destId="{038CAB28-6308-460E-9211-4005A192B3EE}" srcOrd="0" destOrd="0" presId="urn:microsoft.com/office/officeart/2005/8/layout/orgChart1"/>
    <dgm:cxn modelId="{AF6B4B84-9676-4102-9AD4-E0EAB6E097F6}" type="presParOf" srcId="{72341E1B-44F6-41A5-8097-7CCA2F719073}" destId="{7507D7F1-7D7A-44AE-B3BF-AE087FF1E7E9}" srcOrd="1" destOrd="0" presId="urn:microsoft.com/office/officeart/2005/8/layout/orgChart1"/>
    <dgm:cxn modelId="{3717BA15-89FB-4841-B84C-EE1920C63919}" type="presParOf" srcId="{7507D7F1-7D7A-44AE-B3BF-AE087FF1E7E9}" destId="{59158105-481D-4D1F-94F9-EC5B13B0BE66}" srcOrd="0" destOrd="0" presId="urn:microsoft.com/office/officeart/2005/8/layout/orgChart1"/>
    <dgm:cxn modelId="{F3B78D53-B989-43DD-AF5D-4AA8A36485D7}" type="presParOf" srcId="{59158105-481D-4D1F-94F9-EC5B13B0BE66}" destId="{23029C4A-7661-4C11-8BF1-9BD4E5B5A6A1}" srcOrd="0" destOrd="0" presId="urn:microsoft.com/office/officeart/2005/8/layout/orgChart1"/>
    <dgm:cxn modelId="{1821F65F-7CDE-4D7E-B746-33BC2D82FA34}" type="presParOf" srcId="{59158105-481D-4D1F-94F9-EC5B13B0BE66}" destId="{8667116C-F2E6-4A43-B15D-B62FE787D67E}" srcOrd="1" destOrd="0" presId="urn:microsoft.com/office/officeart/2005/8/layout/orgChart1"/>
    <dgm:cxn modelId="{FF85AA0D-EF73-4CDE-B3D8-5088E2A43581}" type="presParOf" srcId="{7507D7F1-7D7A-44AE-B3BF-AE087FF1E7E9}" destId="{40F2FD3C-4049-4C0C-B18B-9250D0DDED74}" srcOrd="1" destOrd="0" presId="urn:microsoft.com/office/officeart/2005/8/layout/orgChart1"/>
    <dgm:cxn modelId="{9BFB82AF-21BB-4E84-89D4-ABB15E771B36}" type="presParOf" srcId="{7507D7F1-7D7A-44AE-B3BF-AE087FF1E7E9}" destId="{6FDE3467-1092-46EB-AA52-867C8A941D9A}" srcOrd="2" destOrd="0" presId="urn:microsoft.com/office/officeart/2005/8/layout/orgChart1"/>
    <dgm:cxn modelId="{B85AFA24-FB8D-4CA7-B30B-0938712CF763}" type="presParOf" srcId="{72341E1B-44F6-41A5-8097-7CCA2F719073}" destId="{BAB45DDC-1637-467E-9E07-2DB37485D3A3}" srcOrd="2" destOrd="0" presId="urn:microsoft.com/office/officeart/2005/8/layout/orgChart1"/>
    <dgm:cxn modelId="{F26D2D98-FC8C-43B9-B086-687C7E187A83}" type="presParOf" srcId="{72341E1B-44F6-41A5-8097-7CCA2F719073}" destId="{7264C268-7AE0-4553-858B-48988371C5B2}" srcOrd="3" destOrd="0" presId="urn:microsoft.com/office/officeart/2005/8/layout/orgChart1"/>
    <dgm:cxn modelId="{85781CE3-CB22-47D3-B88C-2D85C2B4D1CF}" type="presParOf" srcId="{7264C268-7AE0-4553-858B-48988371C5B2}" destId="{0E512877-9252-41E9-BB81-8415EC6FB214}" srcOrd="0" destOrd="0" presId="urn:microsoft.com/office/officeart/2005/8/layout/orgChart1"/>
    <dgm:cxn modelId="{06028A1A-ABB7-483E-9EDE-042EDBAC4DCA}" type="presParOf" srcId="{0E512877-9252-41E9-BB81-8415EC6FB214}" destId="{181C68EE-F478-485F-B336-471F06B664A9}" srcOrd="0" destOrd="0" presId="urn:microsoft.com/office/officeart/2005/8/layout/orgChart1"/>
    <dgm:cxn modelId="{A3194A54-8917-4F8D-B85B-DF47F0666EEA}" type="presParOf" srcId="{0E512877-9252-41E9-BB81-8415EC6FB214}" destId="{F1083F74-EC41-422D-A2CC-BBE5456CA974}" srcOrd="1" destOrd="0" presId="urn:microsoft.com/office/officeart/2005/8/layout/orgChart1"/>
    <dgm:cxn modelId="{D8049D81-F8D7-4A9F-B984-7FA6B8135A52}" type="presParOf" srcId="{7264C268-7AE0-4553-858B-48988371C5B2}" destId="{085C4A23-E1B1-402E-97DA-1EC70D329AD6}" srcOrd="1" destOrd="0" presId="urn:microsoft.com/office/officeart/2005/8/layout/orgChart1"/>
    <dgm:cxn modelId="{2A02B5F1-6EDB-48A6-B7A4-41BF6F1B0BCE}" type="presParOf" srcId="{7264C268-7AE0-4553-858B-48988371C5B2}" destId="{741FF197-780B-40E0-BCE3-EBE423BF6F0A}" srcOrd="2" destOrd="0" presId="urn:microsoft.com/office/officeart/2005/8/layout/orgChart1"/>
    <dgm:cxn modelId="{C160C331-7A29-48F2-AAA2-5AFDFBF9B3A9}" type="presParOf" srcId="{72341E1B-44F6-41A5-8097-7CCA2F719073}" destId="{EB03369F-BB16-42D3-8FF8-EE3BEB2A7643}" srcOrd="4" destOrd="0" presId="urn:microsoft.com/office/officeart/2005/8/layout/orgChart1"/>
    <dgm:cxn modelId="{A10302F4-0F94-4849-B4D2-3E337F2249DC}" type="presParOf" srcId="{72341E1B-44F6-41A5-8097-7CCA2F719073}" destId="{CE4CD196-9896-4417-8A52-7F3A12359C18}" srcOrd="5" destOrd="0" presId="urn:microsoft.com/office/officeart/2005/8/layout/orgChart1"/>
    <dgm:cxn modelId="{A1800270-47F9-4CE1-BF93-4FFF67FB95AD}" type="presParOf" srcId="{CE4CD196-9896-4417-8A52-7F3A12359C18}" destId="{89124B0F-1001-4ACE-9D40-C885EB23072A}" srcOrd="0" destOrd="0" presId="urn:microsoft.com/office/officeart/2005/8/layout/orgChart1"/>
    <dgm:cxn modelId="{5E7983DB-95FB-486A-B880-86CC915A5399}" type="presParOf" srcId="{89124B0F-1001-4ACE-9D40-C885EB23072A}" destId="{DD94F310-B617-4CFA-89EE-05E2167E93D4}" srcOrd="0" destOrd="0" presId="urn:microsoft.com/office/officeart/2005/8/layout/orgChart1"/>
    <dgm:cxn modelId="{20B9AAFC-748C-450C-9423-78377E92F402}" type="presParOf" srcId="{89124B0F-1001-4ACE-9D40-C885EB23072A}" destId="{66756387-A7AA-49B4-9D95-6E014A7E4905}" srcOrd="1" destOrd="0" presId="urn:microsoft.com/office/officeart/2005/8/layout/orgChart1"/>
    <dgm:cxn modelId="{03F73CB2-A245-4DC5-9B9E-2C005AACC1E4}" type="presParOf" srcId="{CE4CD196-9896-4417-8A52-7F3A12359C18}" destId="{CCB1CEF0-CEEF-4E21-876F-0BB7E84CB4F8}" srcOrd="1" destOrd="0" presId="urn:microsoft.com/office/officeart/2005/8/layout/orgChart1"/>
    <dgm:cxn modelId="{3D552098-3AE1-48A3-AA0F-903243070505}" type="presParOf" srcId="{CE4CD196-9896-4417-8A52-7F3A12359C18}" destId="{88A04184-95A6-4DF2-8315-57F795419AB0}" srcOrd="2" destOrd="0" presId="urn:microsoft.com/office/officeart/2005/8/layout/orgChart1"/>
    <dgm:cxn modelId="{BECE1E1B-836F-41DE-A710-284C0594D6CF}" type="presParOf" srcId="{72341E1B-44F6-41A5-8097-7CCA2F719073}" destId="{4108D512-695C-47AD-8277-1B0F9C55BC6E}" srcOrd="6" destOrd="0" presId="urn:microsoft.com/office/officeart/2005/8/layout/orgChart1"/>
    <dgm:cxn modelId="{C28FDD46-39ED-4DFD-94F5-3FF42D2653AA}" type="presParOf" srcId="{72341E1B-44F6-41A5-8097-7CCA2F719073}" destId="{188178B6-68B5-4348-B0E0-00ECAAD40A09}" srcOrd="7" destOrd="0" presId="urn:microsoft.com/office/officeart/2005/8/layout/orgChart1"/>
    <dgm:cxn modelId="{F7FCA48A-9A1B-4B5A-8A77-2D7784835501}" type="presParOf" srcId="{188178B6-68B5-4348-B0E0-00ECAAD40A09}" destId="{66992DA6-5396-42EF-A8E8-4B69AFEE546A}" srcOrd="0" destOrd="0" presId="urn:microsoft.com/office/officeart/2005/8/layout/orgChart1"/>
    <dgm:cxn modelId="{2C80A790-9BFC-4C6F-87BA-59F0678B361C}" type="presParOf" srcId="{66992DA6-5396-42EF-A8E8-4B69AFEE546A}" destId="{967FBEAA-62FF-478A-A752-85454760D075}" srcOrd="0" destOrd="0" presId="urn:microsoft.com/office/officeart/2005/8/layout/orgChart1"/>
    <dgm:cxn modelId="{0E4C2BDF-044D-434D-A4DD-C41328EB903A}" type="presParOf" srcId="{66992DA6-5396-42EF-A8E8-4B69AFEE546A}" destId="{8A5746EA-BFF0-48C0-B657-3E8D537CFCD7}" srcOrd="1" destOrd="0" presId="urn:microsoft.com/office/officeart/2005/8/layout/orgChart1"/>
    <dgm:cxn modelId="{66BD0C07-EF28-4E0C-AFC6-462B514A076D}" type="presParOf" srcId="{188178B6-68B5-4348-B0E0-00ECAAD40A09}" destId="{7AA81FA4-BAAF-48C9-8E34-146B3619770C}" srcOrd="1" destOrd="0" presId="urn:microsoft.com/office/officeart/2005/8/layout/orgChart1"/>
    <dgm:cxn modelId="{44998E8E-CCDC-4D24-A750-12F6832A8814}" type="presParOf" srcId="{188178B6-68B5-4348-B0E0-00ECAAD40A09}" destId="{E375F55F-63D9-4F20-AD68-77B25CB9589F}" srcOrd="2" destOrd="0" presId="urn:microsoft.com/office/officeart/2005/8/layout/orgChart1"/>
    <dgm:cxn modelId="{427B19C5-9613-4F40-8BA8-1739614C13CC}" type="presParOf" srcId="{45E79E55-1D7E-4CE5-9518-047E1D091F06}" destId="{9E6F37AC-2992-485F-A72C-850A8EB71A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B654E-2B92-416B-B6DE-DAA8B4E1301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A4FF6D-F4EC-46F3-9BA8-0E7160A07535}">
      <dgm:prSet phldrT="[Текст]" custT="1"/>
      <dgm:spPr>
        <a:solidFill>
          <a:srgbClr val="E24E3E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Потребность в доброжелательном внимании</a:t>
          </a:r>
          <a:endParaRPr lang="ru-RU" sz="1800" dirty="0">
            <a:solidFill>
              <a:schemeClr val="tx1"/>
            </a:solidFill>
          </a:endParaRPr>
        </a:p>
      </dgm:t>
    </dgm:pt>
    <dgm:pt modelId="{8CBC8061-FD62-4CA4-B00B-C5193AED3540}" type="parTrans" cxnId="{B7E754CD-F09B-4E47-A3D5-44ED1790267F}">
      <dgm:prSet/>
      <dgm:spPr/>
      <dgm:t>
        <a:bodyPr/>
        <a:lstStyle/>
        <a:p>
          <a:endParaRPr lang="ru-RU"/>
        </a:p>
      </dgm:t>
    </dgm:pt>
    <dgm:pt modelId="{5884D055-B86A-4727-AB22-77FCBB9FA85B}" type="sibTrans" cxnId="{B7E754CD-F09B-4E47-A3D5-44ED1790267F}">
      <dgm:prSet/>
      <dgm:spPr/>
      <dgm:t>
        <a:bodyPr/>
        <a:lstStyle/>
        <a:p>
          <a:endParaRPr lang="ru-RU"/>
        </a:p>
      </dgm:t>
    </dgm:pt>
    <dgm:pt modelId="{B2426B41-8E95-4E60-B4D3-4E0AB2FE5F9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Потребность в сотрудничестве</a:t>
          </a:r>
          <a:endParaRPr lang="ru-RU" sz="1800" dirty="0">
            <a:solidFill>
              <a:schemeClr val="tx1"/>
            </a:solidFill>
          </a:endParaRPr>
        </a:p>
      </dgm:t>
    </dgm:pt>
    <dgm:pt modelId="{4FF020A5-5A04-4FDC-9D74-F2DAB4147848}" type="parTrans" cxnId="{238C0C66-85D0-4603-857D-74D0A7449CDA}">
      <dgm:prSet/>
      <dgm:spPr/>
      <dgm:t>
        <a:bodyPr/>
        <a:lstStyle/>
        <a:p>
          <a:endParaRPr lang="ru-RU"/>
        </a:p>
      </dgm:t>
    </dgm:pt>
    <dgm:pt modelId="{CB3AF031-2A56-4951-A4B9-909920DBD79C}" type="sibTrans" cxnId="{238C0C66-85D0-4603-857D-74D0A7449CDA}">
      <dgm:prSet/>
      <dgm:spPr/>
      <dgm:t>
        <a:bodyPr/>
        <a:lstStyle/>
        <a:p>
          <a:endParaRPr lang="ru-RU"/>
        </a:p>
      </dgm:t>
    </dgm:pt>
    <dgm:pt modelId="{182B2570-61DE-4F8E-B08B-61D8FCF42A9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Потребность в уважении взрослого;</a:t>
          </a:r>
        </a:p>
        <a:p>
          <a:r>
            <a:rPr lang="ru-RU" sz="1400" dirty="0" smtClean="0">
              <a:solidFill>
                <a:schemeClr val="tx1"/>
              </a:solidFill>
            </a:rPr>
            <a:t>Познавательная потребность</a:t>
          </a:r>
          <a:endParaRPr lang="ru-RU" sz="1400" dirty="0">
            <a:solidFill>
              <a:schemeClr val="tx1"/>
            </a:solidFill>
          </a:endParaRPr>
        </a:p>
      </dgm:t>
    </dgm:pt>
    <dgm:pt modelId="{17C6937A-AF29-44BE-81CF-D96074738F1A}" type="parTrans" cxnId="{C8C7FE34-A5B4-472A-8C71-D74E89595305}">
      <dgm:prSet/>
      <dgm:spPr/>
      <dgm:t>
        <a:bodyPr/>
        <a:lstStyle/>
        <a:p>
          <a:endParaRPr lang="ru-RU"/>
        </a:p>
      </dgm:t>
    </dgm:pt>
    <dgm:pt modelId="{A6019527-F573-49BD-9389-4778B3D0E092}" type="sibTrans" cxnId="{C8C7FE34-A5B4-472A-8C71-D74E89595305}">
      <dgm:prSet/>
      <dgm:spPr/>
      <dgm:t>
        <a:bodyPr/>
        <a:lstStyle/>
        <a:p>
          <a:endParaRPr lang="ru-RU"/>
        </a:p>
      </dgm:t>
    </dgm:pt>
    <dgm:pt modelId="{94DA4BA1-F22C-4BD9-8E25-54EA4DE2320B}">
      <dgm:prSet custT="1"/>
      <dgm:spPr>
        <a:solidFill>
          <a:srgbClr val="B864BA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Потребность во взаимопонимании и сопереживании</a:t>
          </a:r>
          <a:endParaRPr lang="ru-RU" sz="1600" dirty="0">
            <a:solidFill>
              <a:schemeClr val="tx1"/>
            </a:solidFill>
          </a:endParaRPr>
        </a:p>
      </dgm:t>
    </dgm:pt>
    <dgm:pt modelId="{87EE1886-97DA-4050-B1B9-0F42D243B678}" type="parTrans" cxnId="{DB354F02-7595-4BEA-BB13-3C7F4ACB3971}">
      <dgm:prSet/>
      <dgm:spPr/>
      <dgm:t>
        <a:bodyPr/>
        <a:lstStyle/>
        <a:p>
          <a:endParaRPr lang="ru-RU"/>
        </a:p>
      </dgm:t>
    </dgm:pt>
    <dgm:pt modelId="{343F807F-872F-4434-B645-BA8AA58D604E}" type="sibTrans" cxnId="{DB354F02-7595-4BEA-BB13-3C7F4ACB3971}">
      <dgm:prSet/>
      <dgm:spPr/>
      <dgm:t>
        <a:bodyPr/>
        <a:lstStyle/>
        <a:p>
          <a:endParaRPr lang="ru-RU"/>
        </a:p>
      </dgm:t>
    </dgm:pt>
    <dgm:pt modelId="{3AB4A328-AEA1-4594-85A2-BEB78A0B4210}" type="pres">
      <dgm:prSet presAssocID="{834B654E-2B92-416B-B6DE-DAA8B4E13014}" presName="Name0" presStyleCnt="0">
        <dgm:presLayoutVars>
          <dgm:dir/>
          <dgm:animLvl val="lvl"/>
          <dgm:resizeHandles val="exact"/>
        </dgm:presLayoutVars>
      </dgm:prSet>
      <dgm:spPr/>
    </dgm:pt>
    <dgm:pt modelId="{10A986C1-D6DA-4060-AF4E-4B407E79B557}" type="pres">
      <dgm:prSet presAssocID="{E4A4FF6D-F4EC-46F3-9BA8-0E7160A07535}" presName="parTxOnly" presStyleLbl="node1" presStyleIdx="0" presStyleCnt="4" custScaleY="82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270B-7CD2-40A8-810B-76666F2B3DAE}" type="pres">
      <dgm:prSet presAssocID="{5884D055-B86A-4727-AB22-77FCBB9FA85B}" presName="parTxOnlySpace" presStyleCnt="0"/>
      <dgm:spPr/>
    </dgm:pt>
    <dgm:pt modelId="{E9D9787E-D5B2-4AE6-8D0A-FE6956DD5887}" type="pres">
      <dgm:prSet presAssocID="{B2426B41-8E95-4E60-B4D3-4E0AB2FE5F98}" presName="parTxOnly" presStyleLbl="node1" presStyleIdx="1" presStyleCnt="4" custScaleY="84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F69A6-BF73-421F-B6F9-75553F4072A6}" type="pres">
      <dgm:prSet presAssocID="{CB3AF031-2A56-4951-A4B9-909920DBD79C}" presName="parTxOnlySpace" presStyleCnt="0"/>
      <dgm:spPr/>
    </dgm:pt>
    <dgm:pt modelId="{40B22A7E-9A08-4B77-87AF-3266EE481093}" type="pres">
      <dgm:prSet presAssocID="{182B2570-61DE-4F8E-B08B-61D8FCF42A9C}" presName="parTxOnly" presStyleLbl="node1" presStyleIdx="2" presStyleCnt="4" custScaleY="8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9A1B-9091-4FAE-81C3-082E9E7FDB05}" type="pres">
      <dgm:prSet presAssocID="{A6019527-F573-49BD-9389-4778B3D0E092}" presName="parTxOnlySpace" presStyleCnt="0"/>
      <dgm:spPr/>
    </dgm:pt>
    <dgm:pt modelId="{59DAA3C4-ED12-4724-96C4-1204C892BFB2}" type="pres">
      <dgm:prSet presAssocID="{94DA4BA1-F22C-4BD9-8E25-54EA4DE2320B}" presName="parTxOnly" presStyleLbl="node1" presStyleIdx="3" presStyleCnt="4" custScaleY="87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7FE34-A5B4-472A-8C71-D74E89595305}" srcId="{834B654E-2B92-416B-B6DE-DAA8B4E13014}" destId="{182B2570-61DE-4F8E-B08B-61D8FCF42A9C}" srcOrd="2" destOrd="0" parTransId="{17C6937A-AF29-44BE-81CF-D96074738F1A}" sibTransId="{A6019527-F573-49BD-9389-4778B3D0E092}"/>
    <dgm:cxn modelId="{B7E754CD-F09B-4E47-A3D5-44ED1790267F}" srcId="{834B654E-2B92-416B-B6DE-DAA8B4E13014}" destId="{E4A4FF6D-F4EC-46F3-9BA8-0E7160A07535}" srcOrd="0" destOrd="0" parTransId="{8CBC8061-FD62-4CA4-B00B-C5193AED3540}" sibTransId="{5884D055-B86A-4727-AB22-77FCBB9FA85B}"/>
    <dgm:cxn modelId="{DB354F02-7595-4BEA-BB13-3C7F4ACB3971}" srcId="{834B654E-2B92-416B-B6DE-DAA8B4E13014}" destId="{94DA4BA1-F22C-4BD9-8E25-54EA4DE2320B}" srcOrd="3" destOrd="0" parTransId="{87EE1886-97DA-4050-B1B9-0F42D243B678}" sibTransId="{343F807F-872F-4434-B645-BA8AA58D604E}"/>
    <dgm:cxn modelId="{039E5588-9F05-40B2-A115-FD7A89412B30}" type="presOf" srcId="{E4A4FF6D-F4EC-46F3-9BA8-0E7160A07535}" destId="{10A986C1-D6DA-4060-AF4E-4B407E79B557}" srcOrd="0" destOrd="0" presId="urn:microsoft.com/office/officeart/2005/8/layout/chevron1"/>
    <dgm:cxn modelId="{0DB92E46-1EB2-4BAC-BDD1-3CABA07A67F8}" type="presOf" srcId="{182B2570-61DE-4F8E-B08B-61D8FCF42A9C}" destId="{40B22A7E-9A08-4B77-87AF-3266EE481093}" srcOrd="0" destOrd="0" presId="urn:microsoft.com/office/officeart/2005/8/layout/chevron1"/>
    <dgm:cxn modelId="{7C401942-AAF8-4296-8B6E-6C7EEE91991A}" type="presOf" srcId="{94DA4BA1-F22C-4BD9-8E25-54EA4DE2320B}" destId="{59DAA3C4-ED12-4724-96C4-1204C892BFB2}" srcOrd="0" destOrd="0" presId="urn:microsoft.com/office/officeart/2005/8/layout/chevron1"/>
    <dgm:cxn modelId="{238C0C66-85D0-4603-857D-74D0A7449CDA}" srcId="{834B654E-2B92-416B-B6DE-DAA8B4E13014}" destId="{B2426B41-8E95-4E60-B4D3-4E0AB2FE5F98}" srcOrd="1" destOrd="0" parTransId="{4FF020A5-5A04-4FDC-9D74-F2DAB4147848}" sibTransId="{CB3AF031-2A56-4951-A4B9-909920DBD79C}"/>
    <dgm:cxn modelId="{CD465A47-73DE-4ED1-A03B-5B7C1CA103DD}" type="presOf" srcId="{B2426B41-8E95-4E60-B4D3-4E0AB2FE5F98}" destId="{E9D9787E-D5B2-4AE6-8D0A-FE6956DD5887}" srcOrd="0" destOrd="0" presId="urn:microsoft.com/office/officeart/2005/8/layout/chevron1"/>
    <dgm:cxn modelId="{B1B60396-A2FB-4518-9FBA-293909E19CFB}" type="presOf" srcId="{834B654E-2B92-416B-B6DE-DAA8B4E13014}" destId="{3AB4A328-AEA1-4594-85A2-BEB78A0B4210}" srcOrd="0" destOrd="0" presId="urn:microsoft.com/office/officeart/2005/8/layout/chevron1"/>
    <dgm:cxn modelId="{84890227-C7E9-4EEE-8BDF-7BB0B00705D1}" type="presParOf" srcId="{3AB4A328-AEA1-4594-85A2-BEB78A0B4210}" destId="{10A986C1-D6DA-4060-AF4E-4B407E79B557}" srcOrd="0" destOrd="0" presId="urn:microsoft.com/office/officeart/2005/8/layout/chevron1"/>
    <dgm:cxn modelId="{83EFDA91-3C91-4B83-B1E7-538F42A35137}" type="presParOf" srcId="{3AB4A328-AEA1-4594-85A2-BEB78A0B4210}" destId="{5D23270B-7CD2-40A8-810B-76666F2B3DAE}" srcOrd="1" destOrd="0" presId="urn:microsoft.com/office/officeart/2005/8/layout/chevron1"/>
    <dgm:cxn modelId="{2C5E788C-1295-49FF-B524-6100C1B406AE}" type="presParOf" srcId="{3AB4A328-AEA1-4594-85A2-BEB78A0B4210}" destId="{E9D9787E-D5B2-4AE6-8D0A-FE6956DD5887}" srcOrd="2" destOrd="0" presId="urn:microsoft.com/office/officeart/2005/8/layout/chevron1"/>
    <dgm:cxn modelId="{D5637EB6-E1C8-4F3C-B2C2-7024B9377F5E}" type="presParOf" srcId="{3AB4A328-AEA1-4594-85A2-BEB78A0B4210}" destId="{0B0F69A6-BF73-421F-B6F9-75553F4072A6}" srcOrd="3" destOrd="0" presId="urn:microsoft.com/office/officeart/2005/8/layout/chevron1"/>
    <dgm:cxn modelId="{AF1316C2-9C68-44AA-81A2-91BCC77E9A08}" type="presParOf" srcId="{3AB4A328-AEA1-4594-85A2-BEB78A0B4210}" destId="{40B22A7E-9A08-4B77-87AF-3266EE481093}" srcOrd="4" destOrd="0" presId="urn:microsoft.com/office/officeart/2005/8/layout/chevron1"/>
    <dgm:cxn modelId="{06DF40AF-57A3-476B-9BF9-D6016BE81B96}" type="presParOf" srcId="{3AB4A328-AEA1-4594-85A2-BEB78A0B4210}" destId="{3AC89A1B-9091-4FAE-81C3-082E9E7FDB05}" srcOrd="5" destOrd="0" presId="urn:microsoft.com/office/officeart/2005/8/layout/chevron1"/>
    <dgm:cxn modelId="{8CF755B8-12E1-4746-8442-D9254A2C5EFA}" type="presParOf" srcId="{3AB4A328-AEA1-4594-85A2-BEB78A0B4210}" destId="{59DAA3C4-ED12-4724-96C4-1204C892BFB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1B3934-F7C4-4350-AD08-E134E6F6E57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9D9DF-7E48-40F6-897E-92D75C7C3B0C}">
      <dgm:prSet phldrT="[Текст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?</a:t>
          </a:r>
          <a:endParaRPr lang="ru-RU" b="1" dirty="0">
            <a:solidFill>
              <a:srgbClr val="FF0000"/>
            </a:solidFill>
          </a:endParaRPr>
        </a:p>
      </dgm:t>
    </dgm:pt>
    <dgm:pt modelId="{4CC7D37B-01F8-46DB-BFCE-AEF0F27DBDA2}" type="parTrans" cxnId="{8C260603-7126-45FE-A0E6-F16276BED73E}">
      <dgm:prSet/>
      <dgm:spPr/>
      <dgm:t>
        <a:bodyPr/>
        <a:lstStyle/>
        <a:p>
          <a:endParaRPr lang="ru-RU"/>
        </a:p>
      </dgm:t>
    </dgm:pt>
    <dgm:pt modelId="{A2C28832-F0F3-4D4B-B0EF-55D99259C80E}" type="sibTrans" cxnId="{8C260603-7126-45FE-A0E6-F16276BED73E}">
      <dgm:prSet/>
      <dgm:spPr/>
      <dgm:t>
        <a:bodyPr/>
        <a:lstStyle/>
        <a:p>
          <a:endParaRPr lang="ru-RU"/>
        </a:p>
      </dgm:t>
    </dgm:pt>
    <dgm:pt modelId="{0E902D94-23F8-4964-A79C-7B85BAD56B55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Непосредственно-эмоциональное общение</a:t>
          </a:r>
          <a:endParaRPr lang="ru-RU" sz="1400" b="1" dirty="0"/>
        </a:p>
      </dgm:t>
    </dgm:pt>
    <dgm:pt modelId="{24B43972-FA41-47BB-9427-A93C100C8383}" type="parTrans" cxnId="{0E57519A-F498-4154-A1A8-78D322F8A305}">
      <dgm:prSet/>
      <dgm:spPr/>
      <dgm:t>
        <a:bodyPr/>
        <a:lstStyle/>
        <a:p>
          <a:endParaRPr lang="ru-RU"/>
        </a:p>
      </dgm:t>
    </dgm:pt>
    <dgm:pt modelId="{005D753A-3BB5-4D9B-880B-B3D9969E3613}" type="sibTrans" cxnId="{0E57519A-F498-4154-A1A8-78D322F8A305}">
      <dgm:prSet/>
      <dgm:spPr/>
      <dgm:t>
        <a:bodyPr/>
        <a:lstStyle/>
        <a:p>
          <a:endParaRPr lang="ru-RU"/>
        </a:p>
      </dgm:t>
    </dgm:pt>
    <dgm:pt modelId="{84090C53-79D4-44BE-8761-21DDDB5F14E2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?</a:t>
          </a:r>
          <a:endParaRPr lang="ru-RU" b="1" dirty="0">
            <a:solidFill>
              <a:srgbClr val="FFFF00"/>
            </a:solidFill>
          </a:endParaRPr>
        </a:p>
      </dgm:t>
    </dgm:pt>
    <dgm:pt modelId="{944B936C-196E-4AD5-B465-D7FDBE257A7B}" type="parTrans" cxnId="{ED787E9E-6EC0-43E1-9093-8ABC1E9CE0BC}">
      <dgm:prSet/>
      <dgm:spPr/>
      <dgm:t>
        <a:bodyPr/>
        <a:lstStyle/>
        <a:p>
          <a:endParaRPr lang="ru-RU"/>
        </a:p>
      </dgm:t>
    </dgm:pt>
    <dgm:pt modelId="{5FFA8FD1-1B95-48DD-9F2E-B0BFA6671984}" type="sibTrans" cxnId="{ED787E9E-6EC0-43E1-9093-8ABC1E9CE0BC}">
      <dgm:prSet/>
      <dgm:spPr/>
      <dgm:t>
        <a:bodyPr/>
        <a:lstStyle/>
        <a:p>
          <a:endParaRPr lang="ru-RU"/>
        </a:p>
      </dgm:t>
    </dgm:pt>
    <dgm:pt modelId="{71D1C120-16EB-4A63-BD27-D1CFCFBD1F70}">
      <dgm:prSet phldrT="[Текст]" custT="1"/>
      <dgm:spPr>
        <a:solidFill>
          <a:srgbClr val="FB3823">
            <a:alpha val="90000"/>
          </a:srgbClr>
        </a:solidFill>
      </dgm:spPr>
      <dgm:t>
        <a:bodyPr/>
        <a:lstStyle/>
        <a:p>
          <a:r>
            <a:rPr lang="ru-RU" sz="1400" b="1" dirty="0" smtClean="0"/>
            <a:t>Игровая</a:t>
          </a:r>
        </a:p>
        <a:p>
          <a:r>
            <a:rPr lang="ru-RU" sz="1400" b="1" dirty="0" smtClean="0"/>
            <a:t>деятельность</a:t>
          </a:r>
          <a:endParaRPr lang="ru-RU" sz="1400" b="1" dirty="0"/>
        </a:p>
      </dgm:t>
    </dgm:pt>
    <dgm:pt modelId="{FCE4975E-E900-42BF-8F92-867DB7EA4C18}" type="parTrans" cxnId="{9DE758AD-1733-4B72-9FFD-4627039145EE}">
      <dgm:prSet/>
      <dgm:spPr/>
      <dgm:t>
        <a:bodyPr/>
        <a:lstStyle/>
        <a:p>
          <a:endParaRPr lang="ru-RU"/>
        </a:p>
      </dgm:t>
    </dgm:pt>
    <dgm:pt modelId="{5AA692AE-9C68-4476-A3DB-60865EE7DF6A}" type="sibTrans" cxnId="{9DE758AD-1733-4B72-9FFD-4627039145EE}">
      <dgm:prSet/>
      <dgm:spPr/>
      <dgm:t>
        <a:bodyPr/>
        <a:lstStyle/>
        <a:p>
          <a:endParaRPr lang="ru-RU"/>
        </a:p>
      </dgm:t>
    </dgm:pt>
    <dgm:pt modelId="{F6047BBF-5E86-4D2B-802A-B2A2EAF7B4B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b="1" smtClean="0"/>
            <a:t>Предметная </a:t>
          </a:r>
          <a:r>
            <a:rPr lang="ru-RU" sz="1400" b="1" dirty="0" smtClean="0"/>
            <a:t>деятельность</a:t>
          </a:r>
          <a:endParaRPr lang="ru-RU" sz="1400" b="1" dirty="0"/>
        </a:p>
      </dgm:t>
    </dgm:pt>
    <dgm:pt modelId="{7861B280-490D-4C95-BD1F-87171DEEBCF1}" type="parTrans" cxnId="{6A563203-DD89-4881-861E-57BD91AD981E}">
      <dgm:prSet/>
      <dgm:spPr/>
      <dgm:t>
        <a:bodyPr/>
        <a:lstStyle/>
        <a:p>
          <a:endParaRPr lang="ru-RU"/>
        </a:p>
      </dgm:t>
    </dgm:pt>
    <dgm:pt modelId="{F258A08D-493F-4C3E-A0EF-0F9A24CFA88C}" type="sibTrans" cxnId="{6A563203-DD89-4881-861E-57BD91AD981E}">
      <dgm:prSet/>
      <dgm:spPr/>
      <dgm:t>
        <a:bodyPr/>
        <a:lstStyle/>
        <a:p>
          <a:endParaRPr lang="ru-RU"/>
        </a:p>
      </dgm:t>
    </dgm:pt>
    <dgm:pt modelId="{00FA02D2-7D77-4983-BA0F-79189E72043A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?</a:t>
          </a:r>
          <a:endParaRPr lang="ru-RU" b="1" dirty="0">
            <a:solidFill>
              <a:srgbClr val="FF0000"/>
            </a:solidFill>
          </a:endParaRPr>
        </a:p>
      </dgm:t>
    </dgm:pt>
    <dgm:pt modelId="{89217EEF-5F2C-48B7-843B-AC2CF51ACBD8}" type="sibTrans" cxnId="{48A594D2-EB9A-47E4-9FCF-334A79B6E1A9}">
      <dgm:prSet/>
      <dgm:spPr/>
      <dgm:t>
        <a:bodyPr/>
        <a:lstStyle/>
        <a:p>
          <a:endParaRPr lang="ru-RU"/>
        </a:p>
      </dgm:t>
    </dgm:pt>
    <dgm:pt modelId="{2F83B9F9-B8EF-4CE5-B1A8-23A23100CC0F}" type="parTrans" cxnId="{48A594D2-EB9A-47E4-9FCF-334A79B6E1A9}">
      <dgm:prSet/>
      <dgm:spPr/>
      <dgm:t>
        <a:bodyPr/>
        <a:lstStyle/>
        <a:p>
          <a:endParaRPr lang="ru-RU"/>
        </a:p>
      </dgm:t>
    </dgm:pt>
    <dgm:pt modelId="{5A81D92A-D968-42DE-9F4F-838672182569}" type="pres">
      <dgm:prSet presAssocID="{9D1B3934-F7C4-4350-AD08-E134E6F6E57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2E41A-F6BC-465B-957E-EC45AE4D9AFD}" type="pres">
      <dgm:prSet presAssocID="{5429D9DF-7E48-40F6-897E-92D75C7C3B0C}" presName="compNode" presStyleCnt="0"/>
      <dgm:spPr/>
    </dgm:pt>
    <dgm:pt modelId="{5D632B8E-ADC1-4143-ACFA-1A0DDFA3356A}" type="pres">
      <dgm:prSet presAssocID="{5429D9DF-7E48-40F6-897E-92D75C7C3B0C}" presName="noGeometry" presStyleCnt="0"/>
      <dgm:spPr/>
    </dgm:pt>
    <dgm:pt modelId="{EB8C5841-7731-4920-A2D4-44830FDE8092}" type="pres">
      <dgm:prSet presAssocID="{5429D9DF-7E48-40F6-897E-92D75C7C3B0C}" presName="childTextVisible" presStyleLbl="bgAccFollowNode1" presStyleIdx="0" presStyleCnt="3" custScaleX="179525" custScaleY="12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45E5-13F9-4547-90B0-B425F5F0EE94}" type="pres">
      <dgm:prSet presAssocID="{5429D9DF-7E48-40F6-897E-92D75C7C3B0C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ECF4610D-B8CC-4B89-A917-0105437BDC44}" type="pres">
      <dgm:prSet presAssocID="{5429D9DF-7E48-40F6-897E-92D75C7C3B0C}" presName="parentText" presStyleLbl="node1" presStyleIdx="0" presStyleCnt="3" custScaleX="71566" custScaleY="76121" custLinFactNeighborX="-355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7B28C-39DE-4D7B-AB64-D00BCE01CEE1}" type="pres">
      <dgm:prSet presAssocID="{5429D9DF-7E48-40F6-897E-92D75C7C3B0C}" presName="aSpace" presStyleCnt="0"/>
      <dgm:spPr/>
    </dgm:pt>
    <dgm:pt modelId="{58B6F57F-0BAF-4519-922E-1636D0AFDFAB}" type="pres">
      <dgm:prSet presAssocID="{00FA02D2-7D77-4983-BA0F-79189E72043A}" presName="compNode" presStyleCnt="0"/>
      <dgm:spPr/>
    </dgm:pt>
    <dgm:pt modelId="{2850ABDA-2EE0-4E77-8CB5-6AFA5228A344}" type="pres">
      <dgm:prSet presAssocID="{00FA02D2-7D77-4983-BA0F-79189E72043A}" presName="noGeometry" presStyleCnt="0"/>
      <dgm:spPr/>
    </dgm:pt>
    <dgm:pt modelId="{B6CCDC74-D762-4FBA-8279-D9B0B477F369}" type="pres">
      <dgm:prSet presAssocID="{00FA02D2-7D77-4983-BA0F-79189E72043A}" presName="childTextVisible" presStyleLbl="bgAccFollowNode1" presStyleIdx="1" presStyleCnt="3" custScaleX="165917" custScaleY="130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4E97A-786F-4997-A3AC-0A87AE815A4C}" type="pres">
      <dgm:prSet presAssocID="{00FA02D2-7D77-4983-BA0F-79189E72043A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0ED7D7D8-3D46-4597-AD61-91C28F637B8E}" type="pres">
      <dgm:prSet presAssocID="{00FA02D2-7D77-4983-BA0F-79189E72043A}" presName="parentText" presStyleLbl="node1" presStyleIdx="1" presStyleCnt="3" custScaleX="84885" custScaleY="80189" custLinFactNeighborX="-35268" custLinFactNeighborY="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BB14D-3C43-4D11-B28A-465219D512BE}" type="pres">
      <dgm:prSet presAssocID="{00FA02D2-7D77-4983-BA0F-79189E72043A}" presName="aSpace" presStyleCnt="0"/>
      <dgm:spPr/>
    </dgm:pt>
    <dgm:pt modelId="{6AB46868-6400-49FA-8E50-69A2DA189150}" type="pres">
      <dgm:prSet presAssocID="{84090C53-79D4-44BE-8761-21DDDB5F14E2}" presName="compNode" presStyleCnt="0"/>
      <dgm:spPr/>
    </dgm:pt>
    <dgm:pt modelId="{1ABB0DF7-2D4F-4D95-B72B-47C6CE366F75}" type="pres">
      <dgm:prSet presAssocID="{84090C53-79D4-44BE-8761-21DDDB5F14E2}" presName="noGeometry" presStyleCnt="0"/>
      <dgm:spPr/>
    </dgm:pt>
    <dgm:pt modelId="{4BF03B57-098E-416D-978E-7BE7FC3B9C2A}" type="pres">
      <dgm:prSet presAssocID="{84090C53-79D4-44BE-8761-21DDDB5F14E2}" presName="childTextVisible" presStyleLbl="bgAccFollowNode1" presStyleIdx="2" presStyleCnt="3" custScaleX="155577" custScaleY="135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5A789-7D84-4F27-A2E8-AF92C2033043}" type="pres">
      <dgm:prSet presAssocID="{84090C53-79D4-44BE-8761-21DDDB5F14E2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841F595-CE3D-43C7-A973-4A1F97C77B5E}" type="pres">
      <dgm:prSet presAssocID="{84090C53-79D4-44BE-8761-21DDDB5F14E2}" presName="parentText" presStyleLbl="node1" presStyleIdx="2" presStyleCnt="3" custScaleX="87968" custScaleY="78023" custLinFactNeighborX="-32900" custLinFactNeighborY="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84AB0-AD82-4588-8843-3983ACD9371C}" type="presOf" srcId="{71D1C120-16EB-4A63-BD27-D1CFCFBD1F70}" destId="{80C5A789-7D84-4F27-A2E8-AF92C2033043}" srcOrd="1" destOrd="0" presId="urn:microsoft.com/office/officeart/2005/8/layout/hProcess6"/>
    <dgm:cxn modelId="{0E57519A-F498-4154-A1A8-78D322F8A305}" srcId="{5429D9DF-7E48-40F6-897E-92D75C7C3B0C}" destId="{0E902D94-23F8-4964-A79C-7B85BAD56B55}" srcOrd="0" destOrd="0" parTransId="{24B43972-FA41-47BB-9427-A93C100C8383}" sibTransId="{005D753A-3BB5-4D9B-880B-B3D9969E3613}"/>
    <dgm:cxn modelId="{04060A44-A4AE-45A1-853A-414542D2C347}" type="presOf" srcId="{9D1B3934-F7C4-4350-AD08-E134E6F6E57B}" destId="{5A81D92A-D968-42DE-9F4F-838672182569}" srcOrd="0" destOrd="0" presId="urn:microsoft.com/office/officeart/2005/8/layout/hProcess6"/>
    <dgm:cxn modelId="{9DE758AD-1733-4B72-9FFD-4627039145EE}" srcId="{84090C53-79D4-44BE-8761-21DDDB5F14E2}" destId="{71D1C120-16EB-4A63-BD27-D1CFCFBD1F70}" srcOrd="0" destOrd="0" parTransId="{FCE4975E-E900-42BF-8F92-867DB7EA4C18}" sibTransId="{5AA692AE-9C68-4476-A3DB-60865EE7DF6A}"/>
    <dgm:cxn modelId="{7FAD61D5-2A51-4CC2-BA95-A3D7934B0AB3}" type="presOf" srcId="{5429D9DF-7E48-40F6-897E-92D75C7C3B0C}" destId="{ECF4610D-B8CC-4B89-A917-0105437BDC44}" srcOrd="0" destOrd="0" presId="urn:microsoft.com/office/officeart/2005/8/layout/hProcess6"/>
    <dgm:cxn modelId="{6A563203-DD89-4881-861E-57BD91AD981E}" srcId="{00FA02D2-7D77-4983-BA0F-79189E72043A}" destId="{F6047BBF-5E86-4D2B-802A-B2A2EAF7B4B5}" srcOrd="0" destOrd="0" parTransId="{7861B280-490D-4C95-BD1F-87171DEEBCF1}" sibTransId="{F258A08D-493F-4C3E-A0EF-0F9A24CFA88C}"/>
    <dgm:cxn modelId="{5683833B-D0B6-4D8C-81C3-E5B030D3BF58}" type="presOf" srcId="{F6047BBF-5E86-4D2B-802A-B2A2EAF7B4B5}" destId="{7054E97A-786F-4997-A3AC-0A87AE815A4C}" srcOrd="1" destOrd="0" presId="urn:microsoft.com/office/officeart/2005/8/layout/hProcess6"/>
    <dgm:cxn modelId="{15CBEA2D-2AF6-4F44-B95F-59D3321025A0}" type="presOf" srcId="{00FA02D2-7D77-4983-BA0F-79189E72043A}" destId="{0ED7D7D8-3D46-4597-AD61-91C28F637B8E}" srcOrd="0" destOrd="0" presId="urn:microsoft.com/office/officeart/2005/8/layout/hProcess6"/>
    <dgm:cxn modelId="{04424A27-8139-497D-A292-0E0146724F4C}" type="presOf" srcId="{0E902D94-23F8-4964-A79C-7B85BAD56B55}" destId="{512C45E5-13F9-4547-90B0-B425F5F0EE94}" srcOrd="1" destOrd="0" presId="urn:microsoft.com/office/officeart/2005/8/layout/hProcess6"/>
    <dgm:cxn modelId="{1B1AF5F1-97E9-4B05-B1AF-EB07474254D8}" type="presOf" srcId="{0E902D94-23F8-4964-A79C-7B85BAD56B55}" destId="{EB8C5841-7731-4920-A2D4-44830FDE8092}" srcOrd="0" destOrd="0" presId="urn:microsoft.com/office/officeart/2005/8/layout/hProcess6"/>
    <dgm:cxn modelId="{32BFBE77-3156-4D1B-9E8D-13EBF0233D33}" type="presOf" srcId="{F6047BBF-5E86-4D2B-802A-B2A2EAF7B4B5}" destId="{B6CCDC74-D762-4FBA-8279-D9B0B477F369}" srcOrd="0" destOrd="0" presId="urn:microsoft.com/office/officeart/2005/8/layout/hProcess6"/>
    <dgm:cxn modelId="{A0F7A823-7D81-492C-9FE3-3623E8443346}" type="presOf" srcId="{71D1C120-16EB-4A63-BD27-D1CFCFBD1F70}" destId="{4BF03B57-098E-416D-978E-7BE7FC3B9C2A}" srcOrd="0" destOrd="0" presId="urn:microsoft.com/office/officeart/2005/8/layout/hProcess6"/>
    <dgm:cxn modelId="{ED787E9E-6EC0-43E1-9093-8ABC1E9CE0BC}" srcId="{9D1B3934-F7C4-4350-AD08-E134E6F6E57B}" destId="{84090C53-79D4-44BE-8761-21DDDB5F14E2}" srcOrd="2" destOrd="0" parTransId="{944B936C-196E-4AD5-B465-D7FDBE257A7B}" sibTransId="{5FFA8FD1-1B95-48DD-9F2E-B0BFA6671984}"/>
    <dgm:cxn modelId="{2008AF03-9EB5-46FC-A658-62D572934F6B}" type="presOf" srcId="{84090C53-79D4-44BE-8761-21DDDB5F14E2}" destId="{F841F595-CE3D-43C7-A973-4A1F97C77B5E}" srcOrd="0" destOrd="0" presId="urn:microsoft.com/office/officeart/2005/8/layout/hProcess6"/>
    <dgm:cxn modelId="{48A594D2-EB9A-47E4-9FCF-334A79B6E1A9}" srcId="{9D1B3934-F7C4-4350-AD08-E134E6F6E57B}" destId="{00FA02D2-7D77-4983-BA0F-79189E72043A}" srcOrd="1" destOrd="0" parTransId="{2F83B9F9-B8EF-4CE5-B1A8-23A23100CC0F}" sibTransId="{89217EEF-5F2C-48B7-843B-AC2CF51ACBD8}"/>
    <dgm:cxn modelId="{8C260603-7126-45FE-A0E6-F16276BED73E}" srcId="{9D1B3934-F7C4-4350-AD08-E134E6F6E57B}" destId="{5429D9DF-7E48-40F6-897E-92D75C7C3B0C}" srcOrd="0" destOrd="0" parTransId="{4CC7D37B-01F8-46DB-BFCE-AEF0F27DBDA2}" sibTransId="{A2C28832-F0F3-4D4B-B0EF-55D99259C80E}"/>
    <dgm:cxn modelId="{62CE8706-8744-4FDE-BAD5-5DEAF0BEEE86}" type="presParOf" srcId="{5A81D92A-D968-42DE-9F4F-838672182569}" destId="{4962E41A-F6BC-465B-957E-EC45AE4D9AFD}" srcOrd="0" destOrd="0" presId="urn:microsoft.com/office/officeart/2005/8/layout/hProcess6"/>
    <dgm:cxn modelId="{3A710774-2733-42AF-80DB-4FF785115670}" type="presParOf" srcId="{4962E41A-F6BC-465B-957E-EC45AE4D9AFD}" destId="{5D632B8E-ADC1-4143-ACFA-1A0DDFA3356A}" srcOrd="0" destOrd="0" presId="urn:microsoft.com/office/officeart/2005/8/layout/hProcess6"/>
    <dgm:cxn modelId="{8D9EE080-C2EA-4486-923D-4DF0C9DA1490}" type="presParOf" srcId="{4962E41A-F6BC-465B-957E-EC45AE4D9AFD}" destId="{EB8C5841-7731-4920-A2D4-44830FDE8092}" srcOrd="1" destOrd="0" presId="urn:microsoft.com/office/officeart/2005/8/layout/hProcess6"/>
    <dgm:cxn modelId="{A6C9AEA5-AF88-425F-A46B-3C008BAC854A}" type="presParOf" srcId="{4962E41A-F6BC-465B-957E-EC45AE4D9AFD}" destId="{512C45E5-13F9-4547-90B0-B425F5F0EE94}" srcOrd="2" destOrd="0" presId="urn:microsoft.com/office/officeart/2005/8/layout/hProcess6"/>
    <dgm:cxn modelId="{A6DC742A-968D-4D9F-8DDB-BA6F69BCAFA1}" type="presParOf" srcId="{4962E41A-F6BC-465B-957E-EC45AE4D9AFD}" destId="{ECF4610D-B8CC-4B89-A917-0105437BDC44}" srcOrd="3" destOrd="0" presId="urn:microsoft.com/office/officeart/2005/8/layout/hProcess6"/>
    <dgm:cxn modelId="{157630CE-4A06-4117-84B7-E11F4F989163}" type="presParOf" srcId="{5A81D92A-D968-42DE-9F4F-838672182569}" destId="{9DD7B28C-39DE-4D7B-AB64-D00BCE01CEE1}" srcOrd="1" destOrd="0" presId="urn:microsoft.com/office/officeart/2005/8/layout/hProcess6"/>
    <dgm:cxn modelId="{AC3CEC08-7692-478B-9647-2959CB9ECE0E}" type="presParOf" srcId="{5A81D92A-D968-42DE-9F4F-838672182569}" destId="{58B6F57F-0BAF-4519-922E-1636D0AFDFAB}" srcOrd="2" destOrd="0" presId="urn:microsoft.com/office/officeart/2005/8/layout/hProcess6"/>
    <dgm:cxn modelId="{FC4802A0-F8BF-4E79-B967-4C444BDC0F8E}" type="presParOf" srcId="{58B6F57F-0BAF-4519-922E-1636D0AFDFAB}" destId="{2850ABDA-2EE0-4E77-8CB5-6AFA5228A344}" srcOrd="0" destOrd="0" presId="urn:microsoft.com/office/officeart/2005/8/layout/hProcess6"/>
    <dgm:cxn modelId="{5564E356-B7F8-4288-AD09-92E6C466C9C9}" type="presParOf" srcId="{58B6F57F-0BAF-4519-922E-1636D0AFDFAB}" destId="{B6CCDC74-D762-4FBA-8279-D9B0B477F369}" srcOrd="1" destOrd="0" presId="urn:microsoft.com/office/officeart/2005/8/layout/hProcess6"/>
    <dgm:cxn modelId="{B410DDF1-144D-4829-99FF-568DDDD5357E}" type="presParOf" srcId="{58B6F57F-0BAF-4519-922E-1636D0AFDFAB}" destId="{7054E97A-786F-4997-A3AC-0A87AE815A4C}" srcOrd="2" destOrd="0" presId="urn:microsoft.com/office/officeart/2005/8/layout/hProcess6"/>
    <dgm:cxn modelId="{F743C5E2-2CB6-4303-9432-35F24EE34301}" type="presParOf" srcId="{58B6F57F-0BAF-4519-922E-1636D0AFDFAB}" destId="{0ED7D7D8-3D46-4597-AD61-91C28F637B8E}" srcOrd="3" destOrd="0" presId="urn:microsoft.com/office/officeart/2005/8/layout/hProcess6"/>
    <dgm:cxn modelId="{71F19646-52ED-4326-9BC0-A50C935C7535}" type="presParOf" srcId="{5A81D92A-D968-42DE-9F4F-838672182569}" destId="{E63BB14D-3C43-4D11-B28A-465219D512BE}" srcOrd="3" destOrd="0" presId="urn:microsoft.com/office/officeart/2005/8/layout/hProcess6"/>
    <dgm:cxn modelId="{AFB3C469-B660-4F51-93A6-C116F5BC9A28}" type="presParOf" srcId="{5A81D92A-D968-42DE-9F4F-838672182569}" destId="{6AB46868-6400-49FA-8E50-69A2DA189150}" srcOrd="4" destOrd="0" presId="urn:microsoft.com/office/officeart/2005/8/layout/hProcess6"/>
    <dgm:cxn modelId="{587E69BC-3EB7-48C0-A040-2379CAA20098}" type="presParOf" srcId="{6AB46868-6400-49FA-8E50-69A2DA189150}" destId="{1ABB0DF7-2D4F-4D95-B72B-47C6CE366F75}" srcOrd="0" destOrd="0" presId="urn:microsoft.com/office/officeart/2005/8/layout/hProcess6"/>
    <dgm:cxn modelId="{875F560C-1CF1-4D9B-8903-AD213FA0C154}" type="presParOf" srcId="{6AB46868-6400-49FA-8E50-69A2DA189150}" destId="{4BF03B57-098E-416D-978E-7BE7FC3B9C2A}" srcOrd="1" destOrd="0" presId="urn:microsoft.com/office/officeart/2005/8/layout/hProcess6"/>
    <dgm:cxn modelId="{069E1722-920E-460F-9C9D-FE7F1AE4693D}" type="presParOf" srcId="{6AB46868-6400-49FA-8E50-69A2DA189150}" destId="{80C5A789-7D84-4F27-A2E8-AF92C2033043}" srcOrd="2" destOrd="0" presId="urn:microsoft.com/office/officeart/2005/8/layout/hProcess6"/>
    <dgm:cxn modelId="{CA495B26-B44F-423C-9069-67AE8940613B}" type="presParOf" srcId="{6AB46868-6400-49FA-8E50-69A2DA189150}" destId="{F841F595-CE3D-43C7-A973-4A1F97C77B5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986C1-D6DA-4060-AF4E-4B407E79B557}">
      <dsp:nvSpPr>
        <dsp:cNvPr id="0" name=""/>
        <dsp:cNvSpPr/>
      </dsp:nvSpPr>
      <dsp:spPr>
        <a:xfrm>
          <a:off x="5409" y="2491845"/>
          <a:ext cx="3148895" cy="1041327"/>
        </a:xfrm>
        <a:prstGeom prst="chevron">
          <a:avLst/>
        </a:prstGeom>
        <a:solidFill>
          <a:srgbClr val="E24E3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Потребность в доброжелательном внимании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26073" y="2491845"/>
        <a:ext cx="2107568" cy="1041327"/>
      </dsp:txXfrm>
    </dsp:sp>
    <dsp:sp modelId="{E9D9787E-D5B2-4AE6-8D0A-FE6956DD5887}">
      <dsp:nvSpPr>
        <dsp:cNvPr id="0" name=""/>
        <dsp:cNvSpPr/>
      </dsp:nvSpPr>
      <dsp:spPr>
        <a:xfrm>
          <a:off x="2839415" y="2481850"/>
          <a:ext cx="3148895" cy="1061316"/>
        </a:xfrm>
        <a:prstGeom prst="chevron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Потребность в сотрудничестве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0073" y="2481850"/>
        <a:ext cx="2087579" cy="1061316"/>
      </dsp:txXfrm>
    </dsp:sp>
    <dsp:sp modelId="{40B22A7E-9A08-4B77-87AF-3266EE481093}">
      <dsp:nvSpPr>
        <dsp:cNvPr id="0" name=""/>
        <dsp:cNvSpPr/>
      </dsp:nvSpPr>
      <dsp:spPr>
        <a:xfrm>
          <a:off x="5673421" y="2477392"/>
          <a:ext cx="3148895" cy="1070233"/>
        </a:xfrm>
        <a:prstGeom prst="chevron">
          <a:avLst/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Потребность в уважении взрослого;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Познавательная потребность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208538" y="2477392"/>
        <a:ext cx="2078662" cy="1070233"/>
      </dsp:txXfrm>
    </dsp:sp>
    <dsp:sp modelId="{59DAA3C4-ED12-4724-96C4-1204C892BFB2}">
      <dsp:nvSpPr>
        <dsp:cNvPr id="0" name=""/>
        <dsp:cNvSpPr/>
      </dsp:nvSpPr>
      <dsp:spPr>
        <a:xfrm>
          <a:off x="8507427" y="2464330"/>
          <a:ext cx="3148895" cy="1096357"/>
        </a:xfrm>
        <a:prstGeom prst="chevron">
          <a:avLst/>
        </a:prstGeom>
        <a:solidFill>
          <a:srgbClr val="B864B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Потребность во взаимопонимании и сопереживании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055606" y="2464330"/>
        <a:ext cx="2052538" cy="1096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C5841-7731-4920-A2D4-44830FDE8092}">
      <dsp:nvSpPr>
        <dsp:cNvPr id="0" name=""/>
        <dsp:cNvSpPr/>
      </dsp:nvSpPr>
      <dsp:spPr>
        <a:xfrm>
          <a:off x="245" y="1717279"/>
          <a:ext cx="4076741" cy="2490251"/>
        </a:xfrm>
        <a:prstGeom prst="rightArrow">
          <a:avLst>
            <a:gd name="adj1" fmla="val 70000"/>
            <a:gd name="adj2" fmla="val 50000"/>
          </a:avLst>
        </a:prstGeom>
        <a:solidFill>
          <a:srgbClr val="92D050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Непосредственно-эмоциональное общение</a:t>
          </a:r>
          <a:endParaRPr lang="ru-RU" sz="1400" b="1" kern="1200" dirty="0"/>
        </a:p>
      </dsp:txBody>
      <dsp:txXfrm>
        <a:off x="1019430" y="2090817"/>
        <a:ext cx="2185968" cy="1743175"/>
      </dsp:txXfrm>
    </dsp:sp>
    <dsp:sp modelId="{ECF4610D-B8CC-4B89-A917-0105437BDC44}">
      <dsp:nvSpPr>
        <dsp:cNvPr id="0" name=""/>
        <dsp:cNvSpPr/>
      </dsp:nvSpPr>
      <dsp:spPr>
        <a:xfrm>
          <a:off x="93645" y="2530256"/>
          <a:ext cx="812577" cy="864296"/>
        </a:xfrm>
        <a:prstGeom prst="ellipse">
          <a:avLst/>
        </a:prstGeom>
        <a:solidFill>
          <a:srgbClr val="FFFF00"/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2644" y="2656829"/>
        <a:ext cx="574579" cy="611150"/>
      </dsp:txXfrm>
    </dsp:sp>
    <dsp:sp modelId="{B6CCDC74-D762-4FBA-8279-D9B0B477F369}">
      <dsp:nvSpPr>
        <dsp:cNvPr id="0" name=""/>
        <dsp:cNvSpPr/>
      </dsp:nvSpPr>
      <dsp:spPr>
        <a:xfrm>
          <a:off x="4218915" y="1666085"/>
          <a:ext cx="3767724" cy="2592638"/>
        </a:xfrm>
        <a:prstGeom prst="rightArrow">
          <a:avLst>
            <a:gd name="adj1" fmla="val 70000"/>
            <a:gd name="adj2" fmla="val 50000"/>
          </a:avLst>
        </a:prstGeom>
        <a:solidFill>
          <a:srgbClr val="00B0F0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Предметно-</a:t>
          </a:r>
          <a:r>
            <a:rPr lang="ru-RU" sz="1400" b="1" kern="1200" dirty="0" err="1" smtClean="0"/>
            <a:t>манипулятивная</a:t>
          </a:r>
          <a:r>
            <a:rPr lang="ru-RU" sz="1400" b="1" kern="1200" dirty="0" smtClean="0"/>
            <a:t> деятельность</a:t>
          </a:r>
          <a:endParaRPr lang="ru-RU" sz="1400" b="1" kern="1200" dirty="0"/>
        </a:p>
      </dsp:txBody>
      <dsp:txXfrm>
        <a:off x="5160846" y="2054981"/>
        <a:ext cx="1918370" cy="1814846"/>
      </dsp:txXfrm>
    </dsp:sp>
    <dsp:sp modelId="{0ED7D7D8-3D46-4597-AD61-91C28F637B8E}">
      <dsp:nvSpPr>
        <dsp:cNvPr id="0" name=""/>
        <dsp:cNvSpPr/>
      </dsp:nvSpPr>
      <dsp:spPr>
        <a:xfrm>
          <a:off x="4085008" y="2518130"/>
          <a:ext cx="963805" cy="910485"/>
        </a:xfrm>
        <a:prstGeom prst="ellipse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4226154" y="2651467"/>
        <a:ext cx="681513" cy="643811"/>
      </dsp:txXfrm>
    </dsp:sp>
    <dsp:sp modelId="{4BF03B57-098E-416D-978E-7BE7FC3B9C2A}">
      <dsp:nvSpPr>
        <dsp:cNvPr id="0" name=""/>
        <dsp:cNvSpPr/>
      </dsp:nvSpPr>
      <dsp:spPr>
        <a:xfrm>
          <a:off x="8128567" y="1621730"/>
          <a:ext cx="3532918" cy="2681348"/>
        </a:xfrm>
        <a:prstGeom prst="rightArrow">
          <a:avLst>
            <a:gd name="adj1" fmla="val 70000"/>
            <a:gd name="adj2" fmla="val 50000"/>
          </a:avLst>
        </a:prstGeom>
        <a:solidFill>
          <a:srgbClr val="FB3823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Игровая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деятельность</a:t>
          </a:r>
          <a:endParaRPr lang="ru-RU" sz="1400" b="1" kern="1200" dirty="0"/>
        </a:p>
      </dsp:txBody>
      <dsp:txXfrm>
        <a:off x="9011797" y="2023932"/>
        <a:ext cx="1722298" cy="1876944"/>
      </dsp:txXfrm>
    </dsp:sp>
    <dsp:sp modelId="{F841F595-CE3D-43C7-A973-4A1F97C77B5E}">
      <dsp:nvSpPr>
        <dsp:cNvPr id="0" name=""/>
        <dsp:cNvSpPr/>
      </dsp:nvSpPr>
      <dsp:spPr>
        <a:xfrm>
          <a:off x="7886642" y="2530302"/>
          <a:ext cx="998810" cy="885892"/>
        </a:xfrm>
        <a:prstGeom prst="ellipse">
          <a:avLst/>
        </a:prstGeom>
        <a:solidFill>
          <a:srgbClr val="00206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032914" y="2660038"/>
        <a:ext cx="706266" cy="6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9DF6-B326-4DF2-B12D-B4E6A16821EE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ABCE-1EF4-4C37-957D-76EF01BA9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59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ABCE-1EF4-4C37-957D-76EF01BA93F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19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229" y="696686"/>
            <a:ext cx="802581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ОГБОУ ДПО «Костромской областной институт развития образования»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Отдел сопровождения дошкольного образования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3" y="1611086"/>
            <a:ext cx="11168744" cy="2024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 </a:t>
            </a:r>
          </a:p>
          <a:p>
            <a:pPr algn="ctr"/>
            <a:r>
              <a:rPr lang="ru-RU" sz="3300" b="1" dirty="0" smtClean="0">
                <a:solidFill>
                  <a:srgbClr val="002060"/>
                </a:solidFill>
              </a:rPr>
              <a:t>для педагогов дошкольного образования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«Учимся общаться с ребенком»</a:t>
            </a:r>
          </a:p>
          <a:p>
            <a:pPr algn="ctr"/>
            <a:endParaRPr lang="ru-RU" sz="5200" b="1" dirty="0" smtClean="0">
              <a:solidFill>
                <a:srgbClr val="C00000"/>
              </a:solidFill>
            </a:endParaRPr>
          </a:p>
          <a:p>
            <a:pPr algn="ctr"/>
            <a:endParaRPr lang="ru-RU" sz="38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0114" y="4615543"/>
            <a:ext cx="5627916" cy="1273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Материал подготовила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Раева Валентина Вячеславовна</a:t>
            </a: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методист отдела сопровождения дошкольного образования</a:t>
            </a:r>
            <a:endParaRPr kumimoji="0" lang="ru-RU" sz="2000" b="0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058" y="3637962"/>
            <a:ext cx="5660571" cy="290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94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87829"/>
            <a:ext cx="6716485" cy="1513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Процесс общения составляют три стороны: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807029" y="2242457"/>
          <a:ext cx="9278937" cy="420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29343" y="337458"/>
          <a:ext cx="10820400" cy="549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6684" y="206829"/>
            <a:ext cx="10363201" cy="511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ситуативно-личностная форма общения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086" y="801666"/>
          <a:ext cx="11179628" cy="57903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8133"/>
                <a:gridCol w="7451495"/>
              </a:tblGrid>
              <a:tr h="5260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Время возникновения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Примерно в 2 месяца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23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Место, которое оно занимает в жизни ребенка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Общение с близкими взрослыми обеспечивает выживание младенца и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удовлетворение его первичных потребностей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303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Главное содержание потребности, которая удовлетворяется детьми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ходе общения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Потребность в доброжелательном внимании взрослого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363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Ведущие мотивы, побуждающие малыша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 общению со взрослым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Личностные: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взрослый как ласковый доброжелатель, центральный объект познания и деятельности. Неиндивидуализированный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источник активной ласки и внимания, не связанный с действиями ребенка.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17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Основные средства общения, с помощью которых осуществляется коммуникация с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другими людьми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Экспрессивно-мимические операции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6684" y="206829"/>
            <a:ext cx="10363201" cy="511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ситуативно-деловая форма общения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086" y="801666"/>
          <a:ext cx="11179628" cy="57903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8133"/>
                <a:gridCol w="7451495"/>
              </a:tblGrid>
              <a:tr h="5260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Время возникновения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 6 месяцев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23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Место, которое оно занимает в жизни ребенка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Общение развертывается в ходе совместной деятельности со взрослым в предметной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деятельности и ее обслуживает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303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Главное содержание потребности, которая удовлетворяется детьми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ходе общения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Потребность в доброжелательном внимании и сотрудничестве со взрослыми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363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Ведущие мотивы, побуждающие малыша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 общению со взрослым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Деловой: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взрослый как образец для подражания,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эксперт по оценке умений и знаний. Помощник, организатор, партнер и участник совместной деятельности.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17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Основные средства общения, с помощью которых осуществляется коммуникация с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другими людьми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Предметно-действенные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 операции.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6684" y="206829"/>
            <a:ext cx="10363201" cy="511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внеситуативно-познавательная форма общения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086" y="801666"/>
          <a:ext cx="11179628" cy="58843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8133"/>
                <a:gridCol w="7451495"/>
              </a:tblGrid>
              <a:tr h="5260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Время возникновения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3-4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года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23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Место, которое оно занимает в жизни ребенка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Общение развертывается на фоне совместной деятельности со взрослым и самостоятельной деятельности ребенка по ознакомлению с физическим миром 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и ее обслуживает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196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Главное содержание потребности, которая удовлетворяется детьми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ходе общения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Потребность в доброжелательном внимании, сотрудничестве со взрослыми и уважении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363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Ведущие мотивы, побуждающие малыша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 общению со взрослым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Познавательный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взрослый как эрудит, источник познания, 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партнер по обсуждению причин и связей в физическом мире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17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Основные средства общения, с помощью которых осуществляется коммуникация с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другими людьми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Речь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6684" y="206829"/>
            <a:ext cx="10363201" cy="511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внеситуативно-личностная форма общения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086" y="801666"/>
          <a:ext cx="11469218" cy="55795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40659"/>
                <a:gridCol w="7728559"/>
              </a:tblGrid>
              <a:tr h="5260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Время возникновения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5-6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лет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23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Место, которое оно занимает в жизни ребенка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Общение развертывается теоретического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и практического познания ребенком социального мира и протекает в форме самостоятельных эпизодов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196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Главное содержание потребности, которая удовлетворяется детьми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ходе общения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Потребность в доброжелательном внимании, сотрудничестве,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уважении взрослого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при ведущей роли стремления к сопереживанию и взаимопониманию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363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Ведущие мотивы, побуждающие малыша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 общению со взрослым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Личностный: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взрослый как целостная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личность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, обладающая знаниями, умениями и социально-нравственными нормами,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строгий и добрый старший друг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917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Основные средства общения, с помощью которых осуществляется коммуникация с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другими людьми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Речь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Ваш вывод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уважаемые коллеги</a:t>
            </a:r>
            <a:endParaRPr lang="ru-RU" sz="4000" dirty="0"/>
          </a:p>
        </p:txBody>
      </p:sp>
      <p:pic>
        <p:nvPicPr>
          <p:cNvPr id="5122" name="Picture 2" descr="J:\материалы РСМО общение\17688053-Eyewear-glasses-woman-with-question-mark-on-white-background--Stock-Photo.jpg"/>
          <p:cNvPicPr>
            <a:picLocks noChangeAspect="1" noChangeArrowheads="1"/>
          </p:cNvPicPr>
          <p:nvPr/>
        </p:nvPicPr>
        <p:blipFill>
          <a:blip r:embed="rId2">
            <a:lum bright="-12000" contrast="8000"/>
          </a:blip>
          <a:srcRect/>
          <a:stretch>
            <a:fillRect/>
          </a:stretch>
        </p:blipFill>
        <p:spPr bwMode="auto">
          <a:xfrm>
            <a:off x="317727" y="2253343"/>
            <a:ext cx="285783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0520" y="450938"/>
          <a:ext cx="11661732" cy="602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671" y="864108"/>
            <a:ext cx="10620797" cy="512064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Периодизация детского развития </a:t>
            </a:r>
            <a:r>
              <a:rPr lang="ru-RU" dirty="0" smtClean="0">
                <a:solidFill>
                  <a:srgbClr val="FF0000"/>
                </a:solidFill>
              </a:rPr>
              <a:t>(по Л.С. Выготскому)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76407" y="1540699"/>
          <a:ext cx="10734804" cy="49277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198"/>
                <a:gridCol w="3482236"/>
                <a:gridCol w="4509370"/>
              </a:tblGrid>
              <a:tr h="7039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Стабильный характер развития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Критический характер возраста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0-2 месяца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новорожденного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месяца – 1год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Младенческий возраст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одного года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год – 3 года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Раннее детство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трёхлетия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г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ода – 7 лет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Дошкольное детство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семилетия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 лет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-  13лет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Школьный возраст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</a:t>
                      </a:r>
                      <a:r>
                        <a:rPr lang="ru-RU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тринадцатилетия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9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 лет – 17 лет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Пубертальный возраст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Кризис </a:t>
                      </a:r>
                      <a:r>
                        <a:rPr lang="ru-RU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семнадцатилетия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49254761"/>
              </p:ext>
            </p:extLst>
          </p:nvPr>
        </p:nvGraphicFramePr>
        <p:xfrm>
          <a:off x="225468" y="475990"/>
          <a:ext cx="11661732" cy="592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57" y="838200"/>
            <a:ext cx="7195457" cy="2601686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большая роскошь</a:t>
            </a:r>
          </a:p>
          <a:p>
            <a:pPr marL="446088" indent="-446088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на свете – это роскошь </a:t>
            </a:r>
          </a:p>
          <a:p>
            <a:pPr marL="446088" indent="185738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человеческого общения! 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Антуан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де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Сент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Экзюпери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3" y="268801"/>
            <a:ext cx="3679373" cy="285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1491" y="3537857"/>
            <a:ext cx="4820799" cy="302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371" y="3810001"/>
            <a:ext cx="4439735" cy="272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68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34004" y="388307"/>
            <a:ext cx="7252571" cy="559644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Взаимодействие взрослых с детьми является важнейшим фактором развития ребенка и пронизывает все направления образовательной деятельности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 descr="J:\материалы РСМО общение\banners_flowers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466" y="3628524"/>
            <a:ext cx="4343027" cy="288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материалы РСМО общение\1457211090_23561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28" y="450936"/>
            <a:ext cx="3884533" cy="280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J:\материалы РСМО общение\photo_9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9003" y="2892936"/>
            <a:ext cx="4710545" cy="324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01910" cy="460118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Детей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учит то,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что их окружает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399" y="150312"/>
            <a:ext cx="8610601" cy="655111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критикуют — он учится осуждать.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хвалят — он учится оценивать.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ребенку демонстрируют враждебность — он учится драться.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с ребенком обычно честны — он учится справедливости.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высмеивают — он учится быть робким.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ребенок часто живет с чувством безопасности — он учится верить.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позорят — он учится чувствовать себя виноватым.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одобряют — он учится хорошо к себе относиться.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к ребенку часто бывают снисходительны — он учится быть терпеливым.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ребенка часто подбадривают — он учится уверенности в себе.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ребенок живет в атмосфере дружбы и чувствует себя нужным — он учится находить в этом мире любовь.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Концентрируйтесь на развитии хорошего в ребенке, так что в итоге плохому не будет оставаться места.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Всегда прислушивайтесь и отвечайте ребенку, который обращается к вам.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Уважайте ребенка, который сделал ошибку и сможет сейчас или чуть позже исправить ее.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Будьте готовы помочь ребенку, который находится в поиске, и быть незаметным для того ребенка, который уже все нашел.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Помогайте ребенку осваивать неосвоенное ранее. Делайте это, наполняя окружающий мир заботой, сдержанностью, тишиной и любовью.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обращении с ребенком всегда придерживайтесь лучших манер - предлагайте ему лучшее, что есть в вас самих.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870857"/>
            <a:ext cx="2947482" cy="5148943"/>
          </a:xfrm>
        </p:spPr>
        <p:txBody>
          <a:bodyPr vert="wordArtVert"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Незаконченные предложения:</a:t>
            </a: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меня новым было ………….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Больше всего меня заинтересовало……………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Мне было интересно, потому что ………….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меня было неожиданным ..........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 получила удовольствие от того, что………..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1123839"/>
            <a:ext cx="7227519" cy="158178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 следующей встречи 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J:\материалы РСМО общение\slide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594" y="3142989"/>
            <a:ext cx="8260496" cy="258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359229"/>
            <a:ext cx="8363413" cy="166551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Ребенок не может жить и развиваться вне общества,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он изначально, включен в общественные отношения, и чем младше ребенок,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тем более социальным существом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он является.</a:t>
            </a:r>
            <a:endParaRPr lang="ru-RU" dirty="0"/>
          </a:p>
        </p:txBody>
      </p:sp>
      <p:pic>
        <p:nvPicPr>
          <p:cNvPr id="3074" name="Picture 2" descr="J:\материалы РСМО общение\1440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79"/>
          <a:stretch>
            <a:fillRect/>
          </a:stretch>
        </p:blipFill>
        <p:spPr bwMode="auto">
          <a:xfrm>
            <a:off x="5620215" y="3857211"/>
            <a:ext cx="4467217" cy="269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материалы РСМО общение\wx1080.jpg"/>
          <p:cNvPicPr>
            <a:picLocks noChangeAspect="1" noChangeArrowheads="1"/>
          </p:cNvPicPr>
          <p:nvPr/>
        </p:nvPicPr>
        <p:blipFill>
          <a:blip r:embed="rId3"/>
          <a:srcRect l="10621"/>
          <a:stretch>
            <a:fillRect/>
          </a:stretch>
        </p:blipFill>
        <p:spPr bwMode="auto">
          <a:xfrm>
            <a:off x="8658922" y="1893853"/>
            <a:ext cx="3002943" cy="231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J:\материалы РСМО общение\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780" y="267629"/>
            <a:ext cx="2976636" cy="225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J:\материалы РСМО общение\Child-care-Day-Car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211" y="3100040"/>
            <a:ext cx="4977735" cy="331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17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Ваш вывод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уважаемые коллеги</a:t>
            </a:r>
            <a:endParaRPr lang="ru-RU" sz="4000" dirty="0"/>
          </a:p>
        </p:txBody>
      </p:sp>
      <p:pic>
        <p:nvPicPr>
          <p:cNvPr id="5122" name="Picture 2" descr="J:\материалы РСМО общение\17688053-Eyewear-glasses-woman-with-question-mark-on-white-background--Stock-Photo.jpg"/>
          <p:cNvPicPr>
            <a:picLocks noChangeAspect="1" noChangeArrowheads="1"/>
          </p:cNvPicPr>
          <p:nvPr/>
        </p:nvPicPr>
        <p:blipFill>
          <a:blip r:embed="rId2">
            <a:lum bright="-12000" contrast="8000"/>
          </a:blip>
          <a:srcRect/>
          <a:stretch>
            <a:fillRect/>
          </a:stretch>
        </p:blipFill>
        <p:spPr bwMode="auto">
          <a:xfrm>
            <a:off x="317727" y="2253343"/>
            <a:ext cx="285783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со взрослыми имеет исключительное значение для ребенка на всех этапах детства.                         Но особенно важным оно является в первые семь лет его жизни, когда закладываются все основы личности и деятельности растущего человека.                                  Причем чем меньше ребенку лет, тем большее значение для него имеет общение со взрослыми.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J:\материалы РСМО общение\18_11_2016_kak_nauchit_rebyonka_koncentrirovat_sy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744" y="3643992"/>
            <a:ext cx="5209952" cy="280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J:\материалы РСМО общение\fizr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9483" y="293055"/>
            <a:ext cx="3581402" cy="248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J:\материалы РСМО общение\20140610074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28" y="3479121"/>
            <a:ext cx="3655272" cy="306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Рекомендую</a:t>
            </a:r>
            <a:r>
              <a:rPr lang="ru-RU" b="1" dirty="0" smtClean="0">
                <a:solidFill>
                  <a:srgbClr val="C00000"/>
                </a:solidFill>
              </a:rPr>
              <a:t> прочитать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8" y="402771"/>
            <a:ext cx="3696303" cy="58238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 абсолютно невероятная, но реальная история, главной героиней которой является сама автор, потрясла до глубины души миллионов читателей.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Автору пришлось невольно стать современным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Маугли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пройти через необыкновенные и шокирующие испытания, чтобы обрести желанную свободу.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J:\материалы РСМО общение\62202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6571" y="881742"/>
            <a:ext cx="3524952" cy="51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718457"/>
            <a:ext cx="4234543" cy="11321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ОБЩЕНИЕ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029" y="864108"/>
            <a:ext cx="7472439" cy="5120640"/>
          </a:xfrm>
        </p:spPr>
        <p:txBody>
          <a:bodyPr/>
          <a:lstStyle/>
          <a:p>
            <a:pPr marL="182563" indent="-7938" algn="just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182563" indent="-7938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рассматривается как взаимодействие людей, направленное на согласование и объединение их усилий с целью налаживания отношений и достижения общего результата.</a:t>
            </a:r>
          </a:p>
          <a:p>
            <a:pPr marL="182563" indent="-7938" algn="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(М.И. </a:t>
            </a:r>
            <a:r>
              <a:rPr lang="ru-RU" sz="2400" i="1" dirty="0" err="1" smtClean="0">
                <a:solidFill>
                  <a:srgbClr val="FF0000"/>
                </a:solidFill>
              </a:rPr>
              <a:t>Лисина</a:t>
            </a:r>
            <a:r>
              <a:rPr lang="ru-RU" sz="2400" i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620" y="3614057"/>
            <a:ext cx="4602809" cy="293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itty.ru/wp-content/uploads/2016/05/priuchit-rebenka-k-distsip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734" y="1835321"/>
            <a:ext cx="2598500" cy="3896449"/>
          </a:xfrm>
          <a:prstGeom prst="rect">
            <a:avLst/>
          </a:prstGeom>
          <a:noFill/>
        </p:spPr>
      </p:pic>
      <p:pic>
        <p:nvPicPr>
          <p:cNvPr id="8196" name="Picture 4" descr="https://ds03.infourok.ru/uploads/ex/0a22/000351f9-f4f430a9/hello_html_m5b28219f.jpg"/>
          <p:cNvPicPr>
            <a:picLocks noChangeAspect="1" noChangeArrowheads="1"/>
          </p:cNvPicPr>
          <p:nvPr/>
        </p:nvPicPr>
        <p:blipFill>
          <a:blip r:embed="rId3"/>
          <a:srcRect r="17721"/>
          <a:stretch>
            <a:fillRect/>
          </a:stretch>
        </p:blipFill>
        <p:spPr bwMode="auto">
          <a:xfrm>
            <a:off x="360546" y="379142"/>
            <a:ext cx="3642741" cy="2952979"/>
          </a:xfrm>
          <a:prstGeom prst="rect">
            <a:avLst/>
          </a:prstGeom>
          <a:noFill/>
        </p:spPr>
      </p:pic>
      <p:pic>
        <p:nvPicPr>
          <p:cNvPr id="8199" name="Picture 7" descr="https://diplomustart.ru/wp-content/uploads/2017/02/razvitie-rechi-rebe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7005" y="3479181"/>
            <a:ext cx="3721590" cy="2932771"/>
          </a:xfrm>
          <a:prstGeom prst="rect">
            <a:avLst/>
          </a:prstGeom>
          <a:noFill/>
        </p:spPr>
      </p:pic>
      <p:pic>
        <p:nvPicPr>
          <p:cNvPr id="8201" name="Picture 9" descr="http://www.ya-roditel.ru/upload/medialibrary/bfd/bfd43b8ae4dbe725b8491c584a157550.jpg"/>
          <p:cNvPicPr>
            <a:picLocks noChangeAspect="1" noChangeArrowheads="1"/>
          </p:cNvPicPr>
          <p:nvPr/>
        </p:nvPicPr>
        <p:blipFill>
          <a:blip r:embed="rId5"/>
          <a:srcRect l="3666" r="6961"/>
          <a:stretch>
            <a:fillRect/>
          </a:stretch>
        </p:blipFill>
        <p:spPr bwMode="auto">
          <a:xfrm>
            <a:off x="7482469" y="365691"/>
            <a:ext cx="3657600" cy="2720331"/>
          </a:xfrm>
          <a:prstGeom prst="rect">
            <a:avLst/>
          </a:prstGeom>
          <a:noFill/>
        </p:spPr>
      </p:pic>
      <p:pic>
        <p:nvPicPr>
          <p:cNvPr id="8203" name="Picture 11" descr="https://belova-ds32-schel.edumsko.ru/uploads/5000/20365/persona/folders/emotional-abuse-istock.jpg?14749690290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538" y="3841946"/>
            <a:ext cx="3858865" cy="257000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35297" y="144965"/>
            <a:ext cx="780585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78351" y="1457092"/>
            <a:ext cx="780585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545335" y="174702"/>
            <a:ext cx="780585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7445297" y="3419706"/>
            <a:ext cx="780585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76811" y="5739426"/>
            <a:ext cx="780585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Ваш вывод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уважаемые коллеги</a:t>
            </a:r>
            <a:endParaRPr lang="ru-RU" sz="4000" dirty="0"/>
          </a:p>
        </p:txBody>
      </p:sp>
      <p:pic>
        <p:nvPicPr>
          <p:cNvPr id="5122" name="Picture 2" descr="J:\материалы РСМО общение\17688053-Eyewear-glasses-woman-with-question-mark-on-white-background--Stock-Photo.jpg"/>
          <p:cNvPicPr>
            <a:picLocks noChangeAspect="1" noChangeArrowheads="1"/>
          </p:cNvPicPr>
          <p:nvPr/>
        </p:nvPicPr>
        <p:blipFill>
          <a:blip r:embed="rId2">
            <a:lum bright="-12000" contrast="8000"/>
          </a:blip>
          <a:srcRect/>
          <a:stretch>
            <a:fillRect/>
          </a:stretch>
        </p:blipFill>
        <p:spPr bwMode="auto">
          <a:xfrm>
            <a:off x="317727" y="2253343"/>
            <a:ext cx="285783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49c8632a4e44bd9c34173ac08d28333de932"/>
</p:tagLst>
</file>

<file path=ppt/theme/theme1.xml><?xml version="1.0" encoding="utf-8"?>
<a:theme xmlns:a="http://schemas.openxmlformats.org/drawingml/2006/main" name="Рама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C6734-5C55-4820-9864-E8E80F40D371}"/>
</file>

<file path=customXml/itemProps2.xml><?xml version="1.0" encoding="utf-8"?>
<ds:datastoreItem xmlns:ds="http://schemas.openxmlformats.org/officeDocument/2006/customXml" ds:itemID="{CC764FDC-D8CA-4AC2-AE07-3A0DE9F205A6}"/>
</file>

<file path=customXml/itemProps3.xml><?xml version="1.0" encoding="utf-8"?>
<ds:datastoreItem xmlns:ds="http://schemas.openxmlformats.org/officeDocument/2006/customXml" ds:itemID="{1E3BAED8-071D-4ECF-BF66-37E79AA50B34}"/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629</TotalTime>
  <Words>958</Words>
  <Application>Microsoft Office PowerPoint</Application>
  <PresentationFormat>Произвольный</PresentationFormat>
  <Paragraphs>183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Рама</vt:lpstr>
      <vt:lpstr>ОГБОУ ДПО «Костромской областной институт развития образования» Отдел сопровождения дошкольного образования</vt:lpstr>
      <vt:lpstr>Слайд 2</vt:lpstr>
      <vt:lpstr>Ребенок не может жить и развиваться вне общества,  он изначально, включен в общественные отношения, и чем младше ребенок, тем более социальным существом  он является.</vt:lpstr>
      <vt:lpstr>Слайд 4</vt:lpstr>
      <vt:lpstr>Слайд 5</vt:lpstr>
      <vt:lpstr>Рекомендую прочитать</vt:lpstr>
      <vt:lpstr>ОБЩЕНИЕ</vt:lpstr>
      <vt:lpstr>Слайд 8</vt:lpstr>
      <vt:lpstr>Слайд 9</vt:lpstr>
      <vt:lpstr>Процесс общения составляют три стороны:</vt:lpstr>
      <vt:lpstr>Слайд 11</vt:lpstr>
      <vt:lpstr>ситуативно-личностная форма общения</vt:lpstr>
      <vt:lpstr>ситуативно-деловая форма общения</vt:lpstr>
      <vt:lpstr>внеситуативно-познавательная форма общения</vt:lpstr>
      <vt:lpstr>внеситуативно-личностная форма общения</vt:lpstr>
      <vt:lpstr>Слайд 16</vt:lpstr>
      <vt:lpstr>Слайд 17</vt:lpstr>
      <vt:lpstr>Слайд 18</vt:lpstr>
      <vt:lpstr>Слайд 19</vt:lpstr>
      <vt:lpstr>Слайд 20</vt:lpstr>
      <vt:lpstr>Детей  учит то,  что их окружает</vt:lpstr>
      <vt:lpstr>рефлексия</vt:lpstr>
      <vt:lpstr>До следующей встречи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Валентина</dc:creator>
  <cp:lastModifiedBy>ВАЛЕНТИНА</cp:lastModifiedBy>
  <cp:revision>67</cp:revision>
  <dcterms:created xsi:type="dcterms:W3CDTF">2017-10-24T12:26:21Z</dcterms:created>
  <dcterms:modified xsi:type="dcterms:W3CDTF">2017-10-29T17:59:53Z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