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64" r:id="rId7"/>
    <p:sldId id="263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video-14733125_456239045" TargetMode="External"/><Relationship Id="rId2" Type="http://schemas.openxmlformats.org/officeDocument/2006/relationships/hyperlink" Target="https://vk.com/video-14733125_45623903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____________Microsoft_PowerPoint1.pptx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video\Downloads\ДИПЛОМ.jpg"/>
          <p:cNvPicPr>
            <a:picLocks noChangeAspect="1" noChangeArrowheads="1"/>
          </p:cNvPicPr>
          <p:nvPr/>
        </p:nvPicPr>
        <p:blipFill>
          <a:blip r:embed="rId2" cstate="screen"/>
          <a:srcRect t="49993"/>
          <a:stretch>
            <a:fillRect/>
          </a:stretch>
        </p:blipFill>
        <p:spPr bwMode="auto">
          <a:xfrm>
            <a:off x="0" y="1511300"/>
            <a:ext cx="9144000" cy="5346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990099"/>
                </a:solidFill>
              </a:rPr>
              <a:t/>
            </a:r>
            <a:br>
              <a:rPr lang="ru-RU" b="1" dirty="0" smtClean="0">
                <a:solidFill>
                  <a:srgbClr val="990099"/>
                </a:solidFill>
              </a:rPr>
            </a:br>
            <a:r>
              <a:rPr lang="ru-RU" b="1" dirty="0" smtClean="0">
                <a:solidFill>
                  <a:srgbClr val="990099"/>
                </a:solidFill>
              </a:rPr>
              <a:t/>
            </a:r>
            <a:br>
              <a:rPr lang="ru-RU" b="1" dirty="0" smtClean="0">
                <a:solidFill>
                  <a:srgbClr val="990099"/>
                </a:solidFill>
              </a:rPr>
            </a:br>
            <a:r>
              <a:rPr lang="ru-RU" b="1" dirty="0" smtClean="0">
                <a:solidFill>
                  <a:srgbClr val="990099"/>
                </a:solidFill>
              </a:rPr>
              <a:t/>
            </a:r>
            <a:br>
              <a:rPr lang="ru-RU" b="1" dirty="0" smtClean="0">
                <a:solidFill>
                  <a:srgbClr val="990099"/>
                </a:solidFill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учреждение дополнительного образования 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города Костромы 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«Дом детского творчества «Жемчужина»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«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Костромские дворики»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Мерзлякова </a:t>
            </a:r>
            <a:r>
              <a:rPr lang="ru-RU" sz="27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Лали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Анзоровна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Методист ДДТ «Жемчужина»</a:t>
            </a:r>
            <a:endParaRPr lang="ru-RU" sz="27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ддт-Жемчужина\Desktop\В Москву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902" y="0"/>
            <a:ext cx="2598195" cy="2276872"/>
          </a:xfrm>
          <a:prstGeom prst="rect">
            <a:avLst/>
          </a:prstGeom>
          <a:noFill/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Ссылки на видеоролики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 smtClean="0">
                <a:hlinkClick r:id="rId2"/>
              </a:rPr>
              <a:t>ДДТ «Жемчужина» группа В Контакте 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vk.com/video-14733125_456239031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vk.com/video-14733125_456239045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453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video\Downloads\ДИПЛОМ.jpg"/>
          <p:cNvPicPr>
            <a:picLocks noChangeAspect="1" noChangeArrowheads="1"/>
          </p:cNvPicPr>
          <p:nvPr/>
        </p:nvPicPr>
        <p:blipFill>
          <a:blip r:embed="rId2" cstate="screen"/>
          <a:srcRect t="49993"/>
          <a:stretch>
            <a:fillRect/>
          </a:stretch>
        </p:blipFill>
        <p:spPr bwMode="auto">
          <a:xfrm>
            <a:off x="0" y="1511300"/>
            <a:ext cx="9144000" cy="5346700"/>
          </a:xfrm>
          <a:prstGeom prst="rect">
            <a:avLst/>
          </a:prstGeom>
          <a:noFill/>
        </p:spPr>
      </p:pic>
      <p:pic>
        <p:nvPicPr>
          <p:cNvPr id="1027" name="Picture 3" descr="C:\Users\Mvideo\Downloads\ДИПЛОМ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0"/>
            <a:ext cx="5372943" cy="17728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7544" y="1700808"/>
            <a:ext cx="8229600" cy="3888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solidFill>
                <a:srgbClr val="99009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Проект реализуется с 2011 года в качестве проектной площадки по заказу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Администрации города Костромы.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 2014 года как собственный Проект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ДДТ «Жемчужина» в рамках работы Учреждения с жителями микрорайона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395536" y="25649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Mvideo\Downloads\ДИПЛОМ.jpg"/>
          <p:cNvPicPr>
            <a:picLocks noChangeAspect="1" noChangeArrowheads="1"/>
          </p:cNvPicPr>
          <p:nvPr/>
        </p:nvPicPr>
        <p:blipFill>
          <a:blip r:embed="rId2" cstate="screen"/>
          <a:srcRect t="49993"/>
          <a:stretch>
            <a:fillRect/>
          </a:stretch>
        </p:blipFill>
        <p:spPr bwMode="auto">
          <a:xfrm>
            <a:off x="77801" y="1556792"/>
            <a:ext cx="9066199" cy="5301208"/>
          </a:xfrm>
          <a:prstGeom prst="rect">
            <a:avLst/>
          </a:prstGeom>
          <a:noFill/>
        </p:spPr>
      </p:pic>
      <p:pic>
        <p:nvPicPr>
          <p:cNvPr id="6" name="Picture 3" descr="C:\Users\Mvideo\Downloads\ДИПЛОМ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36096" y="0"/>
            <a:ext cx="4499993" cy="14847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Актуальность</a:t>
            </a:r>
            <a:endParaRPr lang="ru-RU" sz="27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Экономическая ситуация в микрорайоне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Социальный состав населения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бюджетных центров семейного досуга и площадок отдыха  для детей и молодежи.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Mvideo\Downloads\ДИПЛОМ.jpg"/>
          <p:cNvPicPr>
            <a:picLocks noChangeAspect="1" noChangeArrowheads="1"/>
          </p:cNvPicPr>
          <p:nvPr/>
        </p:nvPicPr>
        <p:blipFill>
          <a:blip r:embed="rId2" cstate="screen"/>
          <a:srcRect t="49993"/>
          <a:stretch>
            <a:fillRect/>
          </a:stretch>
        </p:blipFill>
        <p:spPr bwMode="auto">
          <a:xfrm>
            <a:off x="0" y="1511300"/>
            <a:ext cx="9144000" cy="5346700"/>
          </a:xfrm>
          <a:prstGeom prst="rect">
            <a:avLst/>
          </a:prstGeom>
          <a:noFill/>
        </p:spPr>
      </p:pic>
      <p:pic>
        <p:nvPicPr>
          <p:cNvPr id="5" name="Picture 3" descr="C:\Users\Mvideo\Downloads\ДИПЛОМ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0"/>
            <a:ext cx="4508847" cy="14877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Цели и задачи: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у жителей микрорайона «Социального оптимизма»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Привлечение населения к занятиям в объединениях ДДТ «Жемчужина»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навыков позитивной активности жителей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содержательной занятости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просветительской работы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Творческое, спортивное и культурное развитие жителей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Включение в деятельность ДДТ.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Mvideo\Downloads\ДИПЛОМ.jpg"/>
          <p:cNvPicPr>
            <a:picLocks noChangeAspect="1" noChangeArrowheads="1"/>
          </p:cNvPicPr>
          <p:nvPr/>
        </p:nvPicPr>
        <p:blipFill>
          <a:blip r:embed="rId3" cstate="screen"/>
          <a:srcRect t="49993"/>
          <a:stretch>
            <a:fillRect/>
          </a:stretch>
        </p:blipFill>
        <p:spPr bwMode="auto">
          <a:xfrm>
            <a:off x="0" y="1511300"/>
            <a:ext cx="9144000" cy="5346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971600" y="1600200"/>
            <a:ext cx="7200800" cy="47811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3" descr="C:\Users\Mvideo\Downloads\ДИПЛОМ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84168" y="0"/>
            <a:ext cx="4508847" cy="14877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11560" y="980728"/>
          <a:ext cx="7272808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Презентация" r:id="rId6" imgW="4570530" imgH="3427618" progId="PowerPoint.Show.12">
                  <p:embed/>
                </p:oleObj>
              </mc:Choice>
              <mc:Fallback>
                <p:oleObj name="Презентация" r:id="rId6" imgW="4570530" imgH="3427618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980728"/>
                        <a:ext cx="7272808" cy="54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с двумя вырезанными соседними углами 21"/>
          <p:cNvSpPr/>
          <p:nvPr/>
        </p:nvSpPr>
        <p:spPr>
          <a:xfrm>
            <a:off x="899592" y="1268760"/>
            <a:ext cx="7632848" cy="5184576"/>
          </a:xfrm>
          <a:prstGeom prst="snip2Same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9146" y="283295"/>
            <a:ext cx="881735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Структура ключевого мероприятия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4725144"/>
            <a:ext cx="2952328" cy="172819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508104" y="4725144"/>
            <a:ext cx="3024336" cy="172819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4869160"/>
            <a:ext cx="304737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Просветительская 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площадка</a:t>
            </a:r>
          </a:p>
          <a:p>
            <a:pPr algn="ctr"/>
            <a:r>
              <a:rPr lang="ru-RU" sz="2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(партнеры)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52120" y="4869160"/>
            <a:ext cx="2784417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Спортивная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площадка</a:t>
            </a:r>
          </a:p>
          <a:p>
            <a:pPr algn="ctr"/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задержка 20"/>
          <p:cNvSpPr/>
          <p:nvPr/>
        </p:nvSpPr>
        <p:spPr>
          <a:xfrm rot="5400000">
            <a:off x="3743908" y="512676"/>
            <a:ext cx="1872208" cy="3384376"/>
          </a:xfrm>
          <a:prstGeom prst="flowChartDela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099829" y="1196752"/>
            <a:ext cx="32723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</a:t>
            </a:r>
          </a:p>
          <a:p>
            <a:pPr algn="ctr"/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площадка,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концерт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Жемчужина\Desktop\hello_html_54adae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002421"/>
            <a:ext cx="4320480" cy="17227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Mvideo\Downloads\ДИПЛОМ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84168" y="0"/>
            <a:ext cx="4508847" cy="14877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" name="Picture 4" descr="C:\Users\Mvideo\Downloads\ДИПЛОМ.jpg"/>
          <p:cNvPicPr>
            <a:picLocks noChangeAspect="1" noChangeArrowheads="1"/>
          </p:cNvPicPr>
          <p:nvPr/>
        </p:nvPicPr>
        <p:blipFill>
          <a:blip r:embed="rId3" cstate="screen"/>
          <a:srcRect t="49993"/>
          <a:stretch>
            <a:fillRect/>
          </a:stretch>
        </p:blipFill>
        <p:spPr bwMode="auto">
          <a:xfrm>
            <a:off x="0" y="1511300"/>
            <a:ext cx="9144000" cy="5346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Проект это: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1.Система мероприятий с привлечением партнеров;</a:t>
            </a: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Малозатратность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финансовая и кадровая;</a:t>
            </a: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Разнообразие   форм проведения и содержания мероприятий, модульность структуры;</a:t>
            </a: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Различный масштаб мероприятий;</a:t>
            </a: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Возможность ретрансляции  Учреждениями и общественными объединениями любого уровня и региона;</a:t>
            </a:r>
          </a:p>
          <a:p>
            <a:pPr>
              <a:buNone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Mvideo\Downloads\ДИПЛОМ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84168" y="0"/>
            <a:ext cx="4508847" cy="14877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4" name="Picture 4" descr="C:\Users\Mvideo\Downloads\ДИПЛОМ.jpg"/>
          <p:cNvPicPr>
            <a:picLocks noChangeAspect="1" noChangeArrowheads="1"/>
          </p:cNvPicPr>
          <p:nvPr/>
        </p:nvPicPr>
        <p:blipFill>
          <a:blip r:embed="rId3" cstate="screen"/>
          <a:srcRect t="49993"/>
          <a:stretch>
            <a:fillRect/>
          </a:stretch>
        </p:blipFill>
        <p:spPr bwMode="auto">
          <a:xfrm>
            <a:off x="0" y="1511300"/>
            <a:ext cx="9144000" cy="53467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Результаты работы: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прошел практическую апробацию , востребован   и превратился в традиционное мероприятие ДДТ «Жемчужина»;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В реализации Проекта заинтересованы партнеры;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Количество занимающихся в объединениях ДДТ за 7 лет увеличилось с 800 до 1500 человек;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Проект имеет большой положительный отклик  у жителей микрорайона и отвечает социальному запросу населения.</a:t>
            </a: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844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Проект является Лауреатом Всероссийского конкурса 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«Моя страна-моя Россия» 2019года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0898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45672"/>
            <a:ext cx="50217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34554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B43D4F-0517-4FF7-9091-C40713046990}"/>
</file>

<file path=customXml/itemProps2.xml><?xml version="1.0" encoding="utf-8"?>
<ds:datastoreItem xmlns:ds="http://schemas.openxmlformats.org/officeDocument/2006/customXml" ds:itemID="{340268B2-C9B2-4A1A-81F8-5796F565D3B2}"/>
</file>

<file path=customXml/itemProps3.xml><?xml version="1.0" encoding="utf-8"?>
<ds:datastoreItem xmlns:ds="http://schemas.openxmlformats.org/officeDocument/2006/customXml" ds:itemID="{734843DA-9329-471F-923F-8CF9B1A5B38A}"/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246</Words>
  <Application>Microsoft Office PowerPoint</Application>
  <PresentationFormat>Экран (4:3)</PresentationFormat>
  <Paragraphs>52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</vt:lpstr>
      <vt:lpstr>   Муниципальное бюджетное учреждение дополнительного образования  города Костромы  «Дом детского творчества «Жемчужина»  Проект «Костромские дворики» Автор Мерзлякова Лали Анзоровна Методист ДДТ «Жемчужина»</vt:lpstr>
      <vt:lpstr>Презентация PowerPoint</vt:lpstr>
      <vt:lpstr>Актуальность</vt:lpstr>
      <vt:lpstr>Цели и задачи: </vt:lpstr>
      <vt:lpstr> </vt:lpstr>
      <vt:lpstr>Презентация PowerPoint</vt:lpstr>
      <vt:lpstr>Проект это: </vt:lpstr>
      <vt:lpstr>Результаты работы: </vt:lpstr>
      <vt:lpstr>Проект является Лауреатом Всероссийского конкурса  «Моя страна-моя Россия» 2019года</vt:lpstr>
      <vt:lpstr> Ссылки на видеоролики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Воспитательная работа</dc:title>
  <dc:creator>Mvideo</dc:creator>
  <cp:lastModifiedBy>User</cp:lastModifiedBy>
  <cp:revision>26</cp:revision>
  <dcterms:created xsi:type="dcterms:W3CDTF">2018-05-29T18:58:26Z</dcterms:created>
  <dcterms:modified xsi:type="dcterms:W3CDTF">2020-12-18T07:29:29Z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