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6"/>
  </p:notesMasterIdLst>
  <p:sldIdLst>
    <p:sldId id="342" r:id="rId2"/>
    <p:sldId id="388" r:id="rId3"/>
    <p:sldId id="397" r:id="rId4"/>
    <p:sldId id="393" r:id="rId5"/>
    <p:sldId id="394" r:id="rId6"/>
    <p:sldId id="395" r:id="rId7"/>
    <p:sldId id="396" r:id="rId8"/>
    <p:sldId id="398" r:id="rId9"/>
    <p:sldId id="399" r:id="rId10"/>
    <p:sldId id="390" r:id="rId11"/>
    <p:sldId id="391" r:id="rId12"/>
    <p:sldId id="386" r:id="rId13"/>
    <p:sldId id="387" r:id="rId14"/>
    <p:sldId id="367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449" autoAdjust="0"/>
  </p:normalViewPr>
  <p:slideViewPr>
    <p:cSldViewPr snapToGrid="0">
      <p:cViewPr varScale="1">
        <p:scale>
          <a:sx n="102" d="100"/>
          <a:sy n="102" d="100"/>
        </p:scale>
        <p:origin x="17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28B25B-A48C-4A7B-8587-FE9C1856021A}" type="doc">
      <dgm:prSet loTypeId="urn:microsoft.com/office/officeart/2005/8/layout/radial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5A8636F-B328-4B23-8CFB-80F842062D40}">
      <dgm:prSet phldrT="[Текст]" custT="1"/>
      <dgm:spPr/>
      <dgm:t>
        <a:bodyPr/>
        <a:lstStyle/>
        <a:p>
          <a:r>
            <a:rPr lang="ru-RU" sz="1200" dirty="0" smtClean="0"/>
            <a:t>ИТ</a:t>
          </a:r>
        </a:p>
        <a:p>
          <a:r>
            <a:rPr lang="ru-RU" sz="1200" dirty="0" smtClean="0"/>
            <a:t>тренды</a:t>
          </a:r>
          <a:endParaRPr lang="ru-RU" sz="1200" dirty="0"/>
        </a:p>
      </dgm:t>
    </dgm:pt>
    <dgm:pt modelId="{B45A5FE1-E565-44AA-87E3-F5103BB4F305}" type="parTrans" cxnId="{10FB1292-4879-424E-A6A7-CA1B78B9DB29}">
      <dgm:prSet/>
      <dgm:spPr/>
      <dgm:t>
        <a:bodyPr/>
        <a:lstStyle/>
        <a:p>
          <a:endParaRPr lang="ru-RU" sz="1200"/>
        </a:p>
      </dgm:t>
    </dgm:pt>
    <dgm:pt modelId="{79FE9D32-9B08-4128-ADAA-AB24BCF01FC0}" type="sibTrans" cxnId="{10FB1292-4879-424E-A6A7-CA1B78B9DB29}">
      <dgm:prSet/>
      <dgm:spPr/>
      <dgm:t>
        <a:bodyPr/>
        <a:lstStyle/>
        <a:p>
          <a:endParaRPr lang="ru-RU" sz="1200"/>
        </a:p>
      </dgm:t>
    </dgm:pt>
    <dgm:pt modelId="{3A3FE127-950D-4068-964E-9101A1B12065}">
      <dgm:prSet phldrT="[Текст]" custT="1"/>
      <dgm:spPr/>
      <dgm:t>
        <a:bodyPr/>
        <a:lstStyle/>
        <a:p>
          <a:r>
            <a:rPr lang="ru-RU" sz="1200" dirty="0" smtClean="0"/>
            <a:t>Машинное обучение и искусственный интеллект (</a:t>
          </a:r>
          <a:r>
            <a:rPr lang="en-US" sz="1200" dirty="0" smtClean="0"/>
            <a:t>ML</a:t>
          </a:r>
          <a:r>
            <a:rPr lang="ru-RU" sz="1200" dirty="0" smtClean="0"/>
            <a:t>) </a:t>
          </a:r>
          <a:endParaRPr lang="ru-RU" sz="1200" dirty="0"/>
        </a:p>
      </dgm:t>
    </dgm:pt>
    <dgm:pt modelId="{D1DF70D1-7337-40D7-8B4E-B02044E71F32}" type="parTrans" cxnId="{74BF8F11-6164-408E-8508-0038D4F53CB6}">
      <dgm:prSet custT="1"/>
      <dgm:spPr/>
      <dgm:t>
        <a:bodyPr/>
        <a:lstStyle/>
        <a:p>
          <a:endParaRPr lang="ru-RU" sz="1200"/>
        </a:p>
      </dgm:t>
    </dgm:pt>
    <dgm:pt modelId="{D9EC796F-14A6-4FDA-B13E-8ED4C1A19443}" type="sibTrans" cxnId="{74BF8F11-6164-408E-8508-0038D4F53CB6}">
      <dgm:prSet/>
      <dgm:spPr/>
      <dgm:t>
        <a:bodyPr/>
        <a:lstStyle/>
        <a:p>
          <a:endParaRPr lang="ru-RU" sz="1200"/>
        </a:p>
      </dgm:t>
    </dgm:pt>
    <dgm:pt modelId="{EDA82957-0BC1-4FBD-80F2-70447FC6F4D6}">
      <dgm:prSet phldrT="[Текст]" custT="1"/>
      <dgm:spPr/>
      <dgm:t>
        <a:bodyPr/>
        <a:lstStyle/>
        <a:p>
          <a:r>
            <a:rPr lang="ru-RU" sz="1200" dirty="0" err="1" smtClean="0"/>
            <a:t>Блокчейн</a:t>
          </a:r>
          <a:endParaRPr lang="ru-RU" sz="1200" dirty="0"/>
        </a:p>
      </dgm:t>
    </dgm:pt>
    <dgm:pt modelId="{79A6FD69-78A2-422A-9B74-8FEEBC944711}" type="parTrans" cxnId="{149A3249-768E-4B56-AAEB-F7FCD29601B1}">
      <dgm:prSet custT="1"/>
      <dgm:spPr/>
      <dgm:t>
        <a:bodyPr/>
        <a:lstStyle/>
        <a:p>
          <a:endParaRPr lang="ru-RU" sz="1200"/>
        </a:p>
      </dgm:t>
    </dgm:pt>
    <dgm:pt modelId="{BF7A724E-5933-4895-AB4A-84864A60B69D}" type="sibTrans" cxnId="{149A3249-768E-4B56-AAEB-F7FCD29601B1}">
      <dgm:prSet/>
      <dgm:spPr/>
      <dgm:t>
        <a:bodyPr/>
        <a:lstStyle/>
        <a:p>
          <a:endParaRPr lang="ru-RU" sz="1200"/>
        </a:p>
      </dgm:t>
    </dgm:pt>
    <dgm:pt modelId="{DD5CCEEA-66C9-4BD0-9F6E-74D118371D09}">
      <dgm:prSet phldrT="[Текст]" custT="1"/>
      <dgm:spPr/>
      <dgm:t>
        <a:bodyPr/>
        <a:lstStyle/>
        <a:p>
          <a:r>
            <a:rPr lang="en-US" sz="1200" dirty="0" smtClean="0"/>
            <a:t>Big Data</a:t>
          </a:r>
          <a:endParaRPr lang="ru-RU" sz="1200" dirty="0"/>
        </a:p>
      </dgm:t>
    </dgm:pt>
    <dgm:pt modelId="{C5E686B4-4C82-42C0-BDBD-7A706F2E581E}" type="parTrans" cxnId="{364746E4-FE65-42A2-84EA-8A4C2D1EEA54}">
      <dgm:prSet custT="1"/>
      <dgm:spPr/>
      <dgm:t>
        <a:bodyPr/>
        <a:lstStyle/>
        <a:p>
          <a:endParaRPr lang="ru-RU" sz="1200"/>
        </a:p>
      </dgm:t>
    </dgm:pt>
    <dgm:pt modelId="{A5B59DB3-94B5-42BA-81A8-3FCB5868B1C9}" type="sibTrans" cxnId="{364746E4-FE65-42A2-84EA-8A4C2D1EEA54}">
      <dgm:prSet/>
      <dgm:spPr/>
      <dgm:t>
        <a:bodyPr/>
        <a:lstStyle/>
        <a:p>
          <a:endParaRPr lang="ru-RU" sz="1200"/>
        </a:p>
      </dgm:t>
    </dgm:pt>
    <dgm:pt modelId="{C8E7716A-79E2-40EB-9549-7E36CE9E7973}">
      <dgm:prSet phldrT="[Текст]" custT="1"/>
      <dgm:spPr/>
      <dgm:t>
        <a:bodyPr/>
        <a:lstStyle/>
        <a:p>
          <a:r>
            <a:rPr lang="ru-RU" sz="1200" dirty="0" smtClean="0"/>
            <a:t>Виртуальная реальность</a:t>
          </a:r>
          <a:r>
            <a:rPr lang="en-US" sz="1200" dirty="0" smtClean="0"/>
            <a:t> (VR)</a:t>
          </a:r>
          <a:endParaRPr lang="ru-RU" sz="1200" dirty="0"/>
        </a:p>
      </dgm:t>
    </dgm:pt>
    <dgm:pt modelId="{41949BFD-98EE-4F88-AC16-8BA6D11EC7BD}" type="parTrans" cxnId="{778EAE85-390C-47DB-B487-9ABC7FB88E57}">
      <dgm:prSet custT="1"/>
      <dgm:spPr/>
      <dgm:t>
        <a:bodyPr/>
        <a:lstStyle/>
        <a:p>
          <a:endParaRPr lang="ru-RU" sz="1200"/>
        </a:p>
      </dgm:t>
    </dgm:pt>
    <dgm:pt modelId="{311B22BD-70E1-4BA8-9E92-AF211777BF5F}" type="sibTrans" cxnId="{778EAE85-390C-47DB-B487-9ABC7FB88E57}">
      <dgm:prSet/>
      <dgm:spPr/>
      <dgm:t>
        <a:bodyPr/>
        <a:lstStyle/>
        <a:p>
          <a:endParaRPr lang="ru-RU" sz="1200"/>
        </a:p>
      </dgm:t>
    </dgm:pt>
    <dgm:pt modelId="{E2986D0D-2DA4-4B55-9F23-262CC39C02B8}">
      <dgm:prSet phldrT="[Текст]" custT="1"/>
      <dgm:spPr/>
      <dgm:t>
        <a:bodyPr/>
        <a:lstStyle/>
        <a:p>
          <a:r>
            <a:rPr lang="ru-RU" sz="1200" dirty="0" smtClean="0"/>
            <a:t>Интернет вещей </a:t>
          </a:r>
          <a:r>
            <a:rPr lang="en-US" sz="1200" dirty="0" smtClean="0"/>
            <a:t>(</a:t>
          </a:r>
          <a:r>
            <a:rPr lang="en-US" sz="1200" dirty="0" err="1" smtClean="0"/>
            <a:t>IoT</a:t>
          </a:r>
          <a:r>
            <a:rPr lang="en-US" sz="1200" dirty="0" smtClean="0"/>
            <a:t>)</a:t>
          </a:r>
          <a:endParaRPr lang="ru-RU" sz="1200" dirty="0"/>
        </a:p>
      </dgm:t>
    </dgm:pt>
    <dgm:pt modelId="{DA3A356C-074D-422D-8426-162C1AA3D269}" type="parTrans" cxnId="{CE393808-3237-4F4A-B7E3-3E8A0BFECA95}">
      <dgm:prSet custT="1"/>
      <dgm:spPr/>
      <dgm:t>
        <a:bodyPr/>
        <a:lstStyle/>
        <a:p>
          <a:endParaRPr lang="ru-RU" sz="1200"/>
        </a:p>
      </dgm:t>
    </dgm:pt>
    <dgm:pt modelId="{6E26300A-4CF6-43D7-B6B4-30BBC73CAB63}" type="sibTrans" cxnId="{CE393808-3237-4F4A-B7E3-3E8A0BFECA95}">
      <dgm:prSet/>
      <dgm:spPr/>
      <dgm:t>
        <a:bodyPr/>
        <a:lstStyle/>
        <a:p>
          <a:endParaRPr lang="ru-RU" sz="1200"/>
        </a:p>
      </dgm:t>
    </dgm:pt>
    <dgm:pt modelId="{1C523253-61E3-44C5-9306-967B1B9A13FA}">
      <dgm:prSet phldrT="[Текст]" custT="1"/>
      <dgm:spPr/>
      <dgm:t>
        <a:bodyPr/>
        <a:lstStyle/>
        <a:p>
          <a:r>
            <a:rPr lang="ru-RU" sz="1200" dirty="0" smtClean="0"/>
            <a:t>Дополненная реальность</a:t>
          </a:r>
          <a:endParaRPr lang="ru-RU" sz="1200" dirty="0"/>
        </a:p>
      </dgm:t>
    </dgm:pt>
    <dgm:pt modelId="{ACE653A8-578A-4B82-8E13-69ABE4C0ADC6}" type="parTrans" cxnId="{5FE5A751-AAE0-4E12-83E6-7813667EDE7C}">
      <dgm:prSet custT="1"/>
      <dgm:spPr/>
      <dgm:t>
        <a:bodyPr/>
        <a:lstStyle/>
        <a:p>
          <a:endParaRPr lang="ru-RU" sz="1200"/>
        </a:p>
      </dgm:t>
    </dgm:pt>
    <dgm:pt modelId="{A3ECA4C5-2E39-458A-9C06-D7B347CF8EF7}" type="sibTrans" cxnId="{5FE5A751-AAE0-4E12-83E6-7813667EDE7C}">
      <dgm:prSet/>
      <dgm:spPr/>
      <dgm:t>
        <a:bodyPr/>
        <a:lstStyle/>
        <a:p>
          <a:endParaRPr lang="ru-RU" sz="1200"/>
        </a:p>
      </dgm:t>
    </dgm:pt>
    <dgm:pt modelId="{E2BC8755-AF24-4350-9C34-C68D5ED4F0FA}" type="pres">
      <dgm:prSet presAssocID="{A428B25B-A48C-4A7B-8587-FE9C185602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33C29A-9F7B-4782-A1A5-559CA0C0C5DB}" type="pres">
      <dgm:prSet presAssocID="{75A8636F-B328-4B23-8CFB-80F842062D40}" presName="centerShape" presStyleLbl="node0" presStyleIdx="0" presStyleCnt="1"/>
      <dgm:spPr/>
      <dgm:t>
        <a:bodyPr/>
        <a:lstStyle/>
        <a:p>
          <a:endParaRPr lang="ru-RU"/>
        </a:p>
      </dgm:t>
    </dgm:pt>
    <dgm:pt modelId="{44129A04-3197-4CC2-A53C-22B636DD3F6C}" type="pres">
      <dgm:prSet presAssocID="{D1DF70D1-7337-40D7-8B4E-B02044E71F32}" presName="parTrans" presStyleLbl="sibTrans2D1" presStyleIdx="0" presStyleCnt="6"/>
      <dgm:spPr/>
      <dgm:t>
        <a:bodyPr/>
        <a:lstStyle/>
        <a:p>
          <a:endParaRPr lang="ru-RU"/>
        </a:p>
      </dgm:t>
    </dgm:pt>
    <dgm:pt modelId="{79CAF751-7AF1-4022-BC8B-710E47872DBD}" type="pres">
      <dgm:prSet presAssocID="{D1DF70D1-7337-40D7-8B4E-B02044E71F32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0AF0858-47C7-4C1E-A685-1318C9B1F94F}" type="pres">
      <dgm:prSet presAssocID="{3A3FE127-950D-4068-964E-9101A1B1206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8C0EC-CB6F-41F4-A98E-768842BC090A}" type="pres">
      <dgm:prSet presAssocID="{79A6FD69-78A2-422A-9B74-8FEEBC944711}" presName="parTrans" presStyleLbl="sibTrans2D1" presStyleIdx="1" presStyleCnt="6"/>
      <dgm:spPr/>
      <dgm:t>
        <a:bodyPr/>
        <a:lstStyle/>
        <a:p>
          <a:endParaRPr lang="ru-RU"/>
        </a:p>
      </dgm:t>
    </dgm:pt>
    <dgm:pt modelId="{944AFA50-6F1C-4F2B-BDBD-7398A71A3D87}" type="pres">
      <dgm:prSet presAssocID="{79A6FD69-78A2-422A-9B74-8FEEBC944711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46CA2B4D-314D-4437-9770-DA41F291243D}" type="pres">
      <dgm:prSet presAssocID="{EDA82957-0BC1-4FBD-80F2-70447FC6F4D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E5CD4-E7BE-4193-84B0-F65F9124FB94}" type="pres">
      <dgm:prSet presAssocID="{DA3A356C-074D-422D-8426-162C1AA3D269}" presName="parTrans" presStyleLbl="sibTrans2D1" presStyleIdx="2" presStyleCnt="6"/>
      <dgm:spPr/>
      <dgm:t>
        <a:bodyPr/>
        <a:lstStyle/>
        <a:p>
          <a:endParaRPr lang="ru-RU"/>
        </a:p>
      </dgm:t>
    </dgm:pt>
    <dgm:pt modelId="{AC1CFCF8-0009-4A60-B83C-75BE63A0ACD2}" type="pres">
      <dgm:prSet presAssocID="{DA3A356C-074D-422D-8426-162C1AA3D269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FF79DE14-7479-4D50-A0F9-88C9A3C2219A}" type="pres">
      <dgm:prSet presAssocID="{E2986D0D-2DA4-4B55-9F23-262CC39C02B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E7250-F261-4515-B00A-3730502FFD59}" type="pres">
      <dgm:prSet presAssocID="{C5E686B4-4C82-42C0-BDBD-7A706F2E581E}" presName="parTrans" presStyleLbl="sibTrans2D1" presStyleIdx="3" presStyleCnt="6"/>
      <dgm:spPr/>
      <dgm:t>
        <a:bodyPr/>
        <a:lstStyle/>
        <a:p>
          <a:endParaRPr lang="ru-RU"/>
        </a:p>
      </dgm:t>
    </dgm:pt>
    <dgm:pt modelId="{39C3F472-3B3E-4A58-8802-82F57DC327CF}" type="pres">
      <dgm:prSet presAssocID="{C5E686B4-4C82-42C0-BDBD-7A706F2E581E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D2A2AD1D-7D5F-4F86-91B8-E4BC62FE42B4}" type="pres">
      <dgm:prSet presAssocID="{DD5CCEEA-66C9-4BD0-9F6E-74D118371D0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93F06-83DF-4AB1-88B2-0CFB0E43C7E8}" type="pres">
      <dgm:prSet presAssocID="{41949BFD-98EE-4F88-AC16-8BA6D11EC7BD}" presName="parTrans" presStyleLbl="sibTrans2D1" presStyleIdx="4" presStyleCnt="6"/>
      <dgm:spPr/>
      <dgm:t>
        <a:bodyPr/>
        <a:lstStyle/>
        <a:p>
          <a:endParaRPr lang="ru-RU"/>
        </a:p>
      </dgm:t>
    </dgm:pt>
    <dgm:pt modelId="{D18CE162-F042-4C01-A20A-A00F35251C0C}" type="pres">
      <dgm:prSet presAssocID="{41949BFD-98EE-4F88-AC16-8BA6D11EC7B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74474BF6-293A-43E7-B70F-C8A4EE49B265}" type="pres">
      <dgm:prSet presAssocID="{C8E7716A-79E2-40EB-9549-7E36CE9E797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9D12D-AB6C-4C55-ACB5-7A2BF46B778C}" type="pres">
      <dgm:prSet presAssocID="{ACE653A8-578A-4B82-8E13-69ABE4C0ADC6}" presName="parTrans" presStyleLbl="sibTrans2D1" presStyleIdx="5" presStyleCnt="6"/>
      <dgm:spPr/>
      <dgm:t>
        <a:bodyPr/>
        <a:lstStyle/>
        <a:p>
          <a:endParaRPr lang="ru-RU"/>
        </a:p>
      </dgm:t>
    </dgm:pt>
    <dgm:pt modelId="{7A9C6EB6-2606-4EEB-9F87-B0305B47CEA7}" type="pres">
      <dgm:prSet presAssocID="{ACE653A8-578A-4B82-8E13-69ABE4C0ADC6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FB47B0DD-EF9E-4693-89BE-EB38D577B76C}" type="pres">
      <dgm:prSet presAssocID="{1C523253-61E3-44C5-9306-967B1B9A13F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5B3335-D81C-4AC0-B2C2-D0A8B9513FF9}" type="presOf" srcId="{79A6FD69-78A2-422A-9B74-8FEEBC944711}" destId="{7838C0EC-CB6F-41F4-A98E-768842BC090A}" srcOrd="0" destOrd="0" presId="urn:microsoft.com/office/officeart/2005/8/layout/radial5"/>
    <dgm:cxn modelId="{E6F251B1-5B8D-4462-8BD7-3C6E05EFF271}" type="presOf" srcId="{ACE653A8-578A-4B82-8E13-69ABE4C0ADC6}" destId="{7A9C6EB6-2606-4EEB-9F87-B0305B47CEA7}" srcOrd="1" destOrd="0" presId="urn:microsoft.com/office/officeart/2005/8/layout/radial5"/>
    <dgm:cxn modelId="{778EAE85-390C-47DB-B487-9ABC7FB88E57}" srcId="{75A8636F-B328-4B23-8CFB-80F842062D40}" destId="{C8E7716A-79E2-40EB-9549-7E36CE9E7973}" srcOrd="4" destOrd="0" parTransId="{41949BFD-98EE-4F88-AC16-8BA6D11EC7BD}" sibTransId="{311B22BD-70E1-4BA8-9E92-AF211777BF5F}"/>
    <dgm:cxn modelId="{D8768DD3-66FE-41FF-8C97-28C117157C5C}" type="presOf" srcId="{C8E7716A-79E2-40EB-9549-7E36CE9E7973}" destId="{74474BF6-293A-43E7-B70F-C8A4EE49B265}" srcOrd="0" destOrd="0" presId="urn:microsoft.com/office/officeart/2005/8/layout/radial5"/>
    <dgm:cxn modelId="{9A149C34-3EE1-4255-AA7B-DDCA80627BFC}" type="presOf" srcId="{C5E686B4-4C82-42C0-BDBD-7A706F2E581E}" destId="{39C3F472-3B3E-4A58-8802-82F57DC327CF}" srcOrd="1" destOrd="0" presId="urn:microsoft.com/office/officeart/2005/8/layout/radial5"/>
    <dgm:cxn modelId="{17EECD27-8979-4BF4-B86B-30CE5AA16CBE}" type="presOf" srcId="{D1DF70D1-7337-40D7-8B4E-B02044E71F32}" destId="{79CAF751-7AF1-4022-BC8B-710E47872DBD}" srcOrd="1" destOrd="0" presId="urn:microsoft.com/office/officeart/2005/8/layout/radial5"/>
    <dgm:cxn modelId="{2E174856-29F1-4EAE-B68D-80FD17C53C29}" type="presOf" srcId="{E2986D0D-2DA4-4B55-9F23-262CC39C02B8}" destId="{FF79DE14-7479-4D50-A0F9-88C9A3C2219A}" srcOrd="0" destOrd="0" presId="urn:microsoft.com/office/officeart/2005/8/layout/radial5"/>
    <dgm:cxn modelId="{CF97407B-3C7C-4B35-BBFC-0BAC92205100}" type="presOf" srcId="{41949BFD-98EE-4F88-AC16-8BA6D11EC7BD}" destId="{D18CE162-F042-4C01-A20A-A00F35251C0C}" srcOrd="1" destOrd="0" presId="urn:microsoft.com/office/officeart/2005/8/layout/radial5"/>
    <dgm:cxn modelId="{CE779A7C-2DF8-4509-9240-72D5D310C508}" type="presOf" srcId="{41949BFD-98EE-4F88-AC16-8BA6D11EC7BD}" destId="{21793F06-83DF-4AB1-88B2-0CFB0E43C7E8}" srcOrd="0" destOrd="0" presId="urn:microsoft.com/office/officeart/2005/8/layout/radial5"/>
    <dgm:cxn modelId="{378EBB61-2346-424F-B087-2E92232986E7}" type="presOf" srcId="{D1DF70D1-7337-40D7-8B4E-B02044E71F32}" destId="{44129A04-3197-4CC2-A53C-22B636DD3F6C}" srcOrd="0" destOrd="0" presId="urn:microsoft.com/office/officeart/2005/8/layout/radial5"/>
    <dgm:cxn modelId="{CE393808-3237-4F4A-B7E3-3E8A0BFECA95}" srcId="{75A8636F-B328-4B23-8CFB-80F842062D40}" destId="{E2986D0D-2DA4-4B55-9F23-262CC39C02B8}" srcOrd="2" destOrd="0" parTransId="{DA3A356C-074D-422D-8426-162C1AA3D269}" sibTransId="{6E26300A-4CF6-43D7-B6B4-30BBC73CAB63}"/>
    <dgm:cxn modelId="{364746E4-FE65-42A2-84EA-8A4C2D1EEA54}" srcId="{75A8636F-B328-4B23-8CFB-80F842062D40}" destId="{DD5CCEEA-66C9-4BD0-9F6E-74D118371D09}" srcOrd="3" destOrd="0" parTransId="{C5E686B4-4C82-42C0-BDBD-7A706F2E581E}" sibTransId="{A5B59DB3-94B5-42BA-81A8-3FCB5868B1C9}"/>
    <dgm:cxn modelId="{67B992BC-9345-4780-9393-5AD6D1FA7C21}" type="presOf" srcId="{EDA82957-0BC1-4FBD-80F2-70447FC6F4D6}" destId="{46CA2B4D-314D-4437-9770-DA41F291243D}" srcOrd="0" destOrd="0" presId="urn:microsoft.com/office/officeart/2005/8/layout/radial5"/>
    <dgm:cxn modelId="{12742EBB-26B7-4DEB-90F8-36BC5B1404FA}" type="presOf" srcId="{79A6FD69-78A2-422A-9B74-8FEEBC944711}" destId="{944AFA50-6F1C-4F2B-BDBD-7398A71A3D87}" srcOrd="1" destOrd="0" presId="urn:microsoft.com/office/officeart/2005/8/layout/radial5"/>
    <dgm:cxn modelId="{59ACB69F-BAE7-428C-A205-73F059C2D28A}" type="presOf" srcId="{1C523253-61E3-44C5-9306-967B1B9A13FA}" destId="{FB47B0DD-EF9E-4693-89BE-EB38D577B76C}" srcOrd="0" destOrd="0" presId="urn:microsoft.com/office/officeart/2005/8/layout/radial5"/>
    <dgm:cxn modelId="{420044B4-8A4D-442A-A991-69BF6537E0D4}" type="presOf" srcId="{75A8636F-B328-4B23-8CFB-80F842062D40}" destId="{AE33C29A-9F7B-4782-A1A5-559CA0C0C5DB}" srcOrd="0" destOrd="0" presId="urn:microsoft.com/office/officeart/2005/8/layout/radial5"/>
    <dgm:cxn modelId="{04279F61-E0AA-499D-90C4-E358F574E162}" type="presOf" srcId="{DA3A356C-074D-422D-8426-162C1AA3D269}" destId="{6FAE5CD4-E7BE-4193-84B0-F65F9124FB94}" srcOrd="0" destOrd="0" presId="urn:microsoft.com/office/officeart/2005/8/layout/radial5"/>
    <dgm:cxn modelId="{A1CA3B1C-32D3-40CC-B475-8553B32BECA2}" type="presOf" srcId="{ACE653A8-578A-4B82-8E13-69ABE4C0ADC6}" destId="{AA69D12D-AB6C-4C55-ACB5-7A2BF46B778C}" srcOrd="0" destOrd="0" presId="urn:microsoft.com/office/officeart/2005/8/layout/radial5"/>
    <dgm:cxn modelId="{5FE5A751-AAE0-4E12-83E6-7813667EDE7C}" srcId="{75A8636F-B328-4B23-8CFB-80F842062D40}" destId="{1C523253-61E3-44C5-9306-967B1B9A13FA}" srcOrd="5" destOrd="0" parTransId="{ACE653A8-578A-4B82-8E13-69ABE4C0ADC6}" sibTransId="{A3ECA4C5-2E39-458A-9C06-D7B347CF8EF7}"/>
    <dgm:cxn modelId="{8942D5AD-EC0E-4B93-9339-3F5D1C609D2A}" type="presOf" srcId="{A428B25B-A48C-4A7B-8587-FE9C1856021A}" destId="{E2BC8755-AF24-4350-9C34-C68D5ED4F0FA}" srcOrd="0" destOrd="0" presId="urn:microsoft.com/office/officeart/2005/8/layout/radial5"/>
    <dgm:cxn modelId="{F8D2013E-0863-49B2-B66C-35BAAD20DE93}" type="presOf" srcId="{3A3FE127-950D-4068-964E-9101A1B12065}" destId="{10AF0858-47C7-4C1E-A685-1318C9B1F94F}" srcOrd="0" destOrd="0" presId="urn:microsoft.com/office/officeart/2005/8/layout/radial5"/>
    <dgm:cxn modelId="{A28869E0-2493-4508-BC3B-8B7E632197AB}" type="presOf" srcId="{DD5CCEEA-66C9-4BD0-9F6E-74D118371D09}" destId="{D2A2AD1D-7D5F-4F86-91B8-E4BC62FE42B4}" srcOrd="0" destOrd="0" presId="urn:microsoft.com/office/officeart/2005/8/layout/radial5"/>
    <dgm:cxn modelId="{10FB1292-4879-424E-A6A7-CA1B78B9DB29}" srcId="{A428B25B-A48C-4A7B-8587-FE9C1856021A}" destId="{75A8636F-B328-4B23-8CFB-80F842062D40}" srcOrd="0" destOrd="0" parTransId="{B45A5FE1-E565-44AA-87E3-F5103BB4F305}" sibTransId="{79FE9D32-9B08-4128-ADAA-AB24BCF01FC0}"/>
    <dgm:cxn modelId="{1825478C-2292-4EA7-9D24-70DB3DB6384D}" type="presOf" srcId="{C5E686B4-4C82-42C0-BDBD-7A706F2E581E}" destId="{1A0E7250-F261-4515-B00A-3730502FFD59}" srcOrd="0" destOrd="0" presId="urn:microsoft.com/office/officeart/2005/8/layout/radial5"/>
    <dgm:cxn modelId="{74BF8F11-6164-408E-8508-0038D4F53CB6}" srcId="{75A8636F-B328-4B23-8CFB-80F842062D40}" destId="{3A3FE127-950D-4068-964E-9101A1B12065}" srcOrd="0" destOrd="0" parTransId="{D1DF70D1-7337-40D7-8B4E-B02044E71F32}" sibTransId="{D9EC796F-14A6-4FDA-B13E-8ED4C1A19443}"/>
    <dgm:cxn modelId="{CFB2C8E0-4D7C-44B3-AC07-7F67C679262D}" type="presOf" srcId="{DA3A356C-074D-422D-8426-162C1AA3D269}" destId="{AC1CFCF8-0009-4A60-B83C-75BE63A0ACD2}" srcOrd="1" destOrd="0" presId="urn:microsoft.com/office/officeart/2005/8/layout/radial5"/>
    <dgm:cxn modelId="{149A3249-768E-4B56-AAEB-F7FCD29601B1}" srcId="{75A8636F-B328-4B23-8CFB-80F842062D40}" destId="{EDA82957-0BC1-4FBD-80F2-70447FC6F4D6}" srcOrd="1" destOrd="0" parTransId="{79A6FD69-78A2-422A-9B74-8FEEBC944711}" sibTransId="{BF7A724E-5933-4895-AB4A-84864A60B69D}"/>
    <dgm:cxn modelId="{E92517DE-6B9E-4AD2-A2A3-F957662C3857}" type="presParOf" srcId="{E2BC8755-AF24-4350-9C34-C68D5ED4F0FA}" destId="{AE33C29A-9F7B-4782-A1A5-559CA0C0C5DB}" srcOrd="0" destOrd="0" presId="urn:microsoft.com/office/officeart/2005/8/layout/radial5"/>
    <dgm:cxn modelId="{0ACFD7AC-6395-4426-ACA7-247F3D95F4DC}" type="presParOf" srcId="{E2BC8755-AF24-4350-9C34-C68D5ED4F0FA}" destId="{44129A04-3197-4CC2-A53C-22B636DD3F6C}" srcOrd="1" destOrd="0" presId="urn:microsoft.com/office/officeart/2005/8/layout/radial5"/>
    <dgm:cxn modelId="{363D50E8-EF71-4BC5-BC4B-1901A21AEF43}" type="presParOf" srcId="{44129A04-3197-4CC2-A53C-22B636DD3F6C}" destId="{79CAF751-7AF1-4022-BC8B-710E47872DBD}" srcOrd="0" destOrd="0" presId="urn:microsoft.com/office/officeart/2005/8/layout/radial5"/>
    <dgm:cxn modelId="{F0A306C8-71C7-43E8-8BFA-A40EEF2AE819}" type="presParOf" srcId="{E2BC8755-AF24-4350-9C34-C68D5ED4F0FA}" destId="{10AF0858-47C7-4C1E-A685-1318C9B1F94F}" srcOrd="2" destOrd="0" presId="urn:microsoft.com/office/officeart/2005/8/layout/radial5"/>
    <dgm:cxn modelId="{45D644FC-9B06-455D-80C5-790E047C7088}" type="presParOf" srcId="{E2BC8755-AF24-4350-9C34-C68D5ED4F0FA}" destId="{7838C0EC-CB6F-41F4-A98E-768842BC090A}" srcOrd="3" destOrd="0" presId="urn:microsoft.com/office/officeart/2005/8/layout/radial5"/>
    <dgm:cxn modelId="{E06E4E2A-43CD-46CE-9CC6-62E816C9D9A0}" type="presParOf" srcId="{7838C0EC-CB6F-41F4-A98E-768842BC090A}" destId="{944AFA50-6F1C-4F2B-BDBD-7398A71A3D87}" srcOrd="0" destOrd="0" presId="urn:microsoft.com/office/officeart/2005/8/layout/radial5"/>
    <dgm:cxn modelId="{5C32A2DD-99A3-44AC-B3C1-694E43352920}" type="presParOf" srcId="{E2BC8755-AF24-4350-9C34-C68D5ED4F0FA}" destId="{46CA2B4D-314D-4437-9770-DA41F291243D}" srcOrd="4" destOrd="0" presId="urn:microsoft.com/office/officeart/2005/8/layout/radial5"/>
    <dgm:cxn modelId="{554B08E9-9113-4928-BF35-751DFEE9255C}" type="presParOf" srcId="{E2BC8755-AF24-4350-9C34-C68D5ED4F0FA}" destId="{6FAE5CD4-E7BE-4193-84B0-F65F9124FB94}" srcOrd="5" destOrd="0" presId="urn:microsoft.com/office/officeart/2005/8/layout/radial5"/>
    <dgm:cxn modelId="{E23887E0-5E97-4958-9F43-40D166594A7C}" type="presParOf" srcId="{6FAE5CD4-E7BE-4193-84B0-F65F9124FB94}" destId="{AC1CFCF8-0009-4A60-B83C-75BE63A0ACD2}" srcOrd="0" destOrd="0" presId="urn:microsoft.com/office/officeart/2005/8/layout/radial5"/>
    <dgm:cxn modelId="{30CE8D53-157A-4636-9DF8-49528DEE39AC}" type="presParOf" srcId="{E2BC8755-AF24-4350-9C34-C68D5ED4F0FA}" destId="{FF79DE14-7479-4D50-A0F9-88C9A3C2219A}" srcOrd="6" destOrd="0" presId="urn:microsoft.com/office/officeart/2005/8/layout/radial5"/>
    <dgm:cxn modelId="{F0DC69AF-1BE9-4262-BD48-3A6416308452}" type="presParOf" srcId="{E2BC8755-AF24-4350-9C34-C68D5ED4F0FA}" destId="{1A0E7250-F261-4515-B00A-3730502FFD59}" srcOrd="7" destOrd="0" presId="urn:microsoft.com/office/officeart/2005/8/layout/radial5"/>
    <dgm:cxn modelId="{D94C5A2A-0211-4B1D-8C2F-34F8531D3E17}" type="presParOf" srcId="{1A0E7250-F261-4515-B00A-3730502FFD59}" destId="{39C3F472-3B3E-4A58-8802-82F57DC327CF}" srcOrd="0" destOrd="0" presId="urn:microsoft.com/office/officeart/2005/8/layout/radial5"/>
    <dgm:cxn modelId="{49112AC3-C52E-467D-8A3A-04E324AFED09}" type="presParOf" srcId="{E2BC8755-AF24-4350-9C34-C68D5ED4F0FA}" destId="{D2A2AD1D-7D5F-4F86-91B8-E4BC62FE42B4}" srcOrd="8" destOrd="0" presId="urn:microsoft.com/office/officeart/2005/8/layout/radial5"/>
    <dgm:cxn modelId="{D8A07EB6-122A-4591-8BC3-891059B5C482}" type="presParOf" srcId="{E2BC8755-AF24-4350-9C34-C68D5ED4F0FA}" destId="{21793F06-83DF-4AB1-88B2-0CFB0E43C7E8}" srcOrd="9" destOrd="0" presId="urn:microsoft.com/office/officeart/2005/8/layout/radial5"/>
    <dgm:cxn modelId="{95E887CD-8F0D-47BB-94F7-DEF9BED79AAD}" type="presParOf" srcId="{21793F06-83DF-4AB1-88B2-0CFB0E43C7E8}" destId="{D18CE162-F042-4C01-A20A-A00F35251C0C}" srcOrd="0" destOrd="0" presId="urn:microsoft.com/office/officeart/2005/8/layout/radial5"/>
    <dgm:cxn modelId="{2C809E95-8F70-447C-87B8-C72400151C90}" type="presParOf" srcId="{E2BC8755-AF24-4350-9C34-C68D5ED4F0FA}" destId="{74474BF6-293A-43E7-B70F-C8A4EE49B265}" srcOrd="10" destOrd="0" presId="urn:microsoft.com/office/officeart/2005/8/layout/radial5"/>
    <dgm:cxn modelId="{618CF8D4-0F14-44EC-A3B3-83C9B6E9E018}" type="presParOf" srcId="{E2BC8755-AF24-4350-9C34-C68D5ED4F0FA}" destId="{AA69D12D-AB6C-4C55-ACB5-7A2BF46B778C}" srcOrd="11" destOrd="0" presId="urn:microsoft.com/office/officeart/2005/8/layout/radial5"/>
    <dgm:cxn modelId="{BCA09B06-20C4-4080-B5DD-7B341C1A94AD}" type="presParOf" srcId="{AA69D12D-AB6C-4C55-ACB5-7A2BF46B778C}" destId="{7A9C6EB6-2606-4EEB-9F87-B0305B47CEA7}" srcOrd="0" destOrd="0" presId="urn:microsoft.com/office/officeart/2005/8/layout/radial5"/>
    <dgm:cxn modelId="{15E07AC2-D1F8-4509-A23B-20FB059FDE61}" type="presParOf" srcId="{E2BC8755-AF24-4350-9C34-C68D5ED4F0FA}" destId="{FB47B0DD-EF9E-4693-89BE-EB38D577B76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E59D9C-F311-45C3-B088-F6C6B677C9A6}" type="doc">
      <dgm:prSet loTypeId="urn:microsoft.com/office/officeart/2005/8/layout/pList2" loCatId="list" qsTypeId="urn:microsoft.com/office/officeart/2005/8/quickstyle/simple1" qsCatId="simple" csTypeId="urn:microsoft.com/office/officeart/2005/8/colors/accent1_1" csCatId="accent1" phldr="1"/>
      <dgm:spPr/>
    </dgm:pt>
    <dgm:pt modelId="{9DAD9669-8208-428C-AC19-D9BF2240B099}">
      <dgm:prSet phldrT="[Текст]"/>
      <dgm:spPr/>
      <dgm:t>
        <a:bodyPr/>
        <a:lstStyle/>
        <a:p>
          <a:r>
            <a:rPr lang="ru-RU" dirty="0" smtClean="0"/>
            <a:t>ИОС включает две подсистемы </a:t>
          </a:r>
        </a:p>
        <a:p>
          <a:r>
            <a:rPr lang="ru-RU" b="1" dirty="0" smtClean="0"/>
            <a:t>информационную среду </a:t>
          </a:r>
          <a:r>
            <a:rPr lang="ru-RU" dirty="0" smtClean="0"/>
            <a:t>(или информационное пространство, базирующееся на информационных ресурсах и средствах ИКТ)</a:t>
          </a:r>
        </a:p>
        <a:p>
          <a:r>
            <a:rPr lang="ru-RU" b="1" dirty="0" smtClean="0"/>
            <a:t>педагогические технологии.</a:t>
          </a:r>
          <a:endParaRPr lang="ru-RU" dirty="0"/>
        </a:p>
      </dgm:t>
    </dgm:pt>
    <dgm:pt modelId="{5A9C0855-18AE-48BC-AA7E-211E05A46889}" type="parTrans" cxnId="{A7574695-A5DA-4E3A-95C7-31243259F52B}">
      <dgm:prSet/>
      <dgm:spPr/>
      <dgm:t>
        <a:bodyPr/>
        <a:lstStyle/>
        <a:p>
          <a:endParaRPr lang="ru-RU"/>
        </a:p>
      </dgm:t>
    </dgm:pt>
    <dgm:pt modelId="{3D9A464F-41B3-4E4C-8FA1-AD09250E5047}" type="sibTrans" cxnId="{A7574695-A5DA-4E3A-95C7-31243259F52B}">
      <dgm:prSet/>
      <dgm:spPr/>
      <dgm:t>
        <a:bodyPr/>
        <a:lstStyle/>
        <a:p>
          <a:endParaRPr lang="ru-RU"/>
        </a:p>
      </dgm:t>
    </dgm:pt>
    <dgm:pt modelId="{B863E8AB-DAB1-48A0-8E08-AFBF61AF7EF6}">
      <dgm:prSet phldrT="[Текст]"/>
      <dgm:spPr/>
      <dgm:t>
        <a:bodyPr/>
        <a:lstStyle/>
        <a:p>
          <a:r>
            <a:rPr lang="ru-RU" b="1" dirty="0" smtClean="0"/>
            <a:t>Кадровые условия</a:t>
          </a:r>
        </a:p>
        <a:p>
          <a:r>
            <a:rPr lang="ru-RU" dirty="0" smtClean="0"/>
            <a:t>Компетентность сотрудников образовательной организации в решении профессиональных задач с применением ИКТ</a:t>
          </a:r>
          <a:endParaRPr lang="ru-RU" dirty="0"/>
        </a:p>
      </dgm:t>
    </dgm:pt>
    <dgm:pt modelId="{A61B7E15-67F0-460B-9B0B-FFE529BA7F03}" type="parTrans" cxnId="{9D186BCC-3CB8-44A4-9874-B806F0A260A5}">
      <dgm:prSet/>
      <dgm:spPr/>
      <dgm:t>
        <a:bodyPr/>
        <a:lstStyle/>
        <a:p>
          <a:endParaRPr lang="ru-RU"/>
        </a:p>
      </dgm:t>
    </dgm:pt>
    <dgm:pt modelId="{5DBEE289-21AD-43B8-9EE3-339FDC63C3E5}" type="sibTrans" cxnId="{9D186BCC-3CB8-44A4-9874-B806F0A260A5}">
      <dgm:prSet/>
      <dgm:spPr/>
      <dgm:t>
        <a:bodyPr/>
        <a:lstStyle/>
        <a:p>
          <a:endParaRPr lang="ru-RU"/>
        </a:p>
      </dgm:t>
    </dgm:pt>
    <dgm:pt modelId="{24B30A1D-D718-4D17-9FF7-5893F4F5EEAF}">
      <dgm:prSet phldrT="[Текст]"/>
      <dgm:spPr/>
      <dgm:t>
        <a:bodyPr/>
        <a:lstStyle/>
        <a:p>
          <a:r>
            <a:rPr lang="ru-RU" b="1" dirty="0" smtClean="0"/>
            <a:t>Материально-технические условия</a:t>
          </a:r>
        </a:p>
        <a:p>
          <a:r>
            <a:rPr lang="ru-RU" dirty="0" smtClean="0"/>
            <a:t>Совокупность технологических средств (компьютеры, базы данных, коммуникационные каналы, программные продукты и др.)</a:t>
          </a:r>
        </a:p>
        <a:p>
          <a:endParaRPr lang="ru-RU" dirty="0"/>
        </a:p>
      </dgm:t>
    </dgm:pt>
    <dgm:pt modelId="{871617FF-7A8A-46B7-99AE-9E52611E397C}" type="parTrans" cxnId="{4C8A7787-FBE1-4B4D-9DEF-DD341445A3E3}">
      <dgm:prSet/>
      <dgm:spPr/>
      <dgm:t>
        <a:bodyPr/>
        <a:lstStyle/>
        <a:p>
          <a:endParaRPr lang="ru-RU"/>
        </a:p>
      </dgm:t>
    </dgm:pt>
    <dgm:pt modelId="{64945E26-9EEB-4E57-A2C4-AEA5B5ED881C}" type="sibTrans" cxnId="{4C8A7787-FBE1-4B4D-9DEF-DD341445A3E3}">
      <dgm:prSet/>
      <dgm:spPr/>
      <dgm:t>
        <a:bodyPr/>
        <a:lstStyle/>
        <a:p>
          <a:endParaRPr lang="ru-RU"/>
        </a:p>
      </dgm:t>
    </dgm:pt>
    <dgm:pt modelId="{5742C564-C2BE-4875-9568-3F38CCDD7352}" type="pres">
      <dgm:prSet presAssocID="{96E59D9C-F311-45C3-B088-F6C6B677C9A6}" presName="Name0" presStyleCnt="0">
        <dgm:presLayoutVars>
          <dgm:dir/>
          <dgm:resizeHandles val="exact"/>
        </dgm:presLayoutVars>
      </dgm:prSet>
      <dgm:spPr/>
    </dgm:pt>
    <dgm:pt modelId="{27A1DAB5-5AA2-411E-B3BA-C068CA9FCC9B}" type="pres">
      <dgm:prSet presAssocID="{96E59D9C-F311-45C3-B088-F6C6B677C9A6}" presName="bkgdShp" presStyleLbl="alignAccFollowNode1" presStyleIdx="0" presStyleCnt="1" custLinFactNeighborX="170" custLinFactNeighborY="-483"/>
      <dgm:spPr/>
    </dgm:pt>
    <dgm:pt modelId="{54DAB9BE-837B-4AB8-B5C9-704455235031}" type="pres">
      <dgm:prSet presAssocID="{96E59D9C-F311-45C3-B088-F6C6B677C9A6}" presName="linComp" presStyleCnt="0"/>
      <dgm:spPr/>
    </dgm:pt>
    <dgm:pt modelId="{4420C09F-5887-4994-9DDE-D807CF13630E}" type="pres">
      <dgm:prSet presAssocID="{9DAD9669-8208-428C-AC19-D9BF2240B099}" presName="compNode" presStyleCnt="0"/>
      <dgm:spPr/>
    </dgm:pt>
    <dgm:pt modelId="{6BDF6DDE-9BDB-4A90-A93E-A7D18A0539AF}" type="pres">
      <dgm:prSet presAssocID="{9DAD9669-8208-428C-AC19-D9BF2240B0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1D907-8828-429E-AEA5-1F3977991EF4}" type="pres">
      <dgm:prSet presAssocID="{9DAD9669-8208-428C-AC19-D9BF2240B099}" presName="invisiNode" presStyleLbl="node1" presStyleIdx="0" presStyleCnt="3"/>
      <dgm:spPr/>
    </dgm:pt>
    <dgm:pt modelId="{D2F81597-01DB-4278-B1E3-B4494A48301A}" type="pres">
      <dgm:prSet presAssocID="{9DAD9669-8208-428C-AC19-D9BF2240B099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5A3864-5305-40DD-8AE8-362282369BDC}" type="pres">
      <dgm:prSet presAssocID="{3D9A464F-41B3-4E4C-8FA1-AD09250E504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826D9C9-6C4B-4E14-B3C5-594C3482C813}" type="pres">
      <dgm:prSet presAssocID="{B863E8AB-DAB1-48A0-8E08-AFBF61AF7EF6}" presName="compNode" presStyleCnt="0"/>
      <dgm:spPr/>
    </dgm:pt>
    <dgm:pt modelId="{E1B15111-4DCB-4C6E-8FD0-1D051AC7A47B}" type="pres">
      <dgm:prSet presAssocID="{B863E8AB-DAB1-48A0-8E08-AFBF61AF7E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DDA5D-3F27-491E-8561-A730B139A877}" type="pres">
      <dgm:prSet presAssocID="{B863E8AB-DAB1-48A0-8E08-AFBF61AF7EF6}" presName="invisiNode" presStyleLbl="node1" presStyleIdx="1" presStyleCnt="3"/>
      <dgm:spPr/>
    </dgm:pt>
    <dgm:pt modelId="{EDFF387A-61B2-4768-A769-8D41FE35FF4F}" type="pres">
      <dgm:prSet presAssocID="{B863E8AB-DAB1-48A0-8E08-AFBF61AF7EF6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F175800-99A3-45F4-8571-B9AD83047E07}" type="pres">
      <dgm:prSet presAssocID="{5DBEE289-21AD-43B8-9EE3-339FDC63C3E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DB5A575-C6CC-4A11-87A3-9088252A4861}" type="pres">
      <dgm:prSet presAssocID="{24B30A1D-D718-4D17-9FF7-5893F4F5EEAF}" presName="compNode" presStyleCnt="0"/>
      <dgm:spPr/>
    </dgm:pt>
    <dgm:pt modelId="{AA48FF1D-5828-40A9-9AEE-6617E1D18E3E}" type="pres">
      <dgm:prSet presAssocID="{24B30A1D-D718-4D17-9FF7-5893F4F5EEA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0A1EB-6EB2-4E4E-99A2-EC773CA8691E}" type="pres">
      <dgm:prSet presAssocID="{24B30A1D-D718-4D17-9FF7-5893F4F5EEAF}" presName="invisiNode" presStyleLbl="node1" presStyleIdx="2" presStyleCnt="3"/>
      <dgm:spPr/>
    </dgm:pt>
    <dgm:pt modelId="{D8081F85-CCC5-458B-9267-3987F80EF49E}" type="pres">
      <dgm:prSet presAssocID="{24B30A1D-D718-4D17-9FF7-5893F4F5EEAF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E95F3A4-178A-420C-A845-1E77EB1475D0}" type="presOf" srcId="{96E59D9C-F311-45C3-B088-F6C6B677C9A6}" destId="{5742C564-C2BE-4875-9568-3F38CCDD7352}" srcOrd="0" destOrd="0" presId="urn:microsoft.com/office/officeart/2005/8/layout/pList2"/>
    <dgm:cxn modelId="{A7574695-A5DA-4E3A-95C7-31243259F52B}" srcId="{96E59D9C-F311-45C3-B088-F6C6B677C9A6}" destId="{9DAD9669-8208-428C-AC19-D9BF2240B099}" srcOrd="0" destOrd="0" parTransId="{5A9C0855-18AE-48BC-AA7E-211E05A46889}" sibTransId="{3D9A464F-41B3-4E4C-8FA1-AD09250E5047}"/>
    <dgm:cxn modelId="{4C8A7787-FBE1-4B4D-9DEF-DD341445A3E3}" srcId="{96E59D9C-F311-45C3-B088-F6C6B677C9A6}" destId="{24B30A1D-D718-4D17-9FF7-5893F4F5EEAF}" srcOrd="2" destOrd="0" parTransId="{871617FF-7A8A-46B7-99AE-9E52611E397C}" sibTransId="{64945E26-9EEB-4E57-A2C4-AEA5B5ED881C}"/>
    <dgm:cxn modelId="{1B5A6319-EBE9-4B7F-B102-D1C8EF9D5DAE}" type="presOf" srcId="{3D9A464F-41B3-4E4C-8FA1-AD09250E5047}" destId="{0A5A3864-5305-40DD-8AE8-362282369BDC}" srcOrd="0" destOrd="0" presId="urn:microsoft.com/office/officeart/2005/8/layout/pList2"/>
    <dgm:cxn modelId="{B0F60B4D-8422-404F-8EC9-0875B46F1B01}" type="presOf" srcId="{24B30A1D-D718-4D17-9FF7-5893F4F5EEAF}" destId="{AA48FF1D-5828-40A9-9AEE-6617E1D18E3E}" srcOrd="0" destOrd="0" presId="urn:microsoft.com/office/officeart/2005/8/layout/pList2"/>
    <dgm:cxn modelId="{9D186BCC-3CB8-44A4-9874-B806F0A260A5}" srcId="{96E59D9C-F311-45C3-B088-F6C6B677C9A6}" destId="{B863E8AB-DAB1-48A0-8E08-AFBF61AF7EF6}" srcOrd="1" destOrd="0" parTransId="{A61B7E15-67F0-460B-9B0B-FFE529BA7F03}" sibTransId="{5DBEE289-21AD-43B8-9EE3-339FDC63C3E5}"/>
    <dgm:cxn modelId="{FB4C2634-D545-4325-BE63-EA0C3CA09AC2}" type="presOf" srcId="{5DBEE289-21AD-43B8-9EE3-339FDC63C3E5}" destId="{7F175800-99A3-45F4-8571-B9AD83047E07}" srcOrd="0" destOrd="0" presId="urn:microsoft.com/office/officeart/2005/8/layout/pList2"/>
    <dgm:cxn modelId="{6C6EBB3E-8321-4FED-A129-D2F97C19164A}" type="presOf" srcId="{9DAD9669-8208-428C-AC19-D9BF2240B099}" destId="{6BDF6DDE-9BDB-4A90-A93E-A7D18A0539AF}" srcOrd="0" destOrd="0" presId="urn:microsoft.com/office/officeart/2005/8/layout/pList2"/>
    <dgm:cxn modelId="{729AD8A6-CD55-4AED-8E8E-786AF3280C78}" type="presOf" srcId="{B863E8AB-DAB1-48A0-8E08-AFBF61AF7EF6}" destId="{E1B15111-4DCB-4C6E-8FD0-1D051AC7A47B}" srcOrd="0" destOrd="0" presId="urn:microsoft.com/office/officeart/2005/8/layout/pList2"/>
    <dgm:cxn modelId="{D24A700B-8B09-4979-9324-1B2BC6B95BD2}" type="presParOf" srcId="{5742C564-C2BE-4875-9568-3F38CCDD7352}" destId="{27A1DAB5-5AA2-411E-B3BA-C068CA9FCC9B}" srcOrd="0" destOrd="0" presId="urn:microsoft.com/office/officeart/2005/8/layout/pList2"/>
    <dgm:cxn modelId="{FC3271D7-6B4A-4A1E-AA44-F1D991BAFA97}" type="presParOf" srcId="{5742C564-C2BE-4875-9568-3F38CCDD7352}" destId="{54DAB9BE-837B-4AB8-B5C9-704455235031}" srcOrd="1" destOrd="0" presId="urn:microsoft.com/office/officeart/2005/8/layout/pList2"/>
    <dgm:cxn modelId="{725B5232-05D8-4228-AF2B-E9A79FE9EB22}" type="presParOf" srcId="{54DAB9BE-837B-4AB8-B5C9-704455235031}" destId="{4420C09F-5887-4994-9DDE-D807CF13630E}" srcOrd="0" destOrd="0" presId="urn:microsoft.com/office/officeart/2005/8/layout/pList2"/>
    <dgm:cxn modelId="{F36CDE25-E7CC-4610-96D3-11A5C293140D}" type="presParOf" srcId="{4420C09F-5887-4994-9DDE-D807CF13630E}" destId="{6BDF6DDE-9BDB-4A90-A93E-A7D18A0539AF}" srcOrd="0" destOrd="0" presId="urn:microsoft.com/office/officeart/2005/8/layout/pList2"/>
    <dgm:cxn modelId="{75FB8D74-8770-4C49-9504-8994E1C23FEE}" type="presParOf" srcId="{4420C09F-5887-4994-9DDE-D807CF13630E}" destId="{EE61D907-8828-429E-AEA5-1F3977991EF4}" srcOrd="1" destOrd="0" presId="urn:microsoft.com/office/officeart/2005/8/layout/pList2"/>
    <dgm:cxn modelId="{7F32956C-4BA2-4EC0-BE13-D5B45D3822F4}" type="presParOf" srcId="{4420C09F-5887-4994-9DDE-D807CF13630E}" destId="{D2F81597-01DB-4278-B1E3-B4494A48301A}" srcOrd="2" destOrd="0" presId="urn:microsoft.com/office/officeart/2005/8/layout/pList2"/>
    <dgm:cxn modelId="{2FF54F4A-5FC8-40A0-8AD5-090742767A9D}" type="presParOf" srcId="{54DAB9BE-837B-4AB8-B5C9-704455235031}" destId="{0A5A3864-5305-40DD-8AE8-362282369BDC}" srcOrd="1" destOrd="0" presId="urn:microsoft.com/office/officeart/2005/8/layout/pList2"/>
    <dgm:cxn modelId="{708D730C-A696-4ABF-A8DB-824384AC6AC5}" type="presParOf" srcId="{54DAB9BE-837B-4AB8-B5C9-704455235031}" destId="{1826D9C9-6C4B-4E14-B3C5-594C3482C813}" srcOrd="2" destOrd="0" presId="urn:microsoft.com/office/officeart/2005/8/layout/pList2"/>
    <dgm:cxn modelId="{FB29D991-C645-4B63-B617-7A705F4359A2}" type="presParOf" srcId="{1826D9C9-6C4B-4E14-B3C5-594C3482C813}" destId="{E1B15111-4DCB-4C6E-8FD0-1D051AC7A47B}" srcOrd="0" destOrd="0" presId="urn:microsoft.com/office/officeart/2005/8/layout/pList2"/>
    <dgm:cxn modelId="{63F8733F-3384-4C09-9670-CB9EE4395DA7}" type="presParOf" srcId="{1826D9C9-6C4B-4E14-B3C5-594C3482C813}" destId="{784DDA5D-3F27-491E-8561-A730B139A877}" srcOrd="1" destOrd="0" presId="urn:microsoft.com/office/officeart/2005/8/layout/pList2"/>
    <dgm:cxn modelId="{1FB88A1A-5367-487D-BB57-89E285492E19}" type="presParOf" srcId="{1826D9C9-6C4B-4E14-B3C5-594C3482C813}" destId="{EDFF387A-61B2-4768-A769-8D41FE35FF4F}" srcOrd="2" destOrd="0" presId="urn:microsoft.com/office/officeart/2005/8/layout/pList2"/>
    <dgm:cxn modelId="{D58216F1-7E87-4DA9-9C9C-3A70E7195007}" type="presParOf" srcId="{54DAB9BE-837B-4AB8-B5C9-704455235031}" destId="{7F175800-99A3-45F4-8571-B9AD83047E07}" srcOrd="3" destOrd="0" presId="urn:microsoft.com/office/officeart/2005/8/layout/pList2"/>
    <dgm:cxn modelId="{8862C896-0B0B-4D16-9FAF-CDDFBFE7170A}" type="presParOf" srcId="{54DAB9BE-837B-4AB8-B5C9-704455235031}" destId="{1DB5A575-C6CC-4A11-87A3-9088252A4861}" srcOrd="4" destOrd="0" presId="urn:microsoft.com/office/officeart/2005/8/layout/pList2"/>
    <dgm:cxn modelId="{9103A734-CD6B-4D54-9E2E-05F3196FD230}" type="presParOf" srcId="{1DB5A575-C6CC-4A11-87A3-9088252A4861}" destId="{AA48FF1D-5828-40A9-9AEE-6617E1D18E3E}" srcOrd="0" destOrd="0" presId="urn:microsoft.com/office/officeart/2005/8/layout/pList2"/>
    <dgm:cxn modelId="{B143E8B3-040E-4F58-92B3-8849D648D17D}" type="presParOf" srcId="{1DB5A575-C6CC-4A11-87A3-9088252A4861}" destId="{3440A1EB-6EB2-4E4E-99A2-EC773CA8691E}" srcOrd="1" destOrd="0" presId="urn:microsoft.com/office/officeart/2005/8/layout/pList2"/>
    <dgm:cxn modelId="{2634E394-05F6-4155-96AD-139FE3BD05D9}" type="presParOf" srcId="{1DB5A575-C6CC-4A11-87A3-9088252A4861}" destId="{D8081F85-CCC5-458B-9267-3987F80EF49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C37F88-D5A6-4FCB-ADEB-44190BDBA318}" type="doc">
      <dgm:prSet loTypeId="urn:microsoft.com/office/officeart/2008/layout/Pictu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68A06CE-2D66-4294-9122-F67119F1798E}">
      <dgm:prSet phldrT="[Текст]"/>
      <dgm:spPr/>
      <dgm:t>
        <a:bodyPr/>
        <a:lstStyle/>
        <a:p>
          <a:r>
            <a:rPr lang="ru-RU" dirty="0" smtClean="0"/>
            <a:t>Указ Президента Российской Федерации от 7 мая 2018 г. № 204 "О национальных целях и стратегических задачах развития Российской Федерации на период до 2024 года"</a:t>
          </a:r>
          <a:endParaRPr lang="ru-RU" dirty="0"/>
        </a:p>
      </dgm:t>
    </dgm:pt>
    <dgm:pt modelId="{6531E526-9FAF-4532-B889-C0147DE298BF}" type="parTrans" cxnId="{FA7EF33E-706A-49D2-B829-AA38067C8AF9}">
      <dgm:prSet/>
      <dgm:spPr/>
      <dgm:t>
        <a:bodyPr/>
        <a:lstStyle/>
        <a:p>
          <a:endParaRPr lang="ru-RU"/>
        </a:p>
      </dgm:t>
    </dgm:pt>
    <dgm:pt modelId="{A50FBF93-7768-4944-9208-8B50A224CBCD}" type="sibTrans" cxnId="{FA7EF33E-706A-49D2-B829-AA38067C8AF9}">
      <dgm:prSet/>
      <dgm:spPr/>
      <dgm:t>
        <a:bodyPr/>
        <a:lstStyle/>
        <a:p>
          <a:endParaRPr lang="ru-RU"/>
        </a:p>
      </dgm:t>
    </dgm:pt>
    <dgm:pt modelId="{CB8A5CD4-7A7B-45F9-AC88-C4B6CA41BE1D}" type="pres">
      <dgm:prSet presAssocID="{8AC37F88-D5A6-4FCB-ADEB-44190BDBA31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15184E-0929-41A0-BCED-5CD6B28868E2}" type="pres">
      <dgm:prSet presAssocID="{D68A06CE-2D66-4294-9122-F67119F1798E}" presName="root" presStyleCnt="0">
        <dgm:presLayoutVars>
          <dgm:chMax/>
          <dgm:chPref val="4"/>
        </dgm:presLayoutVars>
      </dgm:prSet>
      <dgm:spPr/>
    </dgm:pt>
    <dgm:pt modelId="{384E46E7-1AC1-4C80-A919-4763EC3CCC09}" type="pres">
      <dgm:prSet presAssocID="{D68A06CE-2D66-4294-9122-F67119F1798E}" presName="rootComposite" presStyleCnt="0">
        <dgm:presLayoutVars/>
      </dgm:prSet>
      <dgm:spPr/>
    </dgm:pt>
    <dgm:pt modelId="{C661EE47-7C62-4275-885B-ACCAFC8A16C1}" type="pres">
      <dgm:prSet presAssocID="{D68A06CE-2D66-4294-9122-F67119F1798E}" presName="rootText" presStyleLbl="node0" presStyleIdx="0" presStyleCnt="1" custScaleY="317026" custLinFactY="-700000" custLinFactNeighborX="7001" custLinFactNeighborY="-729985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7BC75AB4-B188-4C55-B398-F354249E4383}" type="pres">
      <dgm:prSet presAssocID="{D68A06CE-2D66-4294-9122-F67119F1798E}" presName="childShape" presStyleCnt="0">
        <dgm:presLayoutVars>
          <dgm:chMax val="0"/>
          <dgm:chPref val="0"/>
        </dgm:presLayoutVars>
      </dgm:prSet>
      <dgm:spPr/>
    </dgm:pt>
  </dgm:ptLst>
  <dgm:cxnLst>
    <dgm:cxn modelId="{FA7EF33E-706A-49D2-B829-AA38067C8AF9}" srcId="{8AC37F88-D5A6-4FCB-ADEB-44190BDBA318}" destId="{D68A06CE-2D66-4294-9122-F67119F1798E}" srcOrd="0" destOrd="0" parTransId="{6531E526-9FAF-4532-B889-C0147DE298BF}" sibTransId="{A50FBF93-7768-4944-9208-8B50A224CBCD}"/>
    <dgm:cxn modelId="{FF2B9C68-9441-4D93-BC3F-8E0EE3899017}" type="presOf" srcId="{8AC37F88-D5A6-4FCB-ADEB-44190BDBA318}" destId="{CB8A5CD4-7A7B-45F9-AC88-C4B6CA41BE1D}" srcOrd="0" destOrd="0" presId="urn:microsoft.com/office/officeart/2008/layout/PictureAccentList"/>
    <dgm:cxn modelId="{8575F916-8A21-42FC-B0A3-D9AB65DE264A}" type="presOf" srcId="{D68A06CE-2D66-4294-9122-F67119F1798E}" destId="{C661EE47-7C62-4275-885B-ACCAFC8A16C1}" srcOrd="0" destOrd="0" presId="urn:microsoft.com/office/officeart/2008/layout/PictureAccentList"/>
    <dgm:cxn modelId="{11C4B1C7-06F0-4E4F-96F3-B10B8596EBF3}" type="presParOf" srcId="{CB8A5CD4-7A7B-45F9-AC88-C4B6CA41BE1D}" destId="{8415184E-0929-41A0-BCED-5CD6B28868E2}" srcOrd="0" destOrd="0" presId="urn:microsoft.com/office/officeart/2008/layout/PictureAccentList"/>
    <dgm:cxn modelId="{7FBB9F19-FB82-44A8-9FE9-F019B15099B4}" type="presParOf" srcId="{8415184E-0929-41A0-BCED-5CD6B28868E2}" destId="{384E46E7-1AC1-4C80-A919-4763EC3CCC09}" srcOrd="0" destOrd="0" presId="urn:microsoft.com/office/officeart/2008/layout/PictureAccentList"/>
    <dgm:cxn modelId="{A1EF11F3-2208-4D17-B784-6CA45CFFE186}" type="presParOf" srcId="{384E46E7-1AC1-4C80-A919-4763EC3CCC09}" destId="{C661EE47-7C62-4275-885B-ACCAFC8A16C1}" srcOrd="0" destOrd="0" presId="urn:microsoft.com/office/officeart/2008/layout/PictureAccentList"/>
    <dgm:cxn modelId="{F910450E-F4DC-4067-A51C-203795A7B6A8}" type="presParOf" srcId="{8415184E-0929-41A0-BCED-5CD6B28868E2}" destId="{7BC75AB4-B188-4C55-B398-F354249E438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170FE9-277F-4CE0-8478-363224B4575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DB543F1-357A-409D-B8DD-673F5018AEC5}">
      <dgm:prSet phldrT="[Текст]"/>
      <dgm:spPr/>
      <dgm:t>
        <a:bodyPr/>
        <a:lstStyle/>
        <a:p>
          <a:r>
            <a:rPr lang="ru-RU" b="1" dirty="0" smtClean="0"/>
            <a:t>Цифровая образовательная среда </a:t>
          </a:r>
          <a:r>
            <a:rPr lang="ru-RU" dirty="0" smtClean="0"/>
            <a:t>- подсистема социокультурной среды, совокупность специально организованных педагогических условий развития личности, при которой инфраструктурный, содержательно-методический и </a:t>
          </a:r>
          <a:r>
            <a:rPr lang="ru-RU" dirty="0" err="1" smtClean="0"/>
            <a:t>коммуникационно</a:t>
          </a:r>
          <a:r>
            <a:rPr lang="ru-RU" dirty="0" smtClean="0"/>
            <a:t>-организационный компоненты функционируют на основе цифровых технологий.</a:t>
          </a:r>
          <a:endParaRPr lang="ru-RU" dirty="0"/>
        </a:p>
      </dgm:t>
    </dgm:pt>
    <dgm:pt modelId="{3194916B-EF2C-4BB6-BA4E-BD999C403FA7}" type="parTrans" cxnId="{76E52880-92C6-4C27-A14C-58AA80F4B460}">
      <dgm:prSet/>
      <dgm:spPr/>
      <dgm:t>
        <a:bodyPr/>
        <a:lstStyle/>
        <a:p>
          <a:endParaRPr lang="ru-RU"/>
        </a:p>
      </dgm:t>
    </dgm:pt>
    <dgm:pt modelId="{31E7667F-CBA5-4EA4-8026-FCEDD86483DD}" type="sibTrans" cxnId="{76E52880-92C6-4C27-A14C-58AA80F4B460}">
      <dgm:prSet/>
      <dgm:spPr/>
      <dgm:t>
        <a:bodyPr/>
        <a:lstStyle/>
        <a:p>
          <a:endParaRPr lang="ru-RU"/>
        </a:p>
      </dgm:t>
    </dgm:pt>
    <dgm:pt modelId="{409F57AF-DB39-4C4C-8337-6B72F940EE14}">
      <dgm:prSet phldrT="[Текст]"/>
      <dgm:spPr/>
      <dgm:t>
        <a:bodyPr/>
        <a:lstStyle/>
        <a:p>
          <a:r>
            <a:rPr lang="ru-RU" b="1" i="0" dirty="0" smtClean="0"/>
            <a:t>Цифровая образовательная среда </a:t>
          </a:r>
          <a:r>
            <a:rPr lang="ru-RU" b="0" i="0" dirty="0" smtClean="0"/>
            <a:t>(ЦОС)– это открытая совокупность информационных систем, предназначенных для обеспечения различных задач образовательного процесса.</a:t>
          </a:r>
          <a:endParaRPr lang="ru-RU" dirty="0"/>
        </a:p>
      </dgm:t>
    </dgm:pt>
    <dgm:pt modelId="{9BC9BE0F-FC54-4682-B386-BB96061110C1}" type="parTrans" cxnId="{198D3795-CB12-4A98-A858-F78938D3D512}">
      <dgm:prSet/>
      <dgm:spPr/>
      <dgm:t>
        <a:bodyPr/>
        <a:lstStyle/>
        <a:p>
          <a:endParaRPr lang="ru-RU"/>
        </a:p>
      </dgm:t>
    </dgm:pt>
    <dgm:pt modelId="{48FFAD74-71EB-4B2F-9793-DC321DC75EC9}" type="sibTrans" cxnId="{198D3795-CB12-4A98-A858-F78938D3D512}">
      <dgm:prSet/>
      <dgm:spPr/>
      <dgm:t>
        <a:bodyPr/>
        <a:lstStyle/>
        <a:p>
          <a:endParaRPr lang="ru-RU"/>
        </a:p>
      </dgm:t>
    </dgm:pt>
    <dgm:pt modelId="{61F18138-CC7D-40BC-8110-1A57A346A3C0}">
      <dgm:prSet phldrT="[Текст]"/>
      <dgm:spPr/>
      <dgm:t>
        <a:bodyPr/>
        <a:lstStyle/>
        <a:p>
          <a:r>
            <a:rPr lang="ru-RU" dirty="0" smtClean="0"/>
            <a:t>Федеральная информационно-сервисная платформа цифровой образовательной среды - информационный сервис, обеспечивающий эффективное взаимодействие участников цифровой образовательной среды, в том числе консультационную и методическую поддержку по вопросам внедрения целевой модели цифровой образовательной среды.</a:t>
          </a:r>
          <a:endParaRPr lang="ru-RU" dirty="0"/>
        </a:p>
      </dgm:t>
    </dgm:pt>
    <dgm:pt modelId="{98B9E33C-0A8A-41C2-82DE-A1CBCA409333}" type="parTrans" cxnId="{CB1954B0-EAF7-4CE8-80B0-9C8129F2EA45}">
      <dgm:prSet/>
      <dgm:spPr/>
      <dgm:t>
        <a:bodyPr/>
        <a:lstStyle/>
        <a:p>
          <a:endParaRPr lang="ru-RU"/>
        </a:p>
      </dgm:t>
    </dgm:pt>
    <dgm:pt modelId="{07D85B46-222E-45C7-906C-1C7BC38CBAB1}" type="sibTrans" cxnId="{CB1954B0-EAF7-4CE8-80B0-9C8129F2EA45}">
      <dgm:prSet/>
      <dgm:spPr/>
      <dgm:t>
        <a:bodyPr/>
        <a:lstStyle/>
        <a:p>
          <a:endParaRPr lang="ru-RU"/>
        </a:p>
      </dgm:t>
    </dgm:pt>
    <dgm:pt modelId="{503A4EA6-1997-4FAD-9053-F53CC63861BA}">
      <dgm:prSet phldrT="[Текст]"/>
      <dgm:spPr/>
      <dgm:t>
        <a:bodyPr/>
        <a:lstStyle/>
        <a:p>
          <a:r>
            <a:rPr lang="ru-RU" dirty="0" smtClean="0"/>
            <a:t>модель профиля "цифровых компетенций" для обучающихся, педагогов и административно-управленческого персонала, включая требования к педагогам и обучающимся;</a:t>
          </a:r>
          <a:endParaRPr lang="ru-RU" dirty="0"/>
        </a:p>
      </dgm:t>
    </dgm:pt>
    <dgm:pt modelId="{FCF2D92E-6CEC-4491-ACD9-D2C00EEF2831}" type="parTrans" cxnId="{1141E51F-280C-4241-B4D0-7AE529E08DE0}">
      <dgm:prSet/>
      <dgm:spPr/>
      <dgm:t>
        <a:bodyPr/>
        <a:lstStyle/>
        <a:p>
          <a:endParaRPr lang="ru-RU"/>
        </a:p>
      </dgm:t>
    </dgm:pt>
    <dgm:pt modelId="{B48E48A5-F27A-4D7B-BBF9-54AB502A1328}" type="sibTrans" cxnId="{1141E51F-280C-4241-B4D0-7AE529E08DE0}">
      <dgm:prSet/>
      <dgm:spPr/>
      <dgm:t>
        <a:bodyPr/>
        <a:lstStyle/>
        <a:p>
          <a:endParaRPr lang="ru-RU"/>
        </a:p>
      </dgm:t>
    </dgm:pt>
    <dgm:pt modelId="{59FAFA8D-6D98-4890-BC2B-3CADEE66CBBD}">
      <dgm:prSet/>
      <dgm:spPr/>
      <dgm:t>
        <a:bodyPr/>
        <a:lstStyle/>
        <a:p>
          <a:r>
            <a:rPr lang="ru-RU" dirty="0" smtClean="0"/>
            <a:t>модель построения индивидуального учебного плана;</a:t>
          </a:r>
          <a:endParaRPr lang="ru-RU" dirty="0"/>
        </a:p>
      </dgm:t>
    </dgm:pt>
    <dgm:pt modelId="{C0FEEFE6-696F-49A1-B5D2-F39FFAB07DD4}" type="parTrans" cxnId="{716FEBFB-AF9A-4E6D-B7BE-C6E2B389F1D3}">
      <dgm:prSet/>
      <dgm:spPr/>
      <dgm:t>
        <a:bodyPr/>
        <a:lstStyle/>
        <a:p>
          <a:endParaRPr lang="ru-RU"/>
        </a:p>
      </dgm:t>
    </dgm:pt>
    <dgm:pt modelId="{9411C268-DD1E-4CC4-B028-A876F73B7996}" type="sibTrans" cxnId="{716FEBFB-AF9A-4E6D-B7BE-C6E2B389F1D3}">
      <dgm:prSet/>
      <dgm:spPr/>
      <dgm:t>
        <a:bodyPr/>
        <a:lstStyle/>
        <a:p>
          <a:endParaRPr lang="ru-RU"/>
        </a:p>
      </dgm:t>
    </dgm:pt>
    <dgm:pt modelId="{505B0399-644C-4C2B-89BF-C760BC625DBD}">
      <dgm:prSet/>
      <dgm:spPr/>
      <dgm:t>
        <a:bodyPr/>
        <a:lstStyle/>
        <a:p>
          <a:r>
            <a:rPr lang="ru-RU" dirty="0" smtClean="0"/>
            <a:t>модель автоматизации административных, управленческих и вспомогательных процессов образовательной организации;</a:t>
          </a:r>
          <a:endParaRPr lang="ru-RU" dirty="0"/>
        </a:p>
      </dgm:t>
    </dgm:pt>
    <dgm:pt modelId="{17FFB166-8EF2-4750-96A5-E91F8C33209C}" type="parTrans" cxnId="{5A434F78-C3C8-4536-9D1B-EA96CDAF548B}">
      <dgm:prSet/>
      <dgm:spPr/>
      <dgm:t>
        <a:bodyPr/>
        <a:lstStyle/>
        <a:p>
          <a:endParaRPr lang="ru-RU"/>
        </a:p>
      </dgm:t>
    </dgm:pt>
    <dgm:pt modelId="{A06F918A-40B5-4F9A-9171-3C19D9C219A0}" type="sibTrans" cxnId="{5A434F78-C3C8-4536-9D1B-EA96CDAF548B}">
      <dgm:prSet/>
      <dgm:spPr/>
      <dgm:t>
        <a:bodyPr/>
        <a:lstStyle/>
        <a:p>
          <a:endParaRPr lang="ru-RU"/>
        </a:p>
      </dgm:t>
    </dgm:pt>
    <dgm:pt modelId="{DD4BDDC3-F653-46B8-8489-9D07A36C0086}">
      <dgm:prSet/>
      <dgm:spPr/>
      <dgm:t>
        <a:bodyPr/>
        <a:lstStyle/>
        <a:p>
          <a:r>
            <a:rPr lang="ru-RU" dirty="0" smtClean="0"/>
            <a:t>модель внутренней системы оценки качества образования через цифровую образовательную среду.</a:t>
          </a:r>
          <a:endParaRPr lang="ru-RU" dirty="0"/>
        </a:p>
      </dgm:t>
    </dgm:pt>
    <dgm:pt modelId="{8BD0706A-990C-4221-BD6D-CCAD39BB9716}" type="parTrans" cxnId="{5DEBAC83-B663-426D-B7EF-415FA2316D90}">
      <dgm:prSet/>
      <dgm:spPr/>
      <dgm:t>
        <a:bodyPr/>
        <a:lstStyle/>
        <a:p>
          <a:endParaRPr lang="ru-RU"/>
        </a:p>
      </dgm:t>
    </dgm:pt>
    <dgm:pt modelId="{5A1689F3-BD20-4A25-A17F-0D588CF207ED}" type="sibTrans" cxnId="{5DEBAC83-B663-426D-B7EF-415FA2316D90}">
      <dgm:prSet/>
      <dgm:spPr/>
      <dgm:t>
        <a:bodyPr/>
        <a:lstStyle/>
        <a:p>
          <a:endParaRPr lang="ru-RU"/>
        </a:p>
      </dgm:t>
    </dgm:pt>
    <dgm:pt modelId="{149A75CB-6D28-421E-AB0B-AB67FC876832}" type="pres">
      <dgm:prSet presAssocID="{9F170FE9-277F-4CE0-8478-363224B457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4FCBF4-4D5A-4426-A402-245662B2133B}" type="pres">
      <dgm:prSet presAssocID="{3DB543F1-357A-409D-B8DD-673F5018AEC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73836-A725-46A3-AF57-1568E21B1F4D}" type="pres">
      <dgm:prSet presAssocID="{31E7667F-CBA5-4EA4-8026-FCEDD86483DD}" presName="spacer" presStyleCnt="0"/>
      <dgm:spPr/>
    </dgm:pt>
    <dgm:pt modelId="{63B9119B-2E90-49BC-BF94-55D7A132AAEA}" type="pres">
      <dgm:prSet presAssocID="{409F57AF-DB39-4C4C-8337-6B72F940EE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71FC1-2C05-4DAF-9A69-400455447494}" type="pres">
      <dgm:prSet presAssocID="{409F57AF-DB39-4C4C-8337-6B72F940EE1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394A9-8564-49C1-A6CE-F1BCAC127D57}" type="pres">
      <dgm:prSet presAssocID="{61F18138-CC7D-40BC-8110-1A57A346A3C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32BFBA-9543-46B6-9E7F-88C90C954C4E}" type="presOf" srcId="{59FAFA8D-6D98-4890-BC2B-3CADEE66CBBD}" destId="{17171FC1-2C05-4DAF-9A69-400455447494}" srcOrd="0" destOrd="1" presId="urn:microsoft.com/office/officeart/2005/8/layout/vList2"/>
    <dgm:cxn modelId="{F5220146-E6BA-4979-9536-E351061B1C9E}" type="presOf" srcId="{DD4BDDC3-F653-46B8-8489-9D07A36C0086}" destId="{17171FC1-2C05-4DAF-9A69-400455447494}" srcOrd="0" destOrd="3" presId="urn:microsoft.com/office/officeart/2005/8/layout/vList2"/>
    <dgm:cxn modelId="{716FEBFB-AF9A-4E6D-B7BE-C6E2B389F1D3}" srcId="{409F57AF-DB39-4C4C-8337-6B72F940EE14}" destId="{59FAFA8D-6D98-4890-BC2B-3CADEE66CBBD}" srcOrd="1" destOrd="0" parTransId="{C0FEEFE6-696F-49A1-B5D2-F39FFAB07DD4}" sibTransId="{9411C268-DD1E-4CC4-B028-A876F73B7996}"/>
    <dgm:cxn modelId="{6D7745CA-7DA1-4999-BF01-28F82605F389}" type="presOf" srcId="{503A4EA6-1997-4FAD-9053-F53CC63861BA}" destId="{17171FC1-2C05-4DAF-9A69-400455447494}" srcOrd="0" destOrd="0" presId="urn:microsoft.com/office/officeart/2005/8/layout/vList2"/>
    <dgm:cxn modelId="{198D3795-CB12-4A98-A858-F78938D3D512}" srcId="{9F170FE9-277F-4CE0-8478-363224B45753}" destId="{409F57AF-DB39-4C4C-8337-6B72F940EE14}" srcOrd="1" destOrd="0" parTransId="{9BC9BE0F-FC54-4682-B386-BB96061110C1}" sibTransId="{48FFAD74-71EB-4B2F-9793-DC321DC75EC9}"/>
    <dgm:cxn modelId="{600A1C47-85C4-476E-B5AB-86B75C87B745}" type="presOf" srcId="{409F57AF-DB39-4C4C-8337-6B72F940EE14}" destId="{63B9119B-2E90-49BC-BF94-55D7A132AAEA}" srcOrd="0" destOrd="0" presId="urn:microsoft.com/office/officeart/2005/8/layout/vList2"/>
    <dgm:cxn modelId="{76E52880-92C6-4C27-A14C-58AA80F4B460}" srcId="{9F170FE9-277F-4CE0-8478-363224B45753}" destId="{3DB543F1-357A-409D-B8DD-673F5018AEC5}" srcOrd="0" destOrd="0" parTransId="{3194916B-EF2C-4BB6-BA4E-BD999C403FA7}" sibTransId="{31E7667F-CBA5-4EA4-8026-FCEDD86483DD}"/>
    <dgm:cxn modelId="{E9F75045-2947-42A9-8E4D-8858652A0AEB}" type="presOf" srcId="{9F170FE9-277F-4CE0-8478-363224B45753}" destId="{149A75CB-6D28-421E-AB0B-AB67FC876832}" srcOrd="0" destOrd="0" presId="urn:microsoft.com/office/officeart/2005/8/layout/vList2"/>
    <dgm:cxn modelId="{5A434F78-C3C8-4536-9D1B-EA96CDAF548B}" srcId="{409F57AF-DB39-4C4C-8337-6B72F940EE14}" destId="{505B0399-644C-4C2B-89BF-C760BC625DBD}" srcOrd="2" destOrd="0" parTransId="{17FFB166-8EF2-4750-96A5-E91F8C33209C}" sibTransId="{A06F918A-40B5-4F9A-9171-3C19D9C219A0}"/>
    <dgm:cxn modelId="{5DEBAC83-B663-426D-B7EF-415FA2316D90}" srcId="{409F57AF-DB39-4C4C-8337-6B72F940EE14}" destId="{DD4BDDC3-F653-46B8-8489-9D07A36C0086}" srcOrd="3" destOrd="0" parTransId="{8BD0706A-990C-4221-BD6D-CCAD39BB9716}" sibTransId="{5A1689F3-BD20-4A25-A17F-0D588CF207ED}"/>
    <dgm:cxn modelId="{005CBA75-5AC1-4457-8178-39B307C17AA1}" type="presOf" srcId="{505B0399-644C-4C2B-89BF-C760BC625DBD}" destId="{17171FC1-2C05-4DAF-9A69-400455447494}" srcOrd="0" destOrd="2" presId="urn:microsoft.com/office/officeart/2005/8/layout/vList2"/>
    <dgm:cxn modelId="{F5507B19-7220-4823-B6E9-94BCA86B53F2}" type="presOf" srcId="{61F18138-CC7D-40BC-8110-1A57A346A3C0}" destId="{45A394A9-8564-49C1-A6CE-F1BCAC127D57}" srcOrd="0" destOrd="0" presId="urn:microsoft.com/office/officeart/2005/8/layout/vList2"/>
    <dgm:cxn modelId="{CB1954B0-EAF7-4CE8-80B0-9C8129F2EA45}" srcId="{9F170FE9-277F-4CE0-8478-363224B45753}" destId="{61F18138-CC7D-40BC-8110-1A57A346A3C0}" srcOrd="2" destOrd="0" parTransId="{98B9E33C-0A8A-41C2-82DE-A1CBCA409333}" sibTransId="{07D85B46-222E-45C7-906C-1C7BC38CBAB1}"/>
    <dgm:cxn modelId="{1141E51F-280C-4241-B4D0-7AE529E08DE0}" srcId="{409F57AF-DB39-4C4C-8337-6B72F940EE14}" destId="{503A4EA6-1997-4FAD-9053-F53CC63861BA}" srcOrd="0" destOrd="0" parTransId="{FCF2D92E-6CEC-4491-ACD9-D2C00EEF2831}" sibTransId="{B48E48A5-F27A-4D7B-BBF9-54AB502A1328}"/>
    <dgm:cxn modelId="{B57C4437-2601-44E7-B625-575609108701}" type="presOf" srcId="{3DB543F1-357A-409D-B8DD-673F5018AEC5}" destId="{674FCBF4-4D5A-4426-A402-245662B2133B}" srcOrd="0" destOrd="0" presId="urn:microsoft.com/office/officeart/2005/8/layout/vList2"/>
    <dgm:cxn modelId="{6B1C2E04-204A-48DB-8CE9-DA5C87874A87}" type="presParOf" srcId="{149A75CB-6D28-421E-AB0B-AB67FC876832}" destId="{674FCBF4-4D5A-4426-A402-245662B2133B}" srcOrd="0" destOrd="0" presId="urn:microsoft.com/office/officeart/2005/8/layout/vList2"/>
    <dgm:cxn modelId="{125D9B9B-40DD-4371-ADE3-0CC1DDC9D994}" type="presParOf" srcId="{149A75CB-6D28-421E-AB0B-AB67FC876832}" destId="{D9473836-A725-46A3-AF57-1568E21B1F4D}" srcOrd="1" destOrd="0" presId="urn:microsoft.com/office/officeart/2005/8/layout/vList2"/>
    <dgm:cxn modelId="{1221B707-242F-478A-B02C-9A780E487313}" type="presParOf" srcId="{149A75CB-6D28-421E-AB0B-AB67FC876832}" destId="{63B9119B-2E90-49BC-BF94-55D7A132AAEA}" srcOrd="2" destOrd="0" presId="urn:microsoft.com/office/officeart/2005/8/layout/vList2"/>
    <dgm:cxn modelId="{FC5AB09C-657E-4750-9601-658E4BBB3744}" type="presParOf" srcId="{149A75CB-6D28-421E-AB0B-AB67FC876832}" destId="{17171FC1-2C05-4DAF-9A69-400455447494}" srcOrd="3" destOrd="0" presId="urn:microsoft.com/office/officeart/2005/8/layout/vList2"/>
    <dgm:cxn modelId="{2F2F55BA-6251-43BD-B575-A87046422219}" type="presParOf" srcId="{149A75CB-6D28-421E-AB0B-AB67FC876832}" destId="{45A394A9-8564-49C1-A6CE-F1BCAC127D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394246-641D-491F-A4C7-4C7D86C9002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57B0734-71AD-4161-9450-B0C1F886B73F}">
      <dgm:prSet phldrT="[Текст]"/>
      <dgm:spPr/>
      <dgm:t>
        <a:bodyPr/>
        <a:lstStyle/>
        <a:p>
          <a:r>
            <a:rPr lang="ru-RU" dirty="0" smtClean="0"/>
            <a:t>внедрение целевой модели ЦОС, которая позволит во всех образовательных организациях создать профили "цифровых компетенций" для обучающихся, педагогов и административно-управленческого персонала, конструировать и реализовывать индивидуальные учебные планы (программы), в том числе с правом зачета результатов прохождения онлайн-курсов при прохождении аттестационных мероприятий, автоматизировать административные, управленческие и обеспечивающие процессы.</a:t>
          </a:r>
          <a:endParaRPr lang="ru-RU" dirty="0"/>
        </a:p>
      </dgm:t>
    </dgm:pt>
    <dgm:pt modelId="{D22DF942-FB47-4BB7-89A8-FC2A1FBAB2C7}" type="parTrans" cxnId="{598BAD21-C9DF-4500-9CF5-3A8F7E8D8955}">
      <dgm:prSet/>
      <dgm:spPr/>
      <dgm:t>
        <a:bodyPr/>
        <a:lstStyle/>
        <a:p>
          <a:endParaRPr lang="ru-RU"/>
        </a:p>
      </dgm:t>
    </dgm:pt>
    <dgm:pt modelId="{ECA333BA-C651-42BB-8C57-681F6A527DDC}" type="sibTrans" cxnId="{598BAD21-C9DF-4500-9CF5-3A8F7E8D8955}">
      <dgm:prSet/>
      <dgm:spPr/>
      <dgm:t>
        <a:bodyPr/>
        <a:lstStyle/>
        <a:p>
          <a:endParaRPr lang="ru-RU"/>
        </a:p>
      </dgm:t>
    </dgm:pt>
    <dgm:pt modelId="{76F4D5AB-7D24-4B6B-B5AF-7AC33FD4DAB4}">
      <dgm:prSet phldrT="[Текст]"/>
      <dgm:spPr/>
      <dgm:t>
        <a:bodyPr/>
        <a:lstStyle/>
        <a:p>
          <a:r>
            <a:rPr lang="ru-RU" dirty="0" smtClean="0"/>
            <a:t>обеспечение совместно с </a:t>
          </a:r>
          <a:r>
            <a:rPr lang="ru-RU" dirty="0" err="1" smtClean="0"/>
            <a:t>Минкомсвязи</a:t>
          </a:r>
          <a:r>
            <a:rPr lang="ru-RU" dirty="0" smtClean="0"/>
            <a:t> России высокоскоростным и бесплатным Интернет-соединением государственных и муниципальных образовательных организаций, со скоростью 50 Мб/с для организаций, расположенных в сельском местности и 100 Мб/с для организаций, расположенных в городах.</a:t>
          </a:r>
          <a:endParaRPr lang="ru-RU" dirty="0"/>
        </a:p>
      </dgm:t>
    </dgm:pt>
    <dgm:pt modelId="{2039BB76-88C6-4E16-B85E-C118491488EC}" type="parTrans" cxnId="{5FD69D11-79FF-4157-8F57-51E294AE1DAE}">
      <dgm:prSet/>
      <dgm:spPr/>
      <dgm:t>
        <a:bodyPr/>
        <a:lstStyle/>
        <a:p>
          <a:endParaRPr lang="ru-RU"/>
        </a:p>
      </dgm:t>
    </dgm:pt>
    <dgm:pt modelId="{01AEF54F-B291-4429-A2E9-E712BB9D7FAF}" type="sibTrans" cxnId="{5FD69D11-79FF-4157-8F57-51E294AE1DAE}">
      <dgm:prSet/>
      <dgm:spPr/>
      <dgm:t>
        <a:bodyPr/>
        <a:lstStyle/>
        <a:p>
          <a:endParaRPr lang="ru-RU"/>
        </a:p>
      </dgm:t>
    </dgm:pt>
    <dgm:pt modelId="{946925F3-4DE6-4268-A9EF-DB3DD9435D81}">
      <dgm:prSet phldrT="[Текст]"/>
      <dgm:spPr/>
      <dgm:t>
        <a:bodyPr/>
        <a:lstStyle/>
        <a:p>
          <a:r>
            <a:rPr lang="ru-RU" dirty="0" smtClean="0"/>
            <a:t>Обновление материально-технической базы профессиональных образовательных организаций, направленной на качественное изменение содержания среднего профессионального образования, в том числе создание цифровой образовательной среды.</a:t>
          </a:r>
          <a:endParaRPr lang="ru-RU" dirty="0"/>
        </a:p>
      </dgm:t>
    </dgm:pt>
    <dgm:pt modelId="{DB134025-9A5B-4024-B24D-8B8E89A685F9}" type="parTrans" cxnId="{8D8CF580-C271-4BA9-980A-90D2EEFA5177}">
      <dgm:prSet/>
      <dgm:spPr/>
      <dgm:t>
        <a:bodyPr/>
        <a:lstStyle/>
        <a:p>
          <a:endParaRPr lang="ru-RU"/>
        </a:p>
      </dgm:t>
    </dgm:pt>
    <dgm:pt modelId="{6A915CB0-E62A-4706-BB8E-50314E30A35E}" type="sibTrans" cxnId="{8D8CF580-C271-4BA9-980A-90D2EEFA5177}">
      <dgm:prSet/>
      <dgm:spPr/>
      <dgm:t>
        <a:bodyPr/>
        <a:lstStyle/>
        <a:p>
          <a:endParaRPr lang="ru-RU"/>
        </a:p>
      </dgm:t>
    </dgm:pt>
    <dgm:pt modelId="{66186AF7-25D7-4B53-984B-046768353FB8}">
      <dgm:prSet phldrT="[Текст]"/>
      <dgm:spPr/>
      <dgm:t>
        <a:bodyPr/>
        <a:lstStyle/>
        <a:p>
          <a:r>
            <a:rPr lang="ru-RU" dirty="0" smtClean="0"/>
            <a:t>использование при реализации основных образовательных программ современные технологий, в том числе технологии виртуальной и дополненной реальности и «цифровых двойников».</a:t>
          </a:r>
          <a:endParaRPr lang="ru-RU" dirty="0"/>
        </a:p>
      </dgm:t>
    </dgm:pt>
    <dgm:pt modelId="{9B102481-9DAD-4568-B4FA-44925DD7DC2F}" type="parTrans" cxnId="{4ABE71C4-49CF-4750-B311-815C1B91DC7F}">
      <dgm:prSet/>
      <dgm:spPr/>
      <dgm:t>
        <a:bodyPr/>
        <a:lstStyle/>
        <a:p>
          <a:endParaRPr lang="ru-RU"/>
        </a:p>
      </dgm:t>
    </dgm:pt>
    <dgm:pt modelId="{9D3D3CF7-AEE9-4F6B-8791-3FD08D6C6107}" type="sibTrans" cxnId="{4ABE71C4-49CF-4750-B311-815C1B91DC7F}">
      <dgm:prSet/>
      <dgm:spPr/>
      <dgm:t>
        <a:bodyPr/>
        <a:lstStyle/>
        <a:p>
          <a:endParaRPr lang="ru-RU"/>
        </a:p>
      </dgm:t>
    </dgm:pt>
    <dgm:pt modelId="{4E2C002A-5788-405B-B2B6-69676F653D8C}" type="pres">
      <dgm:prSet presAssocID="{D9394246-641D-491F-A4C7-4C7D86C900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90DBB4-A78F-478C-AB2B-5B50B1CD9BCF}" type="pres">
      <dgm:prSet presAssocID="{B57B0734-71AD-4161-9450-B0C1F886B73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05742-3A9E-4070-9BC4-41770937503A}" type="pres">
      <dgm:prSet presAssocID="{ECA333BA-C651-42BB-8C57-681F6A527DDC}" presName="spacer" presStyleCnt="0"/>
      <dgm:spPr/>
    </dgm:pt>
    <dgm:pt modelId="{07241A35-7220-4F0D-8CDD-4BCDB6030EDA}" type="pres">
      <dgm:prSet presAssocID="{76F4D5AB-7D24-4B6B-B5AF-7AC33FD4DAB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53900-E328-4328-828C-AE397DF40D21}" type="pres">
      <dgm:prSet presAssocID="{01AEF54F-B291-4429-A2E9-E712BB9D7FAF}" presName="spacer" presStyleCnt="0"/>
      <dgm:spPr/>
    </dgm:pt>
    <dgm:pt modelId="{4C2E760D-34AB-4128-97E7-1D1AEC2F2C29}" type="pres">
      <dgm:prSet presAssocID="{946925F3-4DE6-4268-A9EF-DB3DD9435D8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E9F0E-E3CD-4E5C-837E-753263B43A29}" type="pres">
      <dgm:prSet presAssocID="{6A915CB0-E62A-4706-BB8E-50314E30A35E}" presName="spacer" presStyleCnt="0"/>
      <dgm:spPr/>
    </dgm:pt>
    <dgm:pt modelId="{A6DA65F9-918F-4A8E-9306-C4E2059DC107}" type="pres">
      <dgm:prSet presAssocID="{66186AF7-25D7-4B53-984B-046768353FB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8CF580-C271-4BA9-980A-90D2EEFA5177}" srcId="{D9394246-641D-491F-A4C7-4C7D86C9002B}" destId="{946925F3-4DE6-4268-A9EF-DB3DD9435D81}" srcOrd="2" destOrd="0" parTransId="{DB134025-9A5B-4024-B24D-8B8E89A685F9}" sibTransId="{6A915CB0-E62A-4706-BB8E-50314E30A35E}"/>
    <dgm:cxn modelId="{4ABE71C4-49CF-4750-B311-815C1B91DC7F}" srcId="{D9394246-641D-491F-A4C7-4C7D86C9002B}" destId="{66186AF7-25D7-4B53-984B-046768353FB8}" srcOrd="3" destOrd="0" parTransId="{9B102481-9DAD-4568-B4FA-44925DD7DC2F}" sibTransId="{9D3D3CF7-AEE9-4F6B-8791-3FD08D6C6107}"/>
    <dgm:cxn modelId="{47C2D139-3023-4A95-A005-50157A2FC1DB}" type="presOf" srcId="{946925F3-4DE6-4268-A9EF-DB3DD9435D81}" destId="{4C2E760D-34AB-4128-97E7-1D1AEC2F2C29}" srcOrd="0" destOrd="0" presId="urn:microsoft.com/office/officeart/2005/8/layout/vList2"/>
    <dgm:cxn modelId="{45C47CCF-1D6D-40B3-882F-F95C3FBF31C0}" type="presOf" srcId="{B57B0734-71AD-4161-9450-B0C1F886B73F}" destId="{E290DBB4-A78F-478C-AB2B-5B50B1CD9BCF}" srcOrd="0" destOrd="0" presId="urn:microsoft.com/office/officeart/2005/8/layout/vList2"/>
    <dgm:cxn modelId="{598BAD21-C9DF-4500-9CF5-3A8F7E8D8955}" srcId="{D9394246-641D-491F-A4C7-4C7D86C9002B}" destId="{B57B0734-71AD-4161-9450-B0C1F886B73F}" srcOrd="0" destOrd="0" parTransId="{D22DF942-FB47-4BB7-89A8-FC2A1FBAB2C7}" sibTransId="{ECA333BA-C651-42BB-8C57-681F6A527DDC}"/>
    <dgm:cxn modelId="{5FD69D11-79FF-4157-8F57-51E294AE1DAE}" srcId="{D9394246-641D-491F-A4C7-4C7D86C9002B}" destId="{76F4D5AB-7D24-4B6B-B5AF-7AC33FD4DAB4}" srcOrd="1" destOrd="0" parTransId="{2039BB76-88C6-4E16-B85E-C118491488EC}" sibTransId="{01AEF54F-B291-4429-A2E9-E712BB9D7FAF}"/>
    <dgm:cxn modelId="{87741F33-506D-4A6A-91F5-C1D66C983AAA}" type="presOf" srcId="{76F4D5AB-7D24-4B6B-B5AF-7AC33FD4DAB4}" destId="{07241A35-7220-4F0D-8CDD-4BCDB6030EDA}" srcOrd="0" destOrd="0" presId="urn:microsoft.com/office/officeart/2005/8/layout/vList2"/>
    <dgm:cxn modelId="{0006E931-D471-4EB4-B839-47711D7DFF9C}" type="presOf" srcId="{66186AF7-25D7-4B53-984B-046768353FB8}" destId="{A6DA65F9-918F-4A8E-9306-C4E2059DC107}" srcOrd="0" destOrd="0" presId="urn:microsoft.com/office/officeart/2005/8/layout/vList2"/>
    <dgm:cxn modelId="{8FB6D764-B999-493A-B8C5-3625E50EFE3E}" type="presOf" srcId="{D9394246-641D-491F-A4C7-4C7D86C9002B}" destId="{4E2C002A-5788-405B-B2B6-69676F653D8C}" srcOrd="0" destOrd="0" presId="urn:microsoft.com/office/officeart/2005/8/layout/vList2"/>
    <dgm:cxn modelId="{ADD5CCE5-BFCF-4F6B-ACA4-2F27F05922EE}" type="presParOf" srcId="{4E2C002A-5788-405B-B2B6-69676F653D8C}" destId="{E290DBB4-A78F-478C-AB2B-5B50B1CD9BCF}" srcOrd="0" destOrd="0" presId="urn:microsoft.com/office/officeart/2005/8/layout/vList2"/>
    <dgm:cxn modelId="{039ED46D-9D88-4BB6-AB6A-B44614FFE387}" type="presParOf" srcId="{4E2C002A-5788-405B-B2B6-69676F653D8C}" destId="{45F05742-3A9E-4070-9BC4-41770937503A}" srcOrd="1" destOrd="0" presId="urn:microsoft.com/office/officeart/2005/8/layout/vList2"/>
    <dgm:cxn modelId="{677EEF88-C4D0-4520-B675-AC5BB625DCC8}" type="presParOf" srcId="{4E2C002A-5788-405B-B2B6-69676F653D8C}" destId="{07241A35-7220-4F0D-8CDD-4BCDB6030EDA}" srcOrd="2" destOrd="0" presId="urn:microsoft.com/office/officeart/2005/8/layout/vList2"/>
    <dgm:cxn modelId="{2C811EE4-C60F-43B6-B68D-57C16A706DAB}" type="presParOf" srcId="{4E2C002A-5788-405B-B2B6-69676F653D8C}" destId="{8F153900-E328-4328-828C-AE397DF40D21}" srcOrd="3" destOrd="0" presId="urn:microsoft.com/office/officeart/2005/8/layout/vList2"/>
    <dgm:cxn modelId="{2187D1BF-E43E-4D9C-B3F4-04810FA77403}" type="presParOf" srcId="{4E2C002A-5788-405B-B2B6-69676F653D8C}" destId="{4C2E760D-34AB-4128-97E7-1D1AEC2F2C29}" srcOrd="4" destOrd="0" presId="urn:microsoft.com/office/officeart/2005/8/layout/vList2"/>
    <dgm:cxn modelId="{AE5BD7E7-B8B9-4840-87A0-AB8034A6D2CB}" type="presParOf" srcId="{4E2C002A-5788-405B-B2B6-69676F653D8C}" destId="{F0AE9F0E-E3CD-4E5C-837E-753263B43A29}" srcOrd="5" destOrd="0" presId="urn:microsoft.com/office/officeart/2005/8/layout/vList2"/>
    <dgm:cxn modelId="{B4B7980F-FA59-420E-9A2C-84EEF4573152}" type="presParOf" srcId="{4E2C002A-5788-405B-B2B6-69676F653D8C}" destId="{A6DA65F9-918F-4A8E-9306-C4E2059DC10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FCBF4-4D5A-4426-A402-245662B2133B}">
      <dsp:nvSpPr>
        <dsp:cNvPr id="0" name=""/>
        <dsp:cNvSpPr/>
      </dsp:nvSpPr>
      <dsp:spPr>
        <a:xfrm>
          <a:off x="0" y="61574"/>
          <a:ext cx="8808590" cy="12162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Цифровая образовательная среда </a:t>
          </a:r>
          <a:r>
            <a:rPr lang="ru-RU" sz="1800" kern="1200" dirty="0" smtClean="0"/>
            <a:t>- подсистема социокультурной среды, совокупность специально организованных педагогических условий развития личности, при которой инфраструктурный, содержательно-методический и </a:t>
          </a:r>
          <a:r>
            <a:rPr lang="ru-RU" sz="1800" kern="1200" dirty="0" err="1" smtClean="0"/>
            <a:t>коммуникационно</a:t>
          </a:r>
          <a:r>
            <a:rPr lang="ru-RU" sz="1800" kern="1200" dirty="0" smtClean="0"/>
            <a:t>-организационный компоненты функционируют на основе цифровых технологий.</a:t>
          </a:r>
          <a:endParaRPr lang="ru-RU" sz="1800" kern="1200" dirty="0"/>
        </a:p>
      </dsp:txBody>
      <dsp:txXfrm>
        <a:off x="59371" y="120945"/>
        <a:ext cx="8689848" cy="1097473"/>
      </dsp:txXfrm>
    </dsp:sp>
    <dsp:sp modelId="{63B9119B-2E90-49BC-BF94-55D7A132AAEA}">
      <dsp:nvSpPr>
        <dsp:cNvPr id="0" name=""/>
        <dsp:cNvSpPr/>
      </dsp:nvSpPr>
      <dsp:spPr>
        <a:xfrm>
          <a:off x="0" y="1329629"/>
          <a:ext cx="8808590" cy="12162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Цифровая образовательная среда </a:t>
          </a:r>
          <a:r>
            <a:rPr lang="ru-RU" sz="1800" b="0" i="0" kern="1200" dirty="0" smtClean="0"/>
            <a:t>(ЦОС)– это открытая совокупность информационных систем, предназначенных для обеспечения различных задач образовательного процесса.</a:t>
          </a:r>
          <a:endParaRPr lang="ru-RU" sz="1800" kern="1200" dirty="0"/>
        </a:p>
      </dsp:txBody>
      <dsp:txXfrm>
        <a:off x="59371" y="1389000"/>
        <a:ext cx="8689848" cy="1097473"/>
      </dsp:txXfrm>
    </dsp:sp>
    <dsp:sp modelId="{17171FC1-2C05-4DAF-9A69-400455447494}">
      <dsp:nvSpPr>
        <dsp:cNvPr id="0" name=""/>
        <dsp:cNvSpPr/>
      </dsp:nvSpPr>
      <dsp:spPr>
        <a:xfrm>
          <a:off x="0" y="2545844"/>
          <a:ext cx="8808590" cy="126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67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модель профиля "цифровых компетенций" для обучающихся, педагогов и административно-управленческого персонала, включая требования к педагогам и обучающимся;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модель построения индивидуального учебного плана;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модель автоматизации административных, управленческих и вспомогательных процессов образовательной организации;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модель внутренней системы оценки качества образования через цифровую образовательную среду.</a:t>
          </a:r>
          <a:endParaRPr lang="ru-RU" sz="1400" kern="1200" dirty="0"/>
        </a:p>
      </dsp:txBody>
      <dsp:txXfrm>
        <a:off x="0" y="2545844"/>
        <a:ext cx="8808590" cy="1266840"/>
      </dsp:txXfrm>
    </dsp:sp>
    <dsp:sp modelId="{45A394A9-8564-49C1-A6CE-F1BCAC127D57}">
      <dsp:nvSpPr>
        <dsp:cNvPr id="0" name=""/>
        <dsp:cNvSpPr/>
      </dsp:nvSpPr>
      <dsp:spPr>
        <a:xfrm>
          <a:off x="0" y="3812684"/>
          <a:ext cx="8808590" cy="12162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Федеральная информационно-сервисная платформа цифровой образовательной среды - информационный сервис, обеспечивающий эффективное взаимодействие участников цифровой образовательной среды, в том числе консультационную и методическую поддержку по вопросам внедрения целевой модели цифровой образовательной среды.</a:t>
          </a:r>
          <a:endParaRPr lang="ru-RU" sz="1800" kern="1200" dirty="0"/>
        </a:p>
      </dsp:txBody>
      <dsp:txXfrm>
        <a:off x="59371" y="3872055"/>
        <a:ext cx="8689848" cy="10974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0DBB4-A78F-478C-AB2B-5B50B1CD9BCF}">
      <dsp:nvSpPr>
        <dsp:cNvPr id="0" name=""/>
        <dsp:cNvSpPr/>
      </dsp:nvSpPr>
      <dsp:spPr>
        <a:xfrm>
          <a:off x="0" y="47003"/>
          <a:ext cx="8776354" cy="1228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внедрение целевой модели ЦОС, которая позволит во всех образовательных организациях создать профили "цифровых компетенций" для обучающихся, педагогов и административно-управленческого персонала, конструировать и реализовывать индивидуальные учебные планы (программы), в том числе с правом зачета результатов прохождения онлайн-курсов при прохождении аттестационных мероприятий, автоматизировать административные, управленческие и обеспечивающие процессы.</a:t>
          </a:r>
          <a:endParaRPr lang="ru-RU" sz="1500" kern="1200" dirty="0"/>
        </a:p>
      </dsp:txBody>
      <dsp:txXfrm>
        <a:off x="59970" y="106973"/>
        <a:ext cx="8656414" cy="1108560"/>
      </dsp:txXfrm>
    </dsp:sp>
    <dsp:sp modelId="{07241A35-7220-4F0D-8CDD-4BCDB6030EDA}">
      <dsp:nvSpPr>
        <dsp:cNvPr id="0" name=""/>
        <dsp:cNvSpPr/>
      </dsp:nvSpPr>
      <dsp:spPr>
        <a:xfrm>
          <a:off x="0" y="1318703"/>
          <a:ext cx="8776354" cy="1228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обеспечение совместно с </a:t>
          </a:r>
          <a:r>
            <a:rPr lang="ru-RU" sz="1500" kern="1200" dirty="0" err="1" smtClean="0"/>
            <a:t>Минкомсвязи</a:t>
          </a:r>
          <a:r>
            <a:rPr lang="ru-RU" sz="1500" kern="1200" dirty="0" smtClean="0"/>
            <a:t> России высокоскоростным и бесплатным Интернет-соединением государственных и муниципальных образовательных организаций, со скоростью 50 Мб/с для организаций, расположенных в сельском местности и 100 Мб/с для организаций, расположенных в городах.</a:t>
          </a:r>
          <a:endParaRPr lang="ru-RU" sz="1500" kern="1200" dirty="0"/>
        </a:p>
      </dsp:txBody>
      <dsp:txXfrm>
        <a:off x="59970" y="1378673"/>
        <a:ext cx="8656414" cy="1108560"/>
      </dsp:txXfrm>
    </dsp:sp>
    <dsp:sp modelId="{4C2E760D-34AB-4128-97E7-1D1AEC2F2C29}">
      <dsp:nvSpPr>
        <dsp:cNvPr id="0" name=""/>
        <dsp:cNvSpPr/>
      </dsp:nvSpPr>
      <dsp:spPr>
        <a:xfrm>
          <a:off x="0" y="2590403"/>
          <a:ext cx="8776354" cy="1228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Обновление материально-технической базы профессиональных образовательных организаций, направленной на качественное изменение содержания среднего профессионального образования, в том числе создание цифровой образовательной среды.</a:t>
          </a:r>
          <a:endParaRPr lang="ru-RU" sz="1500" kern="1200" dirty="0"/>
        </a:p>
      </dsp:txBody>
      <dsp:txXfrm>
        <a:off x="59970" y="2650373"/>
        <a:ext cx="8656414" cy="1108560"/>
      </dsp:txXfrm>
    </dsp:sp>
    <dsp:sp modelId="{A6DA65F9-918F-4A8E-9306-C4E2059DC107}">
      <dsp:nvSpPr>
        <dsp:cNvPr id="0" name=""/>
        <dsp:cNvSpPr/>
      </dsp:nvSpPr>
      <dsp:spPr>
        <a:xfrm>
          <a:off x="0" y="3862104"/>
          <a:ext cx="8776354" cy="1228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использование при реализации основных образовательных программ современные технологий, в том числе технологии виртуальной и дополненной реальности и «цифровых двойников».</a:t>
          </a:r>
          <a:endParaRPr lang="ru-RU" sz="1500" kern="1200" dirty="0"/>
        </a:p>
      </dsp:txBody>
      <dsp:txXfrm>
        <a:off x="59970" y="3922074"/>
        <a:ext cx="8656414" cy="1108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B0B3C-31E5-478B-A3AC-7B2F0D64090F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713A-12AB-4347-BDDB-B2E5F8AA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1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3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1" y="3814309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0"/>
            <a:ext cx="7470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5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2" y="4467452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535" y="6356350"/>
            <a:ext cx="1951263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2941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0265" y="6356351"/>
            <a:ext cx="177164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-7482"/>
            <a:ext cx="789486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482"/>
            <a:ext cx="82459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472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06" y="6011014"/>
            <a:ext cx="2057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257" y="6011013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6" y="6011014"/>
            <a:ext cx="20574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11" r:id="rId4"/>
    <p:sldLayoutId id="2147483712" r:id="rId5"/>
    <p:sldLayoutId id="2147483713" r:id="rId6"/>
    <p:sldLayoutId id="2147483701" r:id="rId7"/>
    <p:sldLayoutId id="2147483714" r:id="rId8"/>
    <p:sldLayoutId id="2147483715" r:id="rId9"/>
    <p:sldLayoutId id="2147483702" r:id="rId10"/>
    <p:sldLayoutId id="2147483716" r:id="rId11"/>
    <p:sldLayoutId id="2147483717" r:id="rId12"/>
    <p:sldLayoutId id="2147483718" r:id="rId13"/>
    <p:sldLayoutId id="2147483704" r:id="rId14"/>
    <p:sldLayoutId id="2147483719" r:id="rId15"/>
    <p:sldLayoutId id="2147483705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eduportal44.ru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netschool.eduportal44.ru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lms.eduportal44.ru/cdo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eduportal44.ru/koiro/CROS/foi/Orshb/default.aspx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resh.edu.ru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uchi.ru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4447" y="2196696"/>
            <a:ext cx="6343650" cy="1102519"/>
          </a:xfrm>
        </p:spPr>
        <p:txBody>
          <a:bodyPr>
            <a:normAutofit/>
          </a:bodyPr>
          <a:lstStyle/>
          <a:p>
            <a:r>
              <a:rPr lang="ru-RU" sz="3200" dirty="0"/>
              <a:t>Цифровая образовательная среда современной школы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4447" y="1071546"/>
            <a:ext cx="63222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ОГБОУ ДПО «Костромской областной институт развития образования»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85706" y="4879792"/>
            <a:ext cx="7301132" cy="13144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8006">
              <a:spcBef>
                <a:spcPts val="225"/>
              </a:spcBef>
              <a:buClr>
                <a:schemeClr val="accent3"/>
              </a:buClr>
              <a:defRPr/>
            </a:pPr>
            <a:r>
              <a:rPr lang="ru-RU" dirty="0">
                <a:solidFill>
                  <a:schemeClr val="tx2"/>
                </a:solidFill>
              </a:rPr>
              <a:t>Николаева Татьяна Викторовна, </a:t>
            </a:r>
            <a:r>
              <a:rPr lang="ru-RU" dirty="0" smtClean="0">
                <a:solidFill>
                  <a:schemeClr val="tx2"/>
                </a:solidFill>
              </a:rPr>
              <a:t>проректор по научно-методической работе, </a:t>
            </a:r>
            <a:r>
              <a:rPr lang="ru-RU" dirty="0" err="1">
                <a:solidFill>
                  <a:schemeClr val="tx2"/>
                </a:solidFill>
              </a:rPr>
              <a:t>к.п.н</a:t>
            </a:r>
            <a:r>
              <a:rPr lang="ru-RU" dirty="0">
                <a:solidFill>
                  <a:schemeClr val="tx2"/>
                </a:solidFill>
              </a:rPr>
              <a:t>., доцент</a:t>
            </a:r>
          </a:p>
        </p:txBody>
      </p:sp>
    </p:spTree>
    <p:extLst>
      <p:ext uri="{BB962C8B-B14F-4D97-AF65-F5344CB8AC3E}">
        <p14:creationId xmlns:p14="http://schemas.microsoft.com/office/powerpoint/2010/main" val="18812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50" y="0"/>
            <a:ext cx="4524375" cy="2438400"/>
          </a:xfrm>
          <a:prstGeom prst="rect">
            <a:avLst/>
          </a:prstGeom>
        </p:spPr>
      </p:pic>
      <p:graphicFrame>
        <p:nvGraphicFramePr>
          <p:cNvPr id="7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44962973"/>
              </p:ext>
            </p:extLst>
          </p:nvPr>
        </p:nvGraphicFramePr>
        <p:xfrm>
          <a:off x="5435319" y="2158481"/>
          <a:ext cx="3233607" cy="55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99796"/>
            <a:ext cx="4793456" cy="5943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5624" y="2797200"/>
            <a:ext cx="4888376" cy="219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19" y="475861"/>
            <a:ext cx="4779939" cy="59529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226" y="0"/>
            <a:ext cx="4960774" cy="18661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750" y="4605726"/>
            <a:ext cx="4292250" cy="1314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238" y="2715208"/>
            <a:ext cx="4413116" cy="12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термины и определения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951526"/>
              </p:ext>
            </p:extLst>
          </p:nvPr>
        </p:nvGraphicFramePr>
        <p:xfrm>
          <a:off x="65989" y="1517716"/>
          <a:ext cx="8808590" cy="509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3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Планируется реализация мероприятий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88537" y="1564850"/>
          <a:ext cx="8776354" cy="5137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47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826" y="1895475"/>
            <a:ext cx="7404653" cy="3028950"/>
          </a:xfrm>
        </p:spPr>
        <p:txBody>
          <a:bodyPr>
            <a:normAutofit fontScale="62500" lnSpcReduction="20000"/>
          </a:bodyPr>
          <a:lstStyle/>
          <a:p>
            <a:pPr marL="34290" indent="0" algn="ctr">
              <a:buNone/>
            </a:pPr>
            <a:r>
              <a:rPr lang="ru-RU" sz="6450" dirty="0"/>
              <a:t> Спасибо за внимание!</a:t>
            </a:r>
          </a:p>
          <a:p>
            <a:pPr marL="34290" indent="0" algn="ctr">
              <a:buNone/>
            </a:pPr>
            <a:endParaRPr lang="ru-RU" sz="3300" dirty="0"/>
          </a:p>
          <a:p>
            <a:pPr marL="34290" indent="0" algn="ctr">
              <a:buNone/>
            </a:pPr>
            <a:endParaRPr lang="ru-RU" sz="3300" dirty="0"/>
          </a:p>
          <a:p>
            <a:pPr marL="34290" indent="0" algn="ctr">
              <a:buNone/>
            </a:pPr>
            <a:r>
              <a:rPr lang="ru-RU" sz="2400" dirty="0"/>
              <a:t>Контактная информация:</a:t>
            </a:r>
          </a:p>
          <a:p>
            <a:pPr marL="34290" indent="0" algn="ctr">
              <a:buNone/>
            </a:pPr>
            <a:r>
              <a:rPr lang="ru-RU" sz="2400" dirty="0"/>
              <a:t>Николаева Татьяна Викторовна, </a:t>
            </a:r>
            <a:r>
              <a:rPr lang="ru-RU" sz="2400" dirty="0" smtClean="0"/>
              <a:t>проректор по научно-методической работе ОГБОУ </a:t>
            </a:r>
            <a:r>
              <a:rPr lang="ru-RU" sz="2400" dirty="0"/>
              <a:t>ДПО «Костромской областной институт развития образования</a:t>
            </a:r>
            <a:r>
              <a:rPr lang="ru-RU" sz="2400" dirty="0" smtClean="0"/>
              <a:t>», </a:t>
            </a:r>
            <a:r>
              <a:rPr lang="ru-RU" sz="2400" dirty="0" err="1" smtClean="0"/>
              <a:t>к.п.н</a:t>
            </a:r>
            <a:r>
              <a:rPr lang="ru-RU" sz="2400" dirty="0" smtClean="0"/>
              <a:t>.</a:t>
            </a:r>
            <a:endParaRPr lang="ru-RU" sz="2400" dirty="0"/>
          </a:p>
          <a:p>
            <a:pPr marL="34290" indent="0" algn="ctr">
              <a:buNone/>
            </a:pPr>
            <a:r>
              <a:rPr lang="ru-RU" sz="2400" dirty="0"/>
              <a:t>Адрес: ул. Ив. Сусанина, д. 52, ауд. 13</a:t>
            </a:r>
          </a:p>
          <a:p>
            <a:pPr marL="34290" indent="0" algn="ctr">
              <a:buNone/>
            </a:pPr>
            <a:r>
              <a:rPr lang="ru-RU" sz="2400" dirty="0"/>
              <a:t>Тел. (4942) 31-77-91</a:t>
            </a:r>
          </a:p>
          <a:p>
            <a:pPr marL="34290" indent="0" algn="ctr">
              <a:buNone/>
            </a:pPr>
            <a:r>
              <a:rPr lang="en-US" sz="2400" dirty="0"/>
              <a:t>E-mail: nikolaevatat@gmail.com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55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234" y="1707502"/>
            <a:ext cx="3387012" cy="4460033"/>
          </a:xfrm>
          <a:ln w="28575">
            <a:solidFill>
              <a:schemeClr val="tx2"/>
            </a:solidFill>
            <a:prstDash val="dash"/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Факторы</a:t>
            </a:r>
            <a:r>
              <a:rPr lang="ru-RU" dirty="0" smtClean="0"/>
              <a:t>, порождающие </a:t>
            </a:r>
            <a:r>
              <a:rPr lang="ru-RU" dirty="0"/>
              <a:t>потребность в построении цифрового образовательного </a:t>
            </a:r>
            <a:r>
              <a:rPr lang="ru-RU" dirty="0" smtClean="0"/>
              <a:t>процесса</a:t>
            </a:r>
          </a:p>
          <a:p>
            <a:r>
              <a:rPr lang="ru-RU" b="1" dirty="0" smtClean="0"/>
              <a:t>цифровое </a:t>
            </a:r>
            <a:r>
              <a:rPr lang="ru-RU" b="1" dirty="0"/>
              <a:t>поколение </a:t>
            </a:r>
            <a:r>
              <a:rPr lang="ru-RU" dirty="0"/>
              <a:t>(новое поколения </a:t>
            </a:r>
            <a:r>
              <a:rPr lang="ru-RU" dirty="0" smtClean="0"/>
              <a:t>обучающихся);</a:t>
            </a:r>
            <a:endParaRPr lang="ru-RU" dirty="0"/>
          </a:p>
          <a:p>
            <a:r>
              <a:rPr lang="ru-RU" b="1" dirty="0" smtClean="0"/>
              <a:t>новые </a:t>
            </a:r>
            <a:r>
              <a:rPr lang="ru-RU" b="1" dirty="0"/>
              <a:t>цифровые технологии</a:t>
            </a:r>
            <a:r>
              <a:rPr lang="ru-RU" dirty="0"/>
              <a:t>, формирующие цифровую среду и развивающиеся в ней;</a:t>
            </a:r>
          </a:p>
          <a:p>
            <a:r>
              <a:rPr lang="ru-RU" b="1" dirty="0" smtClean="0"/>
              <a:t>цифровая </a:t>
            </a:r>
            <a:r>
              <a:rPr lang="ru-RU" b="1" dirty="0"/>
              <a:t>экономика </a:t>
            </a:r>
            <a:r>
              <a:rPr lang="ru-RU" dirty="0"/>
              <a:t>и порождаемые ею новые требования к кадрам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270"/>
              </p:ext>
            </p:extLst>
          </p:nvPr>
        </p:nvGraphicFramePr>
        <p:xfrm>
          <a:off x="4264089" y="2470147"/>
          <a:ext cx="4610490" cy="4292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886199" y="1436914"/>
            <a:ext cx="5155163" cy="1007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 smtClean="0"/>
              <a:t>Каким бы мы ни мыслили будущее, оно точно будет технологичным.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 err="1" smtClean="0"/>
              <a:t>Цифровизация</a:t>
            </a:r>
            <a:r>
              <a:rPr lang="ru-RU" sz="2000" dirty="0" smtClean="0"/>
              <a:t> и автоматизация — основные задачи, которые решают современные технологии.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19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общего образования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04436"/>
              </p:ext>
            </p:extLst>
          </p:nvPr>
        </p:nvGraphicFramePr>
        <p:xfrm>
          <a:off x="199441" y="2353123"/>
          <a:ext cx="5193653" cy="4145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30690" y="5295574"/>
            <a:ext cx="3220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ИКТ-компетентность обучающихся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фундамент </a:t>
            </a:r>
            <a:r>
              <a:rPr lang="ru-RU" sz="1600" dirty="0"/>
              <a:t>для формирования УУД</a:t>
            </a:r>
          </a:p>
        </p:txBody>
      </p:sp>
      <p:pic>
        <p:nvPicPr>
          <p:cNvPr id="7" name="Рисунок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3094" y="1586435"/>
            <a:ext cx="3648173" cy="270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69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«Образование Костромской области»</a:t>
            </a:r>
            <a:br>
              <a:rPr lang="ru-RU" dirty="0" smtClean="0"/>
            </a:br>
            <a:r>
              <a:rPr lang="en-US" sz="3100" dirty="0">
                <a:hlinkClick r:id="rId2"/>
              </a:rPr>
              <a:t>http://</a:t>
            </a:r>
            <a:r>
              <a:rPr lang="en-US" sz="3100" dirty="0" smtClean="0">
                <a:hlinkClick r:id="rId2"/>
              </a:rPr>
              <a:t>www.eduportal44.ru</a:t>
            </a:r>
            <a:r>
              <a:rPr lang="ru-RU" sz="3100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702" y="1872758"/>
            <a:ext cx="5402940" cy="4876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4556" y="2787158"/>
            <a:ext cx="28280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масштабируемость,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простота </a:t>
            </a:r>
            <a:r>
              <a:rPr lang="ru-RU" dirty="0"/>
              <a:t>использования</a:t>
            </a:r>
            <a:r>
              <a:rPr lang="ru-RU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надежность </a:t>
            </a:r>
            <a:r>
              <a:rPr lang="ru-RU" dirty="0"/>
              <a:t>и безопасность</a:t>
            </a:r>
            <a:r>
              <a:rPr lang="ru-RU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полный </a:t>
            </a:r>
            <a:r>
              <a:rPr lang="ru-RU" dirty="0"/>
              <a:t>набор современных сервисов</a:t>
            </a:r>
            <a:r>
              <a:rPr lang="ru-RU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высокая стоимость совокупного владения</a:t>
            </a:r>
          </a:p>
        </p:txBody>
      </p:sp>
    </p:spTree>
    <p:extLst>
      <p:ext uri="{BB962C8B-B14F-4D97-AF65-F5344CB8AC3E}">
        <p14:creationId xmlns:p14="http://schemas.microsoft.com/office/powerpoint/2010/main" val="25073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436" y="-7482"/>
            <a:ext cx="7385144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Электронное образование</a:t>
            </a:r>
            <a:br>
              <a:rPr lang="ru-RU" dirty="0" smtClean="0"/>
            </a:br>
            <a:r>
              <a:rPr lang="en-US" sz="3100" dirty="0">
                <a:hlinkClick r:id="rId2"/>
              </a:rPr>
              <a:t>https://netschool.eduportal44.ru/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653" y="1637089"/>
            <a:ext cx="4734538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5191" y="1637089"/>
            <a:ext cx="33370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Автоматизированная </a:t>
            </a:r>
            <a:r>
              <a:rPr lang="ru-RU" dirty="0"/>
              <a:t>информационная система «Сетевой Город. Образование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системе реализованы электронные классные журналы, электронные дневники учащихся, автоматические отчеты об итогах успеваемости для родителей, учащихся, учителей и администрации образовательного учреждения, автоматические отчеты для муниципального и регионального уровня управления образованием. </a:t>
            </a:r>
          </a:p>
        </p:txBody>
      </p:sp>
    </p:spTree>
    <p:extLst>
      <p:ext uri="{BB962C8B-B14F-4D97-AF65-F5344CB8AC3E}">
        <p14:creationId xmlns:p14="http://schemas.microsoft.com/office/powerpoint/2010/main" val="22793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Дистанционные школы</a:t>
            </a: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sz="2800" dirty="0" smtClean="0">
                <a:hlinkClick r:id="rId2"/>
              </a:rPr>
              <a:t>http</a:t>
            </a:r>
            <a:r>
              <a:rPr lang="ru-RU" sz="2800" dirty="0">
                <a:hlinkClick r:id="rId2"/>
              </a:rPr>
              <a:t>://www.lms.eduportal44.ru/cdo/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164" y="1801736"/>
            <a:ext cx="9079682" cy="43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ИБЦ</a:t>
            </a:r>
            <a:br>
              <a:rPr lang="ru-RU" dirty="0" smtClean="0"/>
            </a:br>
            <a:r>
              <a:rPr lang="en-US" sz="3100" dirty="0">
                <a:hlinkClick r:id="rId2"/>
              </a:rPr>
              <a:t>http://www.eduportal44.ru/koiro/CROS/foi/Orshb/default.aspx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832" y="1737761"/>
            <a:ext cx="8735397" cy="411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«</a:t>
            </a:r>
            <a:r>
              <a:rPr lang="ru-RU" sz="3200" dirty="0"/>
              <a:t>Российская электронная школа»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://resh.edu.ru</a:t>
            </a:r>
            <a:r>
              <a:rPr lang="en-US" sz="2400" dirty="0" smtClean="0">
                <a:hlinkClick r:id="rId2"/>
              </a:rPr>
              <a:t>/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-1" t="11973" r="133"/>
          <a:stretch/>
        </p:blipFill>
        <p:spPr>
          <a:xfrm>
            <a:off x="395536" y="1772816"/>
            <a:ext cx="8365329" cy="399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122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Образовательная платформа </a:t>
            </a:r>
            <a:r>
              <a:rPr lang="ru-RU" sz="3200" dirty="0" err="1"/>
              <a:t>Учи.ру</a:t>
            </a:r>
            <a:r>
              <a:rPr lang="ru-RU" sz="3200" dirty="0"/>
              <a:t> </a:t>
            </a:r>
            <a:r>
              <a:rPr lang="en-US" sz="3200" dirty="0">
                <a:hlinkClick r:id="rId2"/>
              </a:rPr>
              <a:t>https://uchi.ru</a:t>
            </a:r>
            <a:r>
              <a:rPr lang="en-US" sz="3200" dirty="0" smtClean="0">
                <a:hlinkClick r:id="rId2"/>
              </a:rPr>
              <a:t>/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388" r="698" b="5201"/>
          <a:stretch/>
        </p:blipFill>
        <p:spPr>
          <a:xfrm>
            <a:off x="1090929" y="1318081"/>
            <a:ext cx="6913587" cy="3629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580" y="5103674"/>
            <a:ext cx="8345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Учителя могут использовать платформу совершенно бесплатно. Для учеников организован свободный доступ без ограничений во время школьных занятий с учителем на уроках (неограниченное число уроков до 16:00 по местному времени региона), а также дополнительный свободный доступ (до 20 заданий в день) в вечернее время и в выходные дни. В случае, если ученики захотят заниматься без ограничений, родители смогут приобрести для них доступ к расширенному аккаунту. </a:t>
            </a:r>
          </a:p>
        </p:txBody>
      </p:sp>
    </p:spTree>
    <p:extLst>
      <p:ext uri="{BB962C8B-B14F-4D97-AF65-F5344CB8AC3E}">
        <p14:creationId xmlns:p14="http://schemas.microsoft.com/office/powerpoint/2010/main" val="28524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f30bc6e468eda5e28e45fcd3e7fd6bb2e03424"/>
</p:tagLst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77F31A-EE4D-4509-A78F-1CFD2E992A08}"/>
</file>

<file path=customXml/itemProps2.xml><?xml version="1.0" encoding="utf-8"?>
<ds:datastoreItem xmlns:ds="http://schemas.openxmlformats.org/officeDocument/2006/customXml" ds:itemID="{FADF4F88-6736-44A1-8EEC-B1E7A9E9C043}"/>
</file>

<file path=customXml/itemProps3.xml><?xml version="1.0" encoding="utf-8"?>
<ds:datastoreItem xmlns:ds="http://schemas.openxmlformats.org/officeDocument/2006/customXml" ds:itemID="{26E64C17-ED9E-4701-87B6-B7BFF6BE6BF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</TotalTime>
  <Words>690</Words>
  <Application>Microsoft Office PowerPoint</Application>
  <PresentationFormat>Экран (4:3)</PresentationFormat>
  <Paragraphs>67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Garamond</vt:lpstr>
      <vt:lpstr>КОИРО2</vt:lpstr>
      <vt:lpstr>Цифровая образовательная среда современной школы</vt:lpstr>
      <vt:lpstr>Актуальность</vt:lpstr>
      <vt:lpstr>ФГОС общего образования</vt:lpstr>
      <vt:lpstr>«Образование Костромской области» http://www.eduportal44.ru </vt:lpstr>
      <vt:lpstr>Электронное образование https://netschool.eduportal44.ru/</vt:lpstr>
      <vt:lpstr>Дистанционные школы http://www.lms.eduportal44.ru/cdo/</vt:lpstr>
      <vt:lpstr>ИБЦ http://www.eduportal44.ru/koiro/CROS/foi/Orshb/default.aspx</vt:lpstr>
      <vt:lpstr>«Российская электронная школа» http://resh.edu.ru/ </vt:lpstr>
      <vt:lpstr>Образовательная платформа Учи.ру https://uchi.ru/ </vt:lpstr>
      <vt:lpstr>Презентация PowerPoint</vt:lpstr>
      <vt:lpstr>Презентация PowerPoint</vt:lpstr>
      <vt:lpstr>Основные термины и определения</vt:lpstr>
      <vt:lpstr>Планируется реализация мероприятий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проведения оценки соответствия содержания и качества подготовки обучающихся по образовательным программам требованиям ФГОС</dc:title>
  <dc:creator>USER</dc:creator>
  <cp:lastModifiedBy>USER</cp:lastModifiedBy>
  <cp:revision>191</cp:revision>
  <dcterms:created xsi:type="dcterms:W3CDTF">2018-01-15T07:04:23Z</dcterms:created>
  <dcterms:modified xsi:type="dcterms:W3CDTF">2019-04-25T06:34:48Z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