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CEF5-8CC4-4F2C-943E-C0886CD3987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48594-2091-4551-B971-C1DA9E18DC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CEF5-8CC4-4F2C-943E-C0886CD3987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594-2091-4551-B971-C1DA9E18DCF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3C48594-2091-4551-B971-C1DA9E18DCF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CEF5-8CC4-4F2C-943E-C0886CD3987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CEF5-8CC4-4F2C-943E-C0886CD3987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3C48594-2091-4551-B971-C1DA9E18DC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CEF5-8CC4-4F2C-943E-C0886CD3987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48594-2091-4551-B971-C1DA9E18DCF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0DCCEF5-8CC4-4F2C-943E-C0886CD3987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594-2091-4551-B971-C1DA9E18DC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CEF5-8CC4-4F2C-943E-C0886CD3987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3C48594-2091-4551-B971-C1DA9E18DCF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CEF5-8CC4-4F2C-943E-C0886CD3987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3C48594-2091-4551-B971-C1DA9E18D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CEF5-8CC4-4F2C-943E-C0886CD3987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C48594-2091-4551-B971-C1DA9E18D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48594-2091-4551-B971-C1DA9E18DCF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CEF5-8CC4-4F2C-943E-C0886CD3987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3C48594-2091-4551-B971-C1DA9E18DCF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0DCCEF5-8CC4-4F2C-943E-C0886CD3987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0DCCEF5-8CC4-4F2C-943E-C0886CD3987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48594-2091-4551-B971-C1DA9E18DCF9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0398" y="2780928"/>
            <a:ext cx="7306058" cy="3467120"/>
          </a:xfrm>
        </p:spPr>
        <p:txBody>
          <a:bodyPr/>
          <a:lstStyle/>
          <a:p>
            <a:r>
              <a:rPr lang="ru-RU" dirty="0" smtClean="0"/>
              <a:t>Муниципальное бюджетное общеобразовательное учреждение города Костромы «Лицей №17»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Виноградова </a:t>
            </a:r>
            <a:r>
              <a:rPr lang="ru-RU" dirty="0" smtClean="0"/>
              <a:t>Юлия Николаевна, </a:t>
            </a:r>
            <a:endParaRPr lang="ru-RU" dirty="0" smtClean="0"/>
          </a:p>
          <a:p>
            <a:pPr algn="r"/>
            <a:r>
              <a:rPr lang="ru-RU" dirty="0" smtClean="0"/>
              <a:t>зам</a:t>
            </a:r>
            <a:r>
              <a:rPr lang="ru-RU" dirty="0" smtClean="0"/>
              <a:t>. директора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04664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Применение на уроке и во внеурочной деятельности цифровых технологий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2" t="24801" r="31280" b="24859"/>
          <a:stretch/>
        </p:blipFill>
        <p:spPr bwMode="auto">
          <a:xfrm>
            <a:off x="240402" y="188640"/>
            <a:ext cx="1911927" cy="174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Робототехнический </a:t>
            </a:r>
            <a:r>
              <a:rPr lang="ru-RU" dirty="0" err="1" smtClean="0"/>
              <a:t>хакатон</a:t>
            </a:r>
            <a:endParaRPr lang="ru-RU" dirty="0"/>
          </a:p>
        </p:txBody>
      </p:sp>
      <p:pic>
        <p:nvPicPr>
          <p:cNvPr id="22530" name="Picture 2" descr="https://downloader.disk.yandex.ru/preview/ab04e6288aad0db6e059470fdf505d3451de0a4d1385addaf75f650ee9980817/5cc0a179/drwjPjR4tdWFn-aCwetj8Ps12fJ8Qy5Y0Cp5hgEdHLH0oZhh2uWY_bXtEOVVROG1VOBoMGB_oMn8SPz9l-mKIQ%3D%3D?uid=0&amp;filename=photo_13.JPG&amp;disposition=inline&amp;hash=&amp;limit=0&amp;content_type=image%2Fjpeg&amp;tknv=v2&amp;size=1349x6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396" y="1643050"/>
            <a:ext cx="3430810" cy="2285992"/>
          </a:xfrm>
          <a:prstGeom prst="rect">
            <a:avLst/>
          </a:prstGeom>
          <a:noFill/>
        </p:spPr>
      </p:pic>
      <p:pic>
        <p:nvPicPr>
          <p:cNvPr id="22532" name="Picture 4" descr="https://downloader.disk.yandex.ru/preview/405553ed528fcfad6bbed6a8111a46300f5cb41252d357d59ab4ae0c20290e9f/5cc0a179/drwjPjR4tdWFn-aCwetj8BK64Y2CVHS8p5kYPtQhOuanvAhwuAFqzl9lbGoO2-HCSNhI_9Tp10bttjCuBU_mcw%3D%3D?uid=0&amp;filename=photo_205.JPG&amp;disposition=inline&amp;hash=&amp;limit=0&amp;content_type=image%2Fjpeg&amp;tknv=v2&amp;size=1349x6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96" y="4143380"/>
            <a:ext cx="3429024" cy="2284802"/>
          </a:xfrm>
          <a:prstGeom prst="rect">
            <a:avLst/>
          </a:prstGeom>
          <a:noFill/>
        </p:spPr>
      </p:pic>
      <p:pic>
        <p:nvPicPr>
          <p:cNvPr id="22536" name="Picture 8" descr="https://downloader.disk.yandex.ru/preview/25afc6c2f0cd368fbaa04df261842e738cd3282b97df46b77f2ebdc3dd817c49/5cc0a179/drwjPjR4tdWFn-aCwetj8Dw8aNfdMQrZE58IHgf7GOAzitGTaTA3YakqFVkAn_n2OEROLwI4EoZoQYQI5VH6DQ%3D%3D?uid=0&amp;filename=photo_115.JPG&amp;disposition=inline&amp;hash=&amp;limit=0&amp;content_type=image%2Fjpeg&amp;tknv=v2&amp;size=1349x6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714488"/>
            <a:ext cx="309564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Малые средства информатизации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02" y="1571612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малых форм информатизации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sz="2800" dirty="0"/>
          </a:p>
          <a:p>
            <a:pPr lvl="0">
              <a:buFont typeface="Arial" pitchFamily="34" charset="0"/>
              <a:buChar char="•"/>
            </a:pPr>
            <a:r>
              <a:rPr lang="ru-RU" sz="2800" dirty="0"/>
              <a:t>графические калькуляторы;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/>
              <a:t>электронные словари;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ru-RU" sz="2800" dirty="0"/>
              <a:t>различные средства интерактивного опроса и контроля качества знаний.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t="12695" b="6250"/>
          <a:stretch>
            <a:fillRect/>
          </a:stretch>
        </p:blipFill>
        <p:spPr bwMode="auto">
          <a:xfrm>
            <a:off x="2285984" y="4214818"/>
            <a:ext cx="4389269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Мультимедийный</a:t>
            </a:r>
            <a:r>
              <a:rPr lang="ru-RU" b="1" dirty="0" smtClean="0"/>
              <a:t> учебный </a:t>
            </a:r>
            <a:r>
              <a:rPr lang="ru-RU" b="1" dirty="0" err="1" smtClean="0"/>
              <a:t>контент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16662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образовательного интерактивного </a:t>
            </a:r>
            <a:r>
              <a:rPr lang="ru-RU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контента</a:t>
            </a: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>
              <a:buNone/>
            </a:pPr>
            <a:endParaRPr lang="ru-RU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интерактивное задание (упражнение),</a:t>
            </a:r>
          </a:p>
          <a:p>
            <a:pPr lvl="0"/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интерактивный тренажер,</a:t>
            </a:r>
          </a:p>
          <a:p>
            <a:pPr lvl="0"/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интерактивный плакат,</a:t>
            </a:r>
          </a:p>
          <a:p>
            <a:pPr lvl="0"/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игра,</a:t>
            </a:r>
          </a:p>
          <a:p>
            <a:pPr lvl="0"/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презентация,</a:t>
            </a:r>
          </a:p>
          <a:p>
            <a:pPr lvl="0"/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тест,</a:t>
            </a:r>
          </a:p>
          <a:p>
            <a:pPr lvl="0"/>
            <a:r>
              <a:rPr lang="ru-RU" sz="4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веб-ресурс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lvl="0"/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интерактивное видео,</a:t>
            </a:r>
          </a:p>
          <a:p>
            <a:pPr lvl="0"/>
            <a:r>
              <a:rPr lang="ru-RU" sz="4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браузерная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игра,</a:t>
            </a:r>
          </a:p>
          <a:p>
            <a:pPr lvl="0"/>
            <a:r>
              <a:rPr lang="ru-RU" sz="4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квест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lvl="0"/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курс,</a:t>
            </a:r>
          </a:p>
          <a:p>
            <a:pPr lvl="0"/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энциклопедии,</a:t>
            </a:r>
          </a:p>
          <a:p>
            <a:pPr lvl="0"/>
            <a:r>
              <a:rPr lang="ru-RU" sz="4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контент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дополненной реальностью,</a:t>
            </a:r>
          </a:p>
          <a:p>
            <a:pPr lvl="0"/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интерактивная </a:t>
            </a:r>
            <a:r>
              <a:rPr lang="ru-RU" sz="4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инфографика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lvl="0"/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рабочая тетрадь,</a:t>
            </a:r>
          </a:p>
          <a:p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учебник (учебное пособие).</a:t>
            </a:r>
            <a:endParaRPr lang="ru-RU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643182"/>
            <a:ext cx="8503920" cy="15447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ru-RU" sz="48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Цифровые технологии - это 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105972" y="1643050"/>
            <a:ext cx="6944476" cy="4357718"/>
            <a:chOff x="1285852" y="1643050"/>
            <a:chExt cx="6944476" cy="435771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285852" y="1643050"/>
              <a:ext cx="6944476" cy="9286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85852" y="2714620"/>
              <a:ext cx="6929486" cy="85725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300842" y="3726230"/>
              <a:ext cx="6929486" cy="10001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285852" y="4929198"/>
              <a:ext cx="6929486" cy="107157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14480" y="1643050"/>
              <a:ext cx="62865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инструмент эффективной доставки информации и знаний до обучающихся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85918" y="2714620"/>
              <a:ext cx="60722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инструмент создания учебных материалов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43108" y="3857628"/>
              <a:ext cx="53578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инструмент эффективного способа преподавания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14546" y="4786322"/>
              <a:ext cx="5286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средство построения новой образовательной среды: развивающей и технологичной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цифровых технологий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69875" lvl="3" indent="-269875">
              <a:buFont typeface="Wingdings" pitchFamily="2" charset="2"/>
              <a:buChar char=""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</a:t>
            </a:r>
            <a:r>
              <a:rPr lang="ru-RU" sz="2800" dirty="0" smtClean="0">
                <a:solidFill>
                  <a:schemeClr val="tx1"/>
                </a:solidFill>
              </a:rPr>
              <a:t> совместных экспериментальных исследований учителя и ученика</a:t>
            </a:r>
            <a:r>
              <a:rPr lang="ru-RU" dirty="0" smtClean="0"/>
              <a:t>.</a:t>
            </a:r>
          </a:p>
          <a:p>
            <a:pPr lvl="0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</a:t>
            </a:r>
            <a:r>
              <a:rPr lang="ru-RU" sz="2800" dirty="0" smtClean="0"/>
              <a:t> «Виртуальная реальность».</a:t>
            </a:r>
          </a:p>
          <a:p>
            <a:pPr lvl="0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</a:t>
            </a:r>
            <a:r>
              <a:rPr lang="ru-RU" sz="2800" dirty="0" smtClean="0"/>
              <a:t> «Панорамных изображений».</a:t>
            </a:r>
          </a:p>
          <a:p>
            <a:pPr lvl="0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</a:t>
            </a:r>
            <a:r>
              <a:rPr lang="ru-RU" sz="2800" dirty="0" smtClean="0"/>
              <a:t> «3D моделирование».</a:t>
            </a:r>
          </a:p>
          <a:p>
            <a:pPr lvl="0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</a:t>
            </a:r>
            <a:r>
              <a:rPr lang="ru-RU" sz="2800" dirty="0" smtClean="0"/>
              <a:t> «Образовательная робототехника».</a:t>
            </a:r>
          </a:p>
          <a:p>
            <a:pPr lvl="0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</a:t>
            </a:r>
            <a:r>
              <a:rPr lang="ru-RU" sz="2800" dirty="0" smtClean="0"/>
              <a:t> МСИ (использования малых средств информатизации).</a:t>
            </a:r>
          </a:p>
          <a:p>
            <a:pPr lvl="0"/>
            <a:r>
              <a:rPr lang="ru-RU" sz="2800" dirty="0" err="1" smtClean="0"/>
              <a:t>Мультимедийный</a:t>
            </a:r>
            <a:r>
              <a:rPr lang="ru-RU" sz="2800" dirty="0" smtClean="0"/>
              <a:t> учебный </a:t>
            </a:r>
            <a:r>
              <a:rPr lang="ru-RU" sz="2800" dirty="0" err="1" smtClean="0"/>
              <a:t>контент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Интерактивный электронный </a:t>
            </a:r>
            <a:r>
              <a:rPr lang="ru-RU" sz="2800" dirty="0" err="1" smtClean="0"/>
              <a:t>контент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Технология совместных экспериментальных исследований учителя и ученика</a:t>
            </a:r>
            <a:endParaRPr lang="ru-RU" dirty="0"/>
          </a:p>
        </p:txBody>
      </p:sp>
      <p:pic>
        <p:nvPicPr>
          <p:cNvPr id="1026" name="Picture 2" descr="\\srv\Z\2015\02_25_2015_открытые уроки_на_область\IMG_7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714776" cy="2476518"/>
          </a:xfrm>
          <a:prstGeom prst="rect">
            <a:avLst/>
          </a:prstGeom>
          <a:noFill/>
        </p:spPr>
      </p:pic>
      <p:pic>
        <p:nvPicPr>
          <p:cNvPr id="1028" name="Picture 4" descr="https://downloader.disk.yandex.ru/preview/e3ba2d19967ca4ff347ba04953effb117054c7557a40442000c558c7738df6b9/5cc0a179/drwjPjR4tdWFn-aCwetj8Nr0JhzGj5yXVnblgperQhT_0tG-jVIzjOk3Mwy5ySF1dGBGd6KBCjBz07XKO0vI5w%3D%3D?uid=0&amp;filename=photo_256.JPG&amp;disposition=inline&amp;hash=&amp;limit=0&amp;content_type=image%2Fjpeg&amp;tknv=v2&amp;size=1349x6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429000"/>
            <a:ext cx="4214810" cy="2808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Виртуальная и дополненная реальности (VR и AR)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 –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http://prodod.moscow/wp-content/uploads/2018/04/01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582838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Виртуальная и дополненная реальности (VR и AR)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 –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Рисунок 4" descr="http://prodod.moscow/wp-content/uploads/2018/04/02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357430"/>
            <a:ext cx="500066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«3D моделирование»</a:t>
            </a:r>
            <a:endParaRPr lang="ru-RU" dirty="0"/>
          </a:p>
        </p:txBody>
      </p:sp>
      <p:sp>
        <p:nvSpPr>
          <p:cNvPr id="17410" name="AutoShape 2" descr="https://downloader.disk.yandex.ru/preview/cd9761a11be8672b66a11c7bc7dd270e6709751d2a8fd9c4c35d068dcef2a0ab/5cc0a179/74r8KtPJ2i-IRr3Mduot8De_5mb-PA438fQF5HhxHQisz9uB-2XZYA2fIKaAY16P4hFEYsSZaipjJdnvqetGBw%3D%3D?uid=0&amp;filename=photo_37.JPG&amp;disposition=inline&amp;hash=&amp;limit=0&amp;content_type=image%2Fjpeg&amp;tknv=v2&amp;size=1349x6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downloader.disk.yandex.ru/preview/cd9761a11be8672b66a11c7bc7dd270e6709751d2a8fd9c4c35d068dcef2a0ab/5cc0a179/74r8KtPJ2i-IRr3Mduot8De_5mb-PA438fQF5HhxHQisz9uB-2XZYA2fIKaAY16P4hFEYsSZaipjJdnvqetGBw%3D%3D?uid=0&amp;filename=photo_37.JPG&amp;disposition=inline&amp;hash=&amp;limit=0&amp;content_type=image%2Fjpeg&amp;tknv=v2&amp;size=1349x6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886" y="1545144"/>
            <a:ext cx="3500462" cy="2332402"/>
          </a:xfrm>
          <a:prstGeom prst="rect">
            <a:avLst/>
          </a:prstGeom>
          <a:noFill/>
        </p:spPr>
      </p:pic>
      <p:pic>
        <p:nvPicPr>
          <p:cNvPr id="17414" name="Picture 6" descr="https://downloader.disk.yandex.ru/preview/416886e0265d44d6d8dbf139376f4c2f680519d6726559522275424e699fd52c/5cc0a179/drwjPjR4tdWFn-aCwetj8IBGPFQ9DLzI2GT4Vawm04I8A7Zpb_k4IiXN9_hafzEljfWoNxVrtcrU4-7TkSkUWQ%3D%3D?uid=0&amp;filename=photo_23.JPG&amp;disposition=inline&amp;hash=&amp;limit=0&amp;content_type=image%2Fjpeg&amp;tknv=v2&amp;size=1349x6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3143272" cy="4714908"/>
          </a:xfrm>
          <a:prstGeom prst="rect">
            <a:avLst/>
          </a:prstGeom>
          <a:noFill/>
        </p:spPr>
      </p:pic>
      <p:pic>
        <p:nvPicPr>
          <p:cNvPr id="17416" name="Picture 8" descr="https://downloader.disk.yandex.ru/preview/84bdf118935e3ebf5ec534ba3cc04f6f91346441e64650f9971dbdc191f7b4af/5cc0a179/drwjPjR4tdWFn-aCwetj8Oj2R_LuzWH0YmjsWj4kkSxYjOPhNXulEyjnWrxIo7C12B7lpu7LbYt0gL-VtwwdyQ%3D%3D?uid=0&amp;filename=photo_17.JPG&amp;disposition=inline&amp;hash=&amp;limit=0&amp;content_type=image%2Fjpeg&amp;tknv=v2&amp;size=1349x6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41" y="3974036"/>
            <a:ext cx="3500462" cy="2332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Технология «Образовательная робототехника»</a:t>
            </a:r>
            <a:endParaRPr lang="ru-RU" dirty="0"/>
          </a:p>
        </p:txBody>
      </p:sp>
      <p:pic>
        <p:nvPicPr>
          <p:cNvPr id="20484" name="Picture 4" descr="https://downloader.disk.yandex.ru/preview/48c8d572ff8eb9dc6145863466b04485f88e4a659463357433c163298e035888/5cc0a179/drwjPjR4tdWFn-aCwetj8L-2LZyP8_Ej-hPlT-BEhSBx1vxqpOaHKmDWwkYssVN9eiQNFu8X1uEmWSbWVHmmbw%3D%3D?uid=0&amp;filename=photo_38.JPG&amp;disposition=inline&amp;hash=&amp;limit=0&amp;content_type=image%2Fjpeg&amp;tknv=v2&amp;size=1349x6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00438"/>
            <a:ext cx="4138397" cy="27574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4612" y="1643050"/>
            <a:ext cx="4291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«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Архимеды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6" name="Picture 6" descr="https://downloader.disk.yandex.ru/preview/974c726fb733ffd2cf636acc82df25181731f57341fe7bee3c227fea6fae9140/5cc0a179/drwjPjR4tdWFn-aCwetj8InzKpU0DrEkDm2pH8-_EZn2oVoBdfVbmgyqTK7O6h9XUTLTifWhn-bmJbM9db0Amg%3D%3D?uid=0&amp;filename=photo_42.JPG&amp;disposition=inline&amp;hash=&amp;limit=0&amp;content_type=image%2Fjpeg&amp;tknv=v2&amp;size=1349x6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4138397" cy="2757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Технология «Образовательная робототехника»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1643050"/>
            <a:ext cx="3042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кружок "Эврика"</a:t>
            </a:r>
          </a:p>
        </p:txBody>
      </p:sp>
      <p:pic>
        <p:nvPicPr>
          <p:cNvPr id="21506" name="Picture 2" descr="https://downloader.disk.yandex.ru/preview/689a078fe8dd5d2e5e22faeb0a1d753afb2c09bfa78fdaef61436573f129115a/5cc0a179/WDe2J76E5ViSd2esulrLtfnLZgyA0cX7z9b25ciph75KsfElZEELxjWQGrioFmvwKTiThWP-ZDHt7HACtOOlaw%3D%3D?uid=0&amp;filename=photo_88.JPG&amp;disposition=inline&amp;hash=&amp;limit=0&amp;content_type=image%2Fjpeg&amp;tknv=v2&amp;size=1349x6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3604637" cy="2401815"/>
          </a:xfrm>
          <a:prstGeom prst="rect">
            <a:avLst/>
          </a:prstGeom>
          <a:noFill/>
        </p:spPr>
      </p:pic>
      <p:pic>
        <p:nvPicPr>
          <p:cNvPr id="21508" name="Picture 4" descr="https://downloader.disk.yandex.ru/preview/98ec23ee56f0f97ac84012ebcc00d48189660fabec5fadd93c284717611fe737/5cc0a179/drwjPjR4tdWFn-aCwetj8CUdzu5fsK75HG2zpV7TR61e5Xwke4JVgtjmYYT9BFJFNAvayhm3EwvK21m3DNXbgw%3D%3D?uid=0&amp;filename=photo_122.JPG&amp;disposition=inline&amp;hash=&amp;limit=0&amp;content_type=image%2Fjpeg&amp;tknv=v2&amp;size=1349x6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643314"/>
            <a:ext cx="3857620" cy="2570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4E4F4A-D68A-4659-97FE-47561B4A18AB}"/>
</file>

<file path=customXml/itemProps2.xml><?xml version="1.0" encoding="utf-8"?>
<ds:datastoreItem xmlns:ds="http://schemas.openxmlformats.org/officeDocument/2006/customXml" ds:itemID="{94F42C42-5814-4E50-8656-77D03FEE5E3E}"/>
</file>

<file path=customXml/itemProps3.xml><?xml version="1.0" encoding="utf-8"?>
<ds:datastoreItem xmlns:ds="http://schemas.openxmlformats.org/officeDocument/2006/customXml" ds:itemID="{0865172B-BF3C-4766-939E-EF800EB75630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100</TotalTime>
  <Words>246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Применение на уроке и во внеурочной деятельности цифровых технологий</vt:lpstr>
      <vt:lpstr>Цифровые технологии - это </vt:lpstr>
      <vt:lpstr>Виды цифровых технологий</vt:lpstr>
      <vt:lpstr>Технология совместных экспериментальных исследований учителя и ученика</vt:lpstr>
      <vt:lpstr>Виртуальная и дополненная реальности (VR и AR)</vt:lpstr>
      <vt:lpstr>Виртуальная и дополненная реальности (VR и AR)</vt:lpstr>
      <vt:lpstr>Технология «3D моделирование»</vt:lpstr>
      <vt:lpstr>Технология «Образовательная робототехника»</vt:lpstr>
      <vt:lpstr>Технология «Образовательная робототехника»</vt:lpstr>
      <vt:lpstr>Робототехнический хакатон</vt:lpstr>
      <vt:lpstr>Малые средства информатизации</vt:lpstr>
      <vt:lpstr>Мультимедийный учебный контент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на уроке и во внеурочной деятельности цифровых технологий</dc:title>
  <dc:creator>Admin</dc:creator>
  <cp:lastModifiedBy>Пользователь Windows</cp:lastModifiedBy>
  <cp:revision>15</cp:revision>
  <dcterms:created xsi:type="dcterms:W3CDTF">2019-04-24T13:02:00Z</dcterms:created>
  <dcterms:modified xsi:type="dcterms:W3CDTF">2019-04-24T17:13:12Z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