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diagrams/data1.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charts/style1.xml" ContentType="application/vnd.ms-office.chartstyle+xml"/>
  <Override PartName="/ppt/diagrams/layout1.xml" ContentType="application/vnd.openxmlformats-officedocument.drawingml.diagramLayout+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charts/colors1.xml" ContentType="application/vnd.ms-office.chartcolorstyl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0" r:id="rId3"/>
    <p:sldId id="257" r:id="rId4"/>
    <p:sldId id="258" r:id="rId5"/>
    <p:sldId id="259" r:id="rId6"/>
    <p:sldId id="260" r:id="rId7"/>
    <p:sldId id="261" r:id="rId8"/>
    <p:sldId id="262" r:id="rId9"/>
    <p:sldId id="266" r:id="rId10"/>
    <p:sldId id="263" r:id="rId11"/>
    <p:sldId id="264" r:id="rId12"/>
    <p:sldId id="267" r:id="rId13"/>
    <p:sldId id="265" r:id="rId14"/>
    <p:sldId id="268" r:id="rId15"/>
    <p:sldId id="269" r:id="rId16"/>
    <p:sldId id="271" r:id="rId17"/>
    <p:sldId id="272" r:id="rId18"/>
    <p:sldId id="273" r:id="rId19"/>
    <p:sldId id="274" r:id="rId20"/>
    <p:sldId id="275" r:id="rId21"/>
    <p:sldId id="276" r:id="rId22"/>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7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D:\&#1086;&#1090;&#1095;&#1077;&#1090;%20&#1086;&#1075;&#1101;%20&#1086;&#1073;&#1097;&#1077;&#1089;&#1090;&#1074;&#1086;&#1079;&#1085;&#1072;&#1085;&#1080;&#1077;\&#1050;&#1085;&#1080;&#1075;&#107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1" i="0" u="none" strike="noStrike" baseline="0">
                <a:effectLst/>
              </a:rPr>
              <a:t>Выполнение заданий КИМ ОГЭ в 2023 году</a:t>
            </a:r>
            <a:endParaRPr lang="ru-RU"/>
          </a:p>
        </c:rich>
      </c:tx>
      <c:layout>
        <c:manualLayout>
          <c:xMode val="edge"/>
          <c:yMode val="edge"/>
          <c:x val="0.16989501312335958"/>
          <c:y val="4.53257790368271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Лист2!$A$1</c:f>
              <c:strCache>
                <c:ptCount val="1"/>
                <c:pt idx="0">
                  <c:v>«2»</c:v>
                </c:pt>
              </c:strCache>
            </c:strRef>
          </c:tx>
          <c:spPr>
            <a:ln w="28575" cap="rnd">
              <a:solidFill>
                <a:schemeClr val="accent1"/>
              </a:solidFill>
              <a:round/>
            </a:ln>
            <a:effectLst/>
          </c:spPr>
          <c:marker>
            <c:symbol val="none"/>
          </c:marker>
          <c:val>
            <c:numRef>
              <c:f>Лист2!$A$2:$A$25</c:f>
              <c:numCache>
                <c:formatCode>0.00</c:formatCode>
                <c:ptCount val="24"/>
                <c:pt idx="0">
                  <c:v>24.26</c:v>
                </c:pt>
                <c:pt idx="1">
                  <c:v>50.5</c:v>
                </c:pt>
                <c:pt idx="2">
                  <c:v>41.58</c:v>
                </c:pt>
                <c:pt idx="3">
                  <c:v>33.659999999999997</c:v>
                </c:pt>
                <c:pt idx="4">
                  <c:v>4.95</c:v>
                </c:pt>
                <c:pt idx="5">
                  <c:v>74.75</c:v>
                </c:pt>
                <c:pt idx="6">
                  <c:v>29.7</c:v>
                </c:pt>
                <c:pt idx="7">
                  <c:v>53.47</c:v>
                </c:pt>
                <c:pt idx="8">
                  <c:v>42.57</c:v>
                </c:pt>
                <c:pt idx="9">
                  <c:v>46.53</c:v>
                </c:pt>
                <c:pt idx="10">
                  <c:v>28.71</c:v>
                </c:pt>
                <c:pt idx="11">
                  <c:v>14.11</c:v>
                </c:pt>
                <c:pt idx="12">
                  <c:v>25.74</c:v>
                </c:pt>
                <c:pt idx="13">
                  <c:v>23.76</c:v>
                </c:pt>
                <c:pt idx="14">
                  <c:v>34.65</c:v>
                </c:pt>
                <c:pt idx="15">
                  <c:v>39.6</c:v>
                </c:pt>
                <c:pt idx="16">
                  <c:v>38.61</c:v>
                </c:pt>
                <c:pt idx="17">
                  <c:v>24.74</c:v>
                </c:pt>
                <c:pt idx="18">
                  <c:v>21.78</c:v>
                </c:pt>
                <c:pt idx="19">
                  <c:v>22.77</c:v>
                </c:pt>
                <c:pt idx="20">
                  <c:v>37.619999999999997</c:v>
                </c:pt>
                <c:pt idx="21">
                  <c:v>17.82</c:v>
                </c:pt>
                <c:pt idx="22">
                  <c:v>1.32</c:v>
                </c:pt>
                <c:pt idx="23">
                  <c:v>16.34</c:v>
                </c:pt>
              </c:numCache>
            </c:numRef>
          </c:val>
          <c:smooth val="0"/>
          <c:extLst>
            <c:ext xmlns:c16="http://schemas.microsoft.com/office/drawing/2014/chart" uri="{C3380CC4-5D6E-409C-BE32-E72D297353CC}">
              <c16:uniqueId val="{00000000-CDDF-4CCE-BA3F-4593E5559B29}"/>
            </c:ext>
          </c:extLst>
        </c:ser>
        <c:ser>
          <c:idx val="1"/>
          <c:order val="1"/>
          <c:tx>
            <c:strRef>
              <c:f>Лист2!$B$1</c:f>
              <c:strCache>
                <c:ptCount val="1"/>
                <c:pt idx="0">
                  <c:v>«3»</c:v>
                </c:pt>
              </c:strCache>
            </c:strRef>
          </c:tx>
          <c:spPr>
            <a:ln w="28575" cap="rnd">
              <a:solidFill>
                <a:schemeClr val="accent2"/>
              </a:solidFill>
              <a:round/>
            </a:ln>
            <a:effectLst/>
          </c:spPr>
          <c:marker>
            <c:symbol val="none"/>
          </c:marker>
          <c:val>
            <c:numRef>
              <c:f>Лист2!$B$2:$B$25</c:f>
              <c:numCache>
                <c:formatCode>0.00</c:formatCode>
                <c:ptCount val="24"/>
                <c:pt idx="0">
                  <c:v>51.61</c:v>
                </c:pt>
                <c:pt idx="1">
                  <c:v>87.08</c:v>
                </c:pt>
                <c:pt idx="2">
                  <c:v>66.69</c:v>
                </c:pt>
                <c:pt idx="3">
                  <c:v>41.2</c:v>
                </c:pt>
                <c:pt idx="4">
                  <c:v>22.19</c:v>
                </c:pt>
                <c:pt idx="5">
                  <c:v>92.4</c:v>
                </c:pt>
                <c:pt idx="6">
                  <c:v>53.71</c:v>
                </c:pt>
                <c:pt idx="7">
                  <c:v>86.91</c:v>
                </c:pt>
                <c:pt idx="8">
                  <c:v>53.42</c:v>
                </c:pt>
                <c:pt idx="9">
                  <c:v>67.39</c:v>
                </c:pt>
                <c:pt idx="10">
                  <c:v>64.47</c:v>
                </c:pt>
                <c:pt idx="11">
                  <c:v>45.79</c:v>
                </c:pt>
                <c:pt idx="12">
                  <c:v>55.82</c:v>
                </c:pt>
                <c:pt idx="13">
                  <c:v>49.44</c:v>
                </c:pt>
                <c:pt idx="14">
                  <c:v>71.19</c:v>
                </c:pt>
                <c:pt idx="15">
                  <c:v>59.03</c:v>
                </c:pt>
                <c:pt idx="16">
                  <c:v>56.63</c:v>
                </c:pt>
                <c:pt idx="17">
                  <c:v>47.93</c:v>
                </c:pt>
                <c:pt idx="18">
                  <c:v>56.63</c:v>
                </c:pt>
                <c:pt idx="19">
                  <c:v>37.29</c:v>
                </c:pt>
                <c:pt idx="20">
                  <c:v>78.900000000000006</c:v>
                </c:pt>
                <c:pt idx="21">
                  <c:v>49.62</c:v>
                </c:pt>
                <c:pt idx="22">
                  <c:v>9.6199999999999992</c:v>
                </c:pt>
                <c:pt idx="23">
                  <c:v>31.59</c:v>
                </c:pt>
              </c:numCache>
            </c:numRef>
          </c:val>
          <c:smooth val="0"/>
          <c:extLst>
            <c:ext xmlns:c16="http://schemas.microsoft.com/office/drawing/2014/chart" uri="{C3380CC4-5D6E-409C-BE32-E72D297353CC}">
              <c16:uniqueId val="{00000001-CDDF-4CCE-BA3F-4593E5559B29}"/>
            </c:ext>
          </c:extLst>
        </c:ser>
        <c:ser>
          <c:idx val="2"/>
          <c:order val="2"/>
          <c:tx>
            <c:strRef>
              <c:f>Лист2!$C$1</c:f>
              <c:strCache>
                <c:ptCount val="1"/>
                <c:pt idx="0">
                  <c:v>«4»</c:v>
                </c:pt>
              </c:strCache>
            </c:strRef>
          </c:tx>
          <c:spPr>
            <a:ln w="28575" cap="rnd">
              <a:solidFill>
                <a:schemeClr val="accent3"/>
              </a:solidFill>
              <a:round/>
            </a:ln>
            <a:effectLst/>
          </c:spPr>
          <c:marker>
            <c:symbol val="none"/>
          </c:marker>
          <c:val>
            <c:numRef>
              <c:f>Лист2!$C$2:$C$25</c:f>
              <c:numCache>
                <c:formatCode>0.00</c:formatCode>
                <c:ptCount val="24"/>
                <c:pt idx="0">
                  <c:v>83.1</c:v>
                </c:pt>
                <c:pt idx="1">
                  <c:v>98.46</c:v>
                </c:pt>
                <c:pt idx="2">
                  <c:v>75.81</c:v>
                </c:pt>
                <c:pt idx="3">
                  <c:v>54.61</c:v>
                </c:pt>
                <c:pt idx="4">
                  <c:v>44.78</c:v>
                </c:pt>
                <c:pt idx="5">
                  <c:v>97.96</c:v>
                </c:pt>
                <c:pt idx="6">
                  <c:v>67.28</c:v>
                </c:pt>
                <c:pt idx="7">
                  <c:v>95.93</c:v>
                </c:pt>
                <c:pt idx="8">
                  <c:v>70.97</c:v>
                </c:pt>
                <c:pt idx="9">
                  <c:v>85.41</c:v>
                </c:pt>
                <c:pt idx="10">
                  <c:v>77.5</c:v>
                </c:pt>
                <c:pt idx="11">
                  <c:v>72.349999999999994</c:v>
                </c:pt>
                <c:pt idx="12">
                  <c:v>82.57</c:v>
                </c:pt>
                <c:pt idx="13">
                  <c:v>68.89</c:v>
                </c:pt>
                <c:pt idx="14">
                  <c:v>89.71</c:v>
                </c:pt>
                <c:pt idx="15">
                  <c:v>77.8</c:v>
                </c:pt>
                <c:pt idx="16">
                  <c:v>76.11</c:v>
                </c:pt>
                <c:pt idx="17">
                  <c:v>70.97</c:v>
                </c:pt>
                <c:pt idx="18">
                  <c:v>86.18</c:v>
                </c:pt>
                <c:pt idx="19">
                  <c:v>70.05</c:v>
                </c:pt>
                <c:pt idx="20">
                  <c:v>93.51</c:v>
                </c:pt>
                <c:pt idx="21">
                  <c:v>77.760000000000005</c:v>
                </c:pt>
                <c:pt idx="22">
                  <c:v>33.26</c:v>
                </c:pt>
                <c:pt idx="23">
                  <c:v>61.6</c:v>
                </c:pt>
              </c:numCache>
            </c:numRef>
          </c:val>
          <c:smooth val="0"/>
          <c:extLst>
            <c:ext xmlns:c16="http://schemas.microsoft.com/office/drawing/2014/chart" uri="{C3380CC4-5D6E-409C-BE32-E72D297353CC}">
              <c16:uniqueId val="{00000002-CDDF-4CCE-BA3F-4593E5559B29}"/>
            </c:ext>
          </c:extLst>
        </c:ser>
        <c:ser>
          <c:idx val="3"/>
          <c:order val="3"/>
          <c:tx>
            <c:strRef>
              <c:f>Лист2!$D$1</c:f>
              <c:strCache>
                <c:ptCount val="1"/>
                <c:pt idx="0">
                  <c:v>«5»</c:v>
                </c:pt>
              </c:strCache>
            </c:strRef>
          </c:tx>
          <c:spPr>
            <a:ln w="28575" cap="rnd">
              <a:solidFill>
                <a:schemeClr val="accent4"/>
              </a:solidFill>
              <a:round/>
            </a:ln>
            <a:effectLst/>
          </c:spPr>
          <c:marker>
            <c:symbol val="none"/>
          </c:marker>
          <c:val>
            <c:numRef>
              <c:f>Лист2!$D$2:$D$25</c:f>
              <c:numCache>
                <c:formatCode>0.00</c:formatCode>
                <c:ptCount val="24"/>
                <c:pt idx="0">
                  <c:v>96.21</c:v>
                </c:pt>
                <c:pt idx="1">
                  <c:v>99.53</c:v>
                </c:pt>
                <c:pt idx="2">
                  <c:v>92.42</c:v>
                </c:pt>
                <c:pt idx="3">
                  <c:v>73.459999999999994</c:v>
                </c:pt>
                <c:pt idx="4">
                  <c:v>78.67</c:v>
                </c:pt>
                <c:pt idx="5">
                  <c:v>99.53</c:v>
                </c:pt>
                <c:pt idx="6">
                  <c:v>82.94</c:v>
                </c:pt>
                <c:pt idx="7">
                  <c:v>99.05</c:v>
                </c:pt>
                <c:pt idx="8">
                  <c:v>93.36</c:v>
                </c:pt>
                <c:pt idx="9">
                  <c:v>95.73</c:v>
                </c:pt>
                <c:pt idx="10">
                  <c:v>87.68</c:v>
                </c:pt>
                <c:pt idx="11">
                  <c:v>91.23</c:v>
                </c:pt>
                <c:pt idx="12">
                  <c:v>95.73</c:v>
                </c:pt>
                <c:pt idx="13">
                  <c:v>88.15</c:v>
                </c:pt>
                <c:pt idx="14">
                  <c:v>96.68</c:v>
                </c:pt>
                <c:pt idx="15">
                  <c:v>90.05</c:v>
                </c:pt>
                <c:pt idx="16">
                  <c:v>85.78</c:v>
                </c:pt>
                <c:pt idx="17">
                  <c:v>89.01</c:v>
                </c:pt>
                <c:pt idx="18">
                  <c:v>94.79</c:v>
                </c:pt>
                <c:pt idx="19">
                  <c:v>85.78</c:v>
                </c:pt>
                <c:pt idx="20">
                  <c:v>98.34</c:v>
                </c:pt>
                <c:pt idx="21">
                  <c:v>91.94</c:v>
                </c:pt>
                <c:pt idx="22">
                  <c:v>84.52</c:v>
                </c:pt>
                <c:pt idx="23">
                  <c:v>86.26</c:v>
                </c:pt>
              </c:numCache>
            </c:numRef>
          </c:val>
          <c:smooth val="0"/>
          <c:extLst>
            <c:ext xmlns:c16="http://schemas.microsoft.com/office/drawing/2014/chart" uri="{C3380CC4-5D6E-409C-BE32-E72D297353CC}">
              <c16:uniqueId val="{00000003-CDDF-4CCE-BA3F-4593E5559B29}"/>
            </c:ext>
          </c:extLst>
        </c:ser>
        <c:dLbls>
          <c:showLegendKey val="0"/>
          <c:showVal val="0"/>
          <c:showCatName val="0"/>
          <c:showSerName val="0"/>
          <c:showPercent val="0"/>
          <c:showBubbleSize val="0"/>
        </c:dLbls>
        <c:smooth val="0"/>
        <c:axId val="1192540431"/>
        <c:axId val="1192526703"/>
      </c:lineChart>
      <c:catAx>
        <c:axId val="119254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192526703"/>
        <c:crosses val="autoZero"/>
        <c:auto val="1"/>
        <c:lblAlgn val="ctr"/>
        <c:lblOffset val="100"/>
        <c:noMultiLvlLbl val="0"/>
      </c:catAx>
      <c:valAx>
        <c:axId val="119252670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1925404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A6FE8-EBE7-4A27-A1BE-4CE2DF315A7D}"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61C8EB7C-8B50-467A-9392-2F0BFCB03B8C}">
      <dgm:prSet phldrT="[Текст]"/>
      <dgm:spPr/>
      <dgm:t>
        <a:bodyPr/>
        <a:lstStyle/>
        <a:p>
          <a:r>
            <a:rPr lang="ru-RU" dirty="0" smtClean="0"/>
            <a:t>Личностные</a:t>
          </a:r>
          <a:endParaRPr lang="ru-RU" dirty="0"/>
        </a:p>
      </dgm:t>
    </dgm:pt>
    <dgm:pt modelId="{86F4AF4E-7E30-462F-B6DD-180F52CC203B}" type="parTrans" cxnId="{AD502BD8-4FCD-487B-BDD1-91F405D74A0F}">
      <dgm:prSet/>
      <dgm:spPr/>
      <dgm:t>
        <a:bodyPr/>
        <a:lstStyle/>
        <a:p>
          <a:endParaRPr lang="ru-RU"/>
        </a:p>
      </dgm:t>
    </dgm:pt>
    <dgm:pt modelId="{3911E865-6E7A-4A1A-96FE-A230A3B237B1}" type="sibTrans" cxnId="{AD502BD8-4FCD-487B-BDD1-91F405D74A0F}">
      <dgm:prSet/>
      <dgm:spPr/>
      <dgm:t>
        <a:bodyPr/>
        <a:lstStyle/>
        <a:p>
          <a:endParaRPr lang="ru-RU"/>
        </a:p>
      </dgm:t>
    </dgm:pt>
    <dgm:pt modelId="{9AC338BC-94B6-4E20-83F2-814D57B6766A}">
      <dgm:prSet phldrT="[Текст]" custT="1"/>
      <dgm:spPr/>
      <dgm:t>
        <a:bodyPr/>
        <a:lstStyle/>
        <a:p>
          <a:r>
            <a:rPr lang="ru-RU" sz="1800" dirty="0" smtClean="0"/>
            <a:t>гражданское, патриотическое, духовно-нравственное, эстетическое, физическое, трудовое, экологическое, ценности научного познания, адаптации обучающегося к изменяющимся условиям социальной и природной среды</a:t>
          </a:r>
          <a:endParaRPr lang="ru-RU" sz="2600" dirty="0"/>
        </a:p>
      </dgm:t>
    </dgm:pt>
    <dgm:pt modelId="{53B1FA88-DE8A-421B-8C67-64FBF85F578A}" type="parTrans" cxnId="{73916021-1D4E-40F4-8526-86792497D178}">
      <dgm:prSet/>
      <dgm:spPr/>
      <dgm:t>
        <a:bodyPr/>
        <a:lstStyle/>
        <a:p>
          <a:endParaRPr lang="ru-RU"/>
        </a:p>
      </dgm:t>
    </dgm:pt>
    <dgm:pt modelId="{94D054F5-EA41-4805-A8AC-3F23F6889BC5}" type="sibTrans" cxnId="{73916021-1D4E-40F4-8526-86792497D178}">
      <dgm:prSet/>
      <dgm:spPr/>
      <dgm:t>
        <a:bodyPr/>
        <a:lstStyle/>
        <a:p>
          <a:endParaRPr lang="ru-RU"/>
        </a:p>
      </dgm:t>
    </dgm:pt>
    <dgm:pt modelId="{67AA701F-E84B-40D4-BB90-B23E078FED7D}">
      <dgm:prSet phldrT="[Текст]"/>
      <dgm:spPr/>
      <dgm:t>
        <a:bodyPr/>
        <a:lstStyle/>
        <a:p>
          <a:r>
            <a:rPr lang="ru-RU" dirty="0" smtClean="0"/>
            <a:t>Метапредметные</a:t>
          </a:r>
          <a:endParaRPr lang="ru-RU" dirty="0"/>
        </a:p>
      </dgm:t>
    </dgm:pt>
    <dgm:pt modelId="{EFC9C041-0357-4215-A87F-3EC517C180E6}" type="parTrans" cxnId="{9EB56841-3262-4817-8A8C-20B2FDA9BE3C}">
      <dgm:prSet/>
      <dgm:spPr/>
      <dgm:t>
        <a:bodyPr/>
        <a:lstStyle/>
        <a:p>
          <a:endParaRPr lang="ru-RU"/>
        </a:p>
      </dgm:t>
    </dgm:pt>
    <dgm:pt modelId="{73DF7048-2F3B-47EB-956B-578BE0CB159A}" type="sibTrans" cxnId="{9EB56841-3262-4817-8A8C-20B2FDA9BE3C}">
      <dgm:prSet/>
      <dgm:spPr/>
      <dgm:t>
        <a:bodyPr/>
        <a:lstStyle/>
        <a:p>
          <a:endParaRPr lang="ru-RU"/>
        </a:p>
      </dgm:t>
    </dgm:pt>
    <dgm:pt modelId="{61ACADDC-7D84-42BE-A7F3-D1E233ADEA88}">
      <dgm:prSet phldrT="[Текст]" custT="1"/>
      <dgm:spPr/>
      <dgm:t>
        <a:bodyPr/>
        <a:lstStyle/>
        <a:p>
          <a:r>
            <a:rPr lang="ru-RU" sz="1800" dirty="0" smtClean="0"/>
            <a:t>познавательные универсальные действия, коммуникативные универсальные учебные действия, регулятивные учебные действия</a:t>
          </a:r>
          <a:endParaRPr lang="ru-RU" sz="2600" dirty="0"/>
        </a:p>
      </dgm:t>
    </dgm:pt>
    <dgm:pt modelId="{792C3BB2-63BD-4975-BCD5-2E8B9D05B250}" type="parTrans" cxnId="{8BD10AB0-1CBA-44A9-BFA4-AF56A6DC6B25}">
      <dgm:prSet/>
      <dgm:spPr/>
      <dgm:t>
        <a:bodyPr/>
        <a:lstStyle/>
        <a:p>
          <a:endParaRPr lang="ru-RU"/>
        </a:p>
      </dgm:t>
    </dgm:pt>
    <dgm:pt modelId="{62CC1617-E28D-4077-92EC-4C81046C4C43}" type="sibTrans" cxnId="{8BD10AB0-1CBA-44A9-BFA4-AF56A6DC6B25}">
      <dgm:prSet/>
      <dgm:spPr/>
      <dgm:t>
        <a:bodyPr/>
        <a:lstStyle/>
        <a:p>
          <a:endParaRPr lang="ru-RU"/>
        </a:p>
      </dgm:t>
    </dgm:pt>
    <dgm:pt modelId="{52A6261A-7130-4FD4-98EF-47F98BA9A34D}">
      <dgm:prSet phldrT="[Текст]"/>
      <dgm:spPr/>
      <dgm:t>
        <a:bodyPr/>
        <a:lstStyle/>
        <a:p>
          <a:r>
            <a:rPr lang="ru-RU" dirty="0" smtClean="0"/>
            <a:t>Предметные</a:t>
          </a:r>
          <a:endParaRPr lang="ru-RU" dirty="0"/>
        </a:p>
      </dgm:t>
    </dgm:pt>
    <dgm:pt modelId="{392E4F2D-F680-47A1-B13D-CE69B866643E}" type="parTrans" cxnId="{DF91664F-D948-43DF-9650-237DCCF2908B}">
      <dgm:prSet/>
      <dgm:spPr/>
      <dgm:t>
        <a:bodyPr/>
        <a:lstStyle/>
        <a:p>
          <a:endParaRPr lang="ru-RU"/>
        </a:p>
      </dgm:t>
    </dgm:pt>
    <dgm:pt modelId="{FC2C70C1-5C76-4047-B5FB-D4B64488A84C}" type="sibTrans" cxnId="{DF91664F-D948-43DF-9650-237DCCF2908B}">
      <dgm:prSet/>
      <dgm:spPr/>
      <dgm:t>
        <a:bodyPr/>
        <a:lstStyle/>
        <a:p>
          <a:endParaRPr lang="ru-RU"/>
        </a:p>
      </dgm:t>
    </dgm:pt>
    <dgm:pt modelId="{2D84097A-A742-409A-A249-A8D92307B0C3}">
      <dgm:prSet phldrT="[Текст]" custT="1"/>
      <dgm:spPr/>
      <dgm:t>
        <a:bodyPr/>
        <a:lstStyle/>
        <a:p>
          <a:r>
            <a:rPr lang="ru-RU" sz="1800" dirty="0" smtClean="0"/>
            <a:t>Прописаны по классам</a:t>
          </a:r>
          <a:endParaRPr lang="ru-RU" sz="1800" dirty="0"/>
        </a:p>
      </dgm:t>
    </dgm:pt>
    <dgm:pt modelId="{3AAA6D12-6CE4-41FE-8ED0-794B4D4D86AB}" type="parTrans" cxnId="{9315CF8F-F99E-4847-B97F-40EB23B9156A}">
      <dgm:prSet/>
      <dgm:spPr/>
      <dgm:t>
        <a:bodyPr/>
        <a:lstStyle/>
        <a:p>
          <a:endParaRPr lang="ru-RU"/>
        </a:p>
      </dgm:t>
    </dgm:pt>
    <dgm:pt modelId="{28A2E7EE-5C54-4844-AB4C-6C813E5DDFCB}" type="sibTrans" cxnId="{9315CF8F-F99E-4847-B97F-40EB23B9156A}">
      <dgm:prSet/>
      <dgm:spPr/>
      <dgm:t>
        <a:bodyPr/>
        <a:lstStyle/>
        <a:p>
          <a:endParaRPr lang="ru-RU"/>
        </a:p>
      </dgm:t>
    </dgm:pt>
    <dgm:pt modelId="{09A0B66F-4F9B-496F-B1FB-AD5C6D51B414}" type="pres">
      <dgm:prSet presAssocID="{229A6FE8-EBE7-4A27-A1BE-4CE2DF315A7D}" presName="Name0" presStyleCnt="0">
        <dgm:presLayoutVars>
          <dgm:chMax/>
          <dgm:chPref/>
          <dgm:dir/>
        </dgm:presLayoutVars>
      </dgm:prSet>
      <dgm:spPr/>
    </dgm:pt>
    <dgm:pt modelId="{6BEBA656-7C6D-4ED9-9E3E-998EA90158E1}" type="pres">
      <dgm:prSet presAssocID="{61C8EB7C-8B50-467A-9392-2F0BFCB03B8C}" presName="parenttextcomposite" presStyleCnt="0"/>
      <dgm:spPr/>
    </dgm:pt>
    <dgm:pt modelId="{A8A2C661-EDC3-40C9-891F-272F3BBE11C3}" type="pres">
      <dgm:prSet presAssocID="{61C8EB7C-8B50-467A-9392-2F0BFCB03B8C}" presName="parenttext" presStyleLbl="revTx" presStyleIdx="0" presStyleCnt="3">
        <dgm:presLayoutVars>
          <dgm:chMax/>
          <dgm:chPref val="2"/>
          <dgm:bulletEnabled val="1"/>
        </dgm:presLayoutVars>
      </dgm:prSet>
      <dgm:spPr/>
      <dgm:t>
        <a:bodyPr/>
        <a:lstStyle/>
        <a:p>
          <a:endParaRPr lang="ru-RU"/>
        </a:p>
      </dgm:t>
    </dgm:pt>
    <dgm:pt modelId="{6026F4E6-33DF-4893-9675-348FB6DB05B0}" type="pres">
      <dgm:prSet presAssocID="{61C8EB7C-8B50-467A-9392-2F0BFCB03B8C}" presName="composite" presStyleCnt="0"/>
      <dgm:spPr/>
    </dgm:pt>
    <dgm:pt modelId="{ADECD9BC-0E8A-4B6F-8259-200495A4F493}" type="pres">
      <dgm:prSet presAssocID="{61C8EB7C-8B50-467A-9392-2F0BFCB03B8C}" presName="chevron1" presStyleLbl="alignNode1" presStyleIdx="0" presStyleCnt="21"/>
      <dgm:spPr/>
    </dgm:pt>
    <dgm:pt modelId="{AC2EDB7E-8070-4729-8F2A-614986D59307}" type="pres">
      <dgm:prSet presAssocID="{61C8EB7C-8B50-467A-9392-2F0BFCB03B8C}" presName="chevron2" presStyleLbl="alignNode1" presStyleIdx="1" presStyleCnt="21"/>
      <dgm:spPr/>
    </dgm:pt>
    <dgm:pt modelId="{58E9ED35-95CA-4F9D-9A5F-49B7BFA75E3B}" type="pres">
      <dgm:prSet presAssocID="{61C8EB7C-8B50-467A-9392-2F0BFCB03B8C}" presName="chevron3" presStyleLbl="alignNode1" presStyleIdx="2" presStyleCnt="21"/>
      <dgm:spPr/>
    </dgm:pt>
    <dgm:pt modelId="{FB3D8AA2-BDF8-46ED-AD05-64DEF16169D8}" type="pres">
      <dgm:prSet presAssocID="{61C8EB7C-8B50-467A-9392-2F0BFCB03B8C}" presName="chevron4" presStyleLbl="alignNode1" presStyleIdx="3" presStyleCnt="21"/>
      <dgm:spPr/>
    </dgm:pt>
    <dgm:pt modelId="{7ED58990-2E4C-4FB6-8B72-059B1C7B54C9}" type="pres">
      <dgm:prSet presAssocID="{61C8EB7C-8B50-467A-9392-2F0BFCB03B8C}" presName="chevron5" presStyleLbl="alignNode1" presStyleIdx="4" presStyleCnt="21"/>
      <dgm:spPr/>
    </dgm:pt>
    <dgm:pt modelId="{B032A57B-ECE7-42AA-9D52-8D1FE24C0171}" type="pres">
      <dgm:prSet presAssocID="{61C8EB7C-8B50-467A-9392-2F0BFCB03B8C}" presName="chevron6" presStyleLbl="alignNode1" presStyleIdx="5" presStyleCnt="21"/>
      <dgm:spPr/>
    </dgm:pt>
    <dgm:pt modelId="{5E08D55F-5E91-4543-87F9-01BF50331C55}" type="pres">
      <dgm:prSet presAssocID="{61C8EB7C-8B50-467A-9392-2F0BFCB03B8C}" presName="chevron7" presStyleLbl="alignNode1" presStyleIdx="6" presStyleCnt="21"/>
      <dgm:spPr/>
    </dgm:pt>
    <dgm:pt modelId="{6B8EA02E-FE7F-4C87-AD45-BE5130E07E1E}" type="pres">
      <dgm:prSet presAssocID="{61C8EB7C-8B50-467A-9392-2F0BFCB03B8C}" presName="childtext" presStyleLbl="solidFgAcc1" presStyleIdx="0" presStyleCnt="3" custScaleY="92965">
        <dgm:presLayoutVars>
          <dgm:chMax/>
          <dgm:chPref val="0"/>
          <dgm:bulletEnabled val="1"/>
        </dgm:presLayoutVars>
      </dgm:prSet>
      <dgm:spPr/>
      <dgm:t>
        <a:bodyPr/>
        <a:lstStyle/>
        <a:p>
          <a:endParaRPr lang="ru-RU"/>
        </a:p>
      </dgm:t>
    </dgm:pt>
    <dgm:pt modelId="{185C4044-4096-4DC7-B877-578917FF24DB}" type="pres">
      <dgm:prSet presAssocID="{3911E865-6E7A-4A1A-96FE-A230A3B237B1}" presName="sibTrans" presStyleCnt="0"/>
      <dgm:spPr/>
    </dgm:pt>
    <dgm:pt modelId="{5E2CE029-8E03-47B6-997F-7814E2693C9C}" type="pres">
      <dgm:prSet presAssocID="{67AA701F-E84B-40D4-BB90-B23E078FED7D}" presName="parenttextcomposite" presStyleCnt="0"/>
      <dgm:spPr/>
    </dgm:pt>
    <dgm:pt modelId="{5ACFE85D-BCB9-4388-A961-7A48D8D18772}" type="pres">
      <dgm:prSet presAssocID="{67AA701F-E84B-40D4-BB90-B23E078FED7D}" presName="parenttext" presStyleLbl="revTx" presStyleIdx="1" presStyleCnt="3">
        <dgm:presLayoutVars>
          <dgm:chMax/>
          <dgm:chPref val="2"/>
          <dgm:bulletEnabled val="1"/>
        </dgm:presLayoutVars>
      </dgm:prSet>
      <dgm:spPr/>
    </dgm:pt>
    <dgm:pt modelId="{9A550F40-EA0F-43CA-A52B-B1A900787E7D}" type="pres">
      <dgm:prSet presAssocID="{67AA701F-E84B-40D4-BB90-B23E078FED7D}" presName="composite" presStyleCnt="0"/>
      <dgm:spPr/>
    </dgm:pt>
    <dgm:pt modelId="{94D580C5-03F6-4DA5-A8E0-DD3ADDA5C4A5}" type="pres">
      <dgm:prSet presAssocID="{67AA701F-E84B-40D4-BB90-B23E078FED7D}" presName="chevron1" presStyleLbl="alignNode1" presStyleIdx="7" presStyleCnt="21"/>
      <dgm:spPr/>
    </dgm:pt>
    <dgm:pt modelId="{14EFDB91-D2F6-4DBF-9231-71B9CB94D94F}" type="pres">
      <dgm:prSet presAssocID="{67AA701F-E84B-40D4-BB90-B23E078FED7D}" presName="chevron2" presStyleLbl="alignNode1" presStyleIdx="8" presStyleCnt="21"/>
      <dgm:spPr/>
    </dgm:pt>
    <dgm:pt modelId="{D3088FCF-42AE-4A78-AFE5-6C3B656D0B61}" type="pres">
      <dgm:prSet presAssocID="{67AA701F-E84B-40D4-BB90-B23E078FED7D}" presName="chevron3" presStyleLbl="alignNode1" presStyleIdx="9" presStyleCnt="21"/>
      <dgm:spPr/>
    </dgm:pt>
    <dgm:pt modelId="{324B5A12-808D-4E17-8E29-CD388BFB511D}" type="pres">
      <dgm:prSet presAssocID="{67AA701F-E84B-40D4-BB90-B23E078FED7D}" presName="chevron4" presStyleLbl="alignNode1" presStyleIdx="10" presStyleCnt="21"/>
      <dgm:spPr/>
    </dgm:pt>
    <dgm:pt modelId="{FBF02500-FD65-49BF-9755-3CCBAED52672}" type="pres">
      <dgm:prSet presAssocID="{67AA701F-E84B-40D4-BB90-B23E078FED7D}" presName="chevron5" presStyleLbl="alignNode1" presStyleIdx="11" presStyleCnt="21"/>
      <dgm:spPr/>
    </dgm:pt>
    <dgm:pt modelId="{B674A6A0-2516-4347-815D-C0152487F3BF}" type="pres">
      <dgm:prSet presAssocID="{67AA701F-E84B-40D4-BB90-B23E078FED7D}" presName="chevron6" presStyleLbl="alignNode1" presStyleIdx="12" presStyleCnt="21"/>
      <dgm:spPr/>
    </dgm:pt>
    <dgm:pt modelId="{DB3AB0E3-4615-44E7-82BB-4DEC445DC6E4}" type="pres">
      <dgm:prSet presAssocID="{67AA701F-E84B-40D4-BB90-B23E078FED7D}" presName="chevron7" presStyleLbl="alignNode1" presStyleIdx="13" presStyleCnt="21"/>
      <dgm:spPr/>
    </dgm:pt>
    <dgm:pt modelId="{44A21989-BEE3-4904-99A9-F173ED4A4E10}" type="pres">
      <dgm:prSet presAssocID="{67AA701F-E84B-40D4-BB90-B23E078FED7D}" presName="childtext" presStyleLbl="solidFgAcc1" presStyleIdx="1" presStyleCnt="3">
        <dgm:presLayoutVars>
          <dgm:chMax/>
          <dgm:chPref val="0"/>
          <dgm:bulletEnabled val="1"/>
        </dgm:presLayoutVars>
      </dgm:prSet>
      <dgm:spPr/>
      <dgm:t>
        <a:bodyPr/>
        <a:lstStyle/>
        <a:p>
          <a:endParaRPr lang="ru-RU"/>
        </a:p>
      </dgm:t>
    </dgm:pt>
    <dgm:pt modelId="{87107D73-EED7-4039-B913-8383DC404546}" type="pres">
      <dgm:prSet presAssocID="{73DF7048-2F3B-47EB-956B-578BE0CB159A}" presName="sibTrans" presStyleCnt="0"/>
      <dgm:spPr/>
    </dgm:pt>
    <dgm:pt modelId="{4156B21C-91CB-4382-A51F-B2C541A45B1D}" type="pres">
      <dgm:prSet presAssocID="{52A6261A-7130-4FD4-98EF-47F98BA9A34D}" presName="parenttextcomposite" presStyleCnt="0"/>
      <dgm:spPr/>
    </dgm:pt>
    <dgm:pt modelId="{6891F524-C8E7-4374-A42F-3FE4DE6314AF}" type="pres">
      <dgm:prSet presAssocID="{52A6261A-7130-4FD4-98EF-47F98BA9A34D}" presName="parenttext" presStyleLbl="revTx" presStyleIdx="2" presStyleCnt="3">
        <dgm:presLayoutVars>
          <dgm:chMax/>
          <dgm:chPref val="2"/>
          <dgm:bulletEnabled val="1"/>
        </dgm:presLayoutVars>
      </dgm:prSet>
      <dgm:spPr/>
    </dgm:pt>
    <dgm:pt modelId="{515CDA13-18B0-49B9-9C19-FDC9346D1000}" type="pres">
      <dgm:prSet presAssocID="{52A6261A-7130-4FD4-98EF-47F98BA9A34D}" presName="composite" presStyleCnt="0"/>
      <dgm:spPr/>
    </dgm:pt>
    <dgm:pt modelId="{A9151C64-F027-45B5-8926-48328197945E}" type="pres">
      <dgm:prSet presAssocID="{52A6261A-7130-4FD4-98EF-47F98BA9A34D}" presName="chevron1" presStyleLbl="alignNode1" presStyleIdx="14" presStyleCnt="21"/>
      <dgm:spPr/>
    </dgm:pt>
    <dgm:pt modelId="{14B5CB1A-4972-4FF3-8A72-2E77CFD6295D}" type="pres">
      <dgm:prSet presAssocID="{52A6261A-7130-4FD4-98EF-47F98BA9A34D}" presName="chevron2" presStyleLbl="alignNode1" presStyleIdx="15" presStyleCnt="21"/>
      <dgm:spPr/>
    </dgm:pt>
    <dgm:pt modelId="{6697AE97-0E47-4905-B4AD-833A02CC5F64}" type="pres">
      <dgm:prSet presAssocID="{52A6261A-7130-4FD4-98EF-47F98BA9A34D}" presName="chevron3" presStyleLbl="alignNode1" presStyleIdx="16" presStyleCnt="21"/>
      <dgm:spPr/>
    </dgm:pt>
    <dgm:pt modelId="{E0A8C408-4D8A-4828-AF37-3AB24364B8D5}" type="pres">
      <dgm:prSet presAssocID="{52A6261A-7130-4FD4-98EF-47F98BA9A34D}" presName="chevron4" presStyleLbl="alignNode1" presStyleIdx="17" presStyleCnt="21"/>
      <dgm:spPr/>
    </dgm:pt>
    <dgm:pt modelId="{8F24B71C-3C21-46DC-8631-BCBE4E5EB634}" type="pres">
      <dgm:prSet presAssocID="{52A6261A-7130-4FD4-98EF-47F98BA9A34D}" presName="chevron5" presStyleLbl="alignNode1" presStyleIdx="18" presStyleCnt="21"/>
      <dgm:spPr/>
    </dgm:pt>
    <dgm:pt modelId="{5CB8CF4F-78CC-452D-8641-5E56BA0E8E94}" type="pres">
      <dgm:prSet presAssocID="{52A6261A-7130-4FD4-98EF-47F98BA9A34D}" presName="chevron6" presStyleLbl="alignNode1" presStyleIdx="19" presStyleCnt="21"/>
      <dgm:spPr/>
    </dgm:pt>
    <dgm:pt modelId="{6584227C-E8BD-41D4-956C-702A881C39C5}" type="pres">
      <dgm:prSet presAssocID="{52A6261A-7130-4FD4-98EF-47F98BA9A34D}" presName="chevron7" presStyleLbl="alignNode1" presStyleIdx="20" presStyleCnt="21"/>
      <dgm:spPr/>
    </dgm:pt>
    <dgm:pt modelId="{D7357AA8-D867-4DEE-A969-A95330962158}" type="pres">
      <dgm:prSet presAssocID="{52A6261A-7130-4FD4-98EF-47F98BA9A34D}" presName="childtext" presStyleLbl="solidFgAcc1" presStyleIdx="2" presStyleCnt="3">
        <dgm:presLayoutVars>
          <dgm:chMax/>
          <dgm:chPref val="0"/>
          <dgm:bulletEnabled val="1"/>
        </dgm:presLayoutVars>
      </dgm:prSet>
      <dgm:spPr/>
    </dgm:pt>
  </dgm:ptLst>
  <dgm:cxnLst>
    <dgm:cxn modelId="{DF91664F-D948-43DF-9650-237DCCF2908B}" srcId="{229A6FE8-EBE7-4A27-A1BE-4CE2DF315A7D}" destId="{52A6261A-7130-4FD4-98EF-47F98BA9A34D}" srcOrd="2" destOrd="0" parTransId="{392E4F2D-F680-47A1-B13D-CE69B866643E}" sibTransId="{FC2C70C1-5C76-4047-B5FB-D4B64488A84C}"/>
    <dgm:cxn modelId="{9315CF8F-F99E-4847-B97F-40EB23B9156A}" srcId="{52A6261A-7130-4FD4-98EF-47F98BA9A34D}" destId="{2D84097A-A742-409A-A249-A8D92307B0C3}" srcOrd="0" destOrd="0" parTransId="{3AAA6D12-6CE4-41FE-8ED0-794B4D4D86AB}" sibTransId="{28A2E7EE-5C54-4844-AB4C-6C813E5DDFCB}"/>
    <dgm:cxn modelId="{03998F85-313E-49FF-9CF2-907B9105CCBB}" type="presOf" srcId="{67AA701F-E84B-40D4-BB90-B23E078FED7D}" destId="{5ACFE85D-BCB9-4388-A961-7A48D8D18772}" srcOrd="0" destOrd="0" presId="urn:microsoft.com/office/officeart/2008/layout/VerticalAccentList"/>
    <dgm:cxn modelId="{1D54A209-8748-4ED7-BDED-7DF2042C2C72}" type="presOf" srcId="{9AC338BC-94B6-4E20-83F2-814D57B6766A}" destId="{6B8EA02E-FE7F-4C87-AD45-BE5130E07E1E}" srcOrd="0" destOrd="0" presId="urn:microsoft.com/office/officeart/2008/layout/VerticalAccentList"/>
    <dgm:cxn modelId="{44D1F60A-7A1C-4AF4-B0F2-A1CDF6D02322}" type="presOf" srcId="{52A6261A-7130-4FD4-98EF-47F98BA9A34D}" destId="{6891F524-C8E7-4374-A42F-3FE4DE6314AF}" srcOrd="0" destOrd="0" presId="urn:microsoft.com/office/officeart/2008/layout/VerticalAccentList"/>
    <dgm:cxn modelId="{9EB56841-3262-4817-8A8C-20B2FDA9BE3C}" srcId="{229A6FE8-EBE7-4A27-A1BE-4CE2DF315A7D}" destId="{67AA701F-E84B-40D4-BB90-B23E078FED7D}" srcOrd="1" destOrd="0" parTransId="{EFC9C041-0357-4215-A87F-3EC517C180E6}" sibTransId="{73DF7048-2F3B-47EB-956B-578BE0CB159A}"/>
    <dgm:cxn modelId="{73916021-1D4E-40F4-8526-86792497D178}" srcId="{61C8EB7C-8B50-467A-9392-2F0BFCB03B8C}" destId="{9AC338BC-94B6-4E20-83F2-814D57B6766A}" srcOrd="0" destOrd="0" parTransId="{53B1FA88-DE8A-421B-8C67-64FBF85F578A}" sibTransId="{94D054F5-EA41-4805-A8AC-3F23F6889BC5}"/>
    <dgm:cxn modelId="{C01B2B7A-0113-46B3-9FA2-38279471E807}" type="presOf" srcId="{61ACADDC-7D84-42BE-A7F3-D1E233ADEA88}" destId="{44A21989-BEE3-4904-99A9-F173ED4A4E10}" srcOrd="0" destOrd="0" presId="urn:microsoft.com/office/officeart/2008/layout/VerticalAccentList"/>
    <dgm:cxn modelId="{AD502BD8-4FCD-487B-BDD1-91F405D74A0F}" srcId="{229A6FE8-EBE7-4A27-A1BE-4CE2DF315A7D}" destId="{61C8EB7C-8B50-467A-9392-2F0BFCB03B8C}" srcOrd="0" destOrd="0" parTransId="{86F4AF4E-7E30-462F-B6DD-180F52CC203B}" sibTransId="{3911E865-6E7A-4A1A-96FE-A230A3B237B1}"/>
    <dgm:cxn modelId="{7710BD21-ED7C-4DD1-B8B2-44C5D7CA9CDB}" type="presOf" srcId="{61C8EB7C-8B50-467A-9392-2F0BFCB03B8C}" destId="{A8A2C661-EDC3-40C9-891F-272F3BBE11C3}" srcOrd="0" destOrd="0" presId="urn:microsoft.com/office/officeart/2008/layout/VerticalAccentList"/>
    <dgm:cxn modelId="{2BF065F3-4529-4770-A0B0-DCAA7AC12AD5}" type="presOf" srcId="{2D84097A-A742-409A-A249-A8D92307B0C3}" destId="{D7357AA8-D867-4DEE-A969-A95330962158}" srcOrd="0" destOrd="0" presId="urn:microsoft.com/office/officeart/2008/layout/VerticalAccentList"/>
    <dgm:cxn modelId="{8BD10AB0-1CBA-44A9-BFA4-AF56A6DC6B25}" srcId="{67AA701F-E84B-40D4-BB90-B23E078FED7D}" destId="{61ACADDC-7D84-42BE-A7F3-D1E233ADEA88}" srcOrd="0" destOrd="0" parTransId="{792C3BB2-63BD-4975-BCD5-2E8B9D05B250}" sibTransId="{62CC1617-E28D-4077-92EC-4C81046C4C43}"/>
    <dgm:cxn modelId="{6E6170E3-C231-4467-A22A-CD13D40E3869}" type="presOf" srcId="{229A6FE8-EBE7-4A27-A1BE-4CE2DF315A7D}" destId="{09A0B66F-4F9B-496F-B1FB-AD5C6D51B414}" srcOrd="0" destOrd="0" presId="urn:microsoft.com/office/officeart/2008/layout/VerticalAccentList"/>
    <dgm:cxn modelId="{DF900AAE-4FFD-4390-AB02-A40D8ADD3365}" type="presParOf" srcId="{09A0B66F-4F9B-496F-B1FB-AD5C6D51B414}" destId="{6BEBA656-7C6D-4ED9-9E3E-998EA90158E1}" srcOrd="0" destOrd="0" presId="urn:microsoft.com/office/officeart/2008/layout/VerticalAccentList"/>
    <dgm:cxn modelId="{5577B595-BA32-4F54-8924-40C93C52DD11}" type="presParOf" srcId="{6BEBA656-7C6D-4ED9-9E3E-998EA90158E1}" destId="{A8A2C661-EDC3-40C9-891F-272F3BBE11C3}" srcOrd="0" destOrd="0" presId="urn:microsoft.com/office/officeart/2008/layout/VerticalAccentList"/>
    <dgm:cxn modelId="{A7EA99EC-F14A-4E51-8443-4FF69EE530DC}" type="presParOf" srcId="{09A0B66F-4F9B-496F-B1FB-AD5C6D51B414}" destId="{6026F4E6-33DF-4893-9675-348FB6DB05B0}" srcOrd="1" destOrd="0" presId="urn:microsoft.com/office/officeart/2008/layout/VerticalAccentList"/>
    <dgm:cxn modelId="{C5782E1F-3C1B-4511-9EF5-A847914271C5}" type="presParOf" srcId="{6026F4E6-33DF-4893-9675-348FB6DB05B0}" destId="{ADECD9BC-0E8A-4B6F-8259-200495A4F493}" srcOrd="0" destOrd="0" presId="urn:microsoft.com/office/officeart/2008/layout/VerticalAccentList"/>
    <dgm:cxn modelId="{95F47B14-3D4D-4E0E-837E-98A4C4CFAD4F}" type="presParOf" srcId="{6026F4E6-33DF-4893-9675-348FB6DB05B0}" destId="{AC2EDB7E-8070-4729-8F2A-614986D59307}" srcOrd="1" destOrd="0" presId="urn:microsoft.com/office/officeart/2008/layout/VerticalAccentList"/>
    <dgm:cxn modelId="{1D74A185-4903-4B26-9A05-E56775FAA7F7}" type="presParOf" srcId="{6026F4E6-33DF-4893-9675-348FB6DB05B0}" destId="{58E9ED35-95CA-4F9D-9A5F-49B7BFA75E3B}" srcOrd="2" destOrd="0" presId="urn:microsoft.com/office/officeart/2008/layout/VerticalAccentList"/>
    <dgm:cxn modelId="{1905F2EF-AA53-4F87-9E83-54C05024F0F8}" type="presParOf" srcId="{6026F4E6-33DF-4893-9675-348FB6DB05B0}" destId="{FB3D8AA2-BDF8-46ED-AD05-64DEF16169D8}" srcOrd="3" destOrd="0" presId="urn:microsoft.com/office/officeart/2008/layout/VerticalAccentList"/>
    <dgm:cxn modelId="{000048F3-FAD8-4B6D-9AFC-1002CAE39DC4}" type="presParOf" srcId="{6026F4E6-33DF-4893-9675-348FB6DB05B0}" destId="{7ED58990-2E4C-4FB6-8B72-059B1C7B54C9}" srcOrd="4" destOrd="0" presId="urn:microsoft.com/office/officeart/2008/layout/VerticalAccentList"/>
    <dgm:cxn modelId="{FF6DE28C-F31C-49FA-9240-BBDEB4CB6D2B}" type="presParOf" srcId="{6026F4E6-33DF-4893-9675-348FB6DB05B0}" destId="{B032A57B-ECE7-42AA-9D52-8D1FE24C0171}" srcOrd="5" destOrd="0" presId="urn:microsoft.com/office/officeart/2008/layout/VerticalAccentList"/>
    <dgm:cxn modelId="{9E3E6E5C-89E0-4D08-BACB-EE10AA219635}" type="presParOf" srcId="{6026F4E6-33DF-4893-9675-348FB6DB05B0}" destId="{5E08D55F-5E91-4543-87F9-01BF50331C55}" srcOrd="6" destOrd="0" presId="urn:microsoft.com/office/officeart/2008/layout/VerticalAccentList"/>
    <dgm:cxn modelId="{D5EBE7C8-34F0-46AB-BB01-DB06E66619BD}" type="presParOf" srcId="{6026F4E6-33DF-4893-9675-348FB6DB05B0}" destId="{6B8EA02E-FE7F-4C87-AD45-BE5130E07E1E}" srcOrd="7" destOrd="0" presId="urn:microsoft.com/office/officeart/2008/layout/VerticalAccentList"/>
    <dgm:cxn modelId="{3E1E2BD5-94CF-4AC0-ACBF-76797ADD0038}" type="presParOf" srcId="{09A0B66F-4F9B-496F-B1FB-AD5C6D51B414}" destId="{185C4044-4096-4DC7-B877-578917FF24DB}" srcOrd="2" destOrd="0" presId="urn:microsoft.com/office/officeart/2008/layout/VerticalAccentList"/>
    <dgm:cxn modelId="{CC6FF816-B730-401D-B279-11B0176AE2ED}" type="presParOf" srcId="{09A0B66F-4F9B-496F-B1FB-AD5C6D51B414}" destId="{5E2CE029-8E03-47B6-997F-7814E2693C9C}" srcOrd="3" destOrd="0" presId="urn:microsoft.com/office/officeart/2008/layout/VerticalAccentList"/>
    <dgm:cxn modelId="{08FEEEE9-3378-4107-936A-7687EB72CE53}" type="presParOf" srcId="{5E2CE029-8E03-47B6-997F-7814E2693C9C}" destId="{5ACFE85D-BCB9-4388-A961-7A48D8D18772}" srcOrd="0" destOrd="0" presId="urn:microsoft.com/office/officeart/2008/layout/VerticalAccentList"/>
    <dgm:cxn modelId="{2D304965-CA81-4279-95B2-BA34CA532CE8}" type="presParOf" srcId="{09A0B66F-4F9B-496F-B1FB-AD5C6D51B414}" destId="{9A550F40-EA0F-43CA-A52B-B1A900787E7D}" srcOrd="4" destOrd="0" presId="urn:microsoft.com/office/officeart/2008/layout/VerticalAccentList"/>
    <dgm:cxn modelId="{E8F95A25-6863-46B4-919A-C601820EBC03}" type="presParOf" srcId="{9A550F40-EA0F-43CA-A52B-B1A900787E7D}" destId="{94D580C5-03F6-4DA5-A8E0-DD3ADDA5C4A5}" srcOrd="0" destOrd="0" presId="urn:microsoft.com/office/officeart/2008/layout/VerticalAccentList"/>
    <dgm:cxn modelId="{0479229A-D4A4-4D3B-B47F-426581157500}" type="presParOf" srcId="{9A550F40-EA0F-43CA-A52B-B1A900787E7D}" destId="{14EFDB91-D2F6-4DBF-9231-71B9CB94D94F}" srcOrd="1" destOrd="0" presId="urn:microsoft.com/office/officeart/2008/layout/VerticalAccentList"/>
    <dgm:cxn modelId="{1D29CF6C-EAE3-475A-B999-DE400E362BF8}" type="presParOf" srcId="{9A550F40-EA0F-43CA-A52B-B1A900787E7D}" destId="{D3088FCF-42AE-4A78-AFE5-6C3B656D0B61}" srcOrd="2" destOrd="0" presId="urn:microsoft.com/office/officeart/2008/layout/VerticalAccentList"/>
    <dgm:cxn modelId="{E324148F-7831-4032-90BE-50FF889CD3A6}" type="presParOf" srcId="{9A550F40-EA0F-43CA-A52B-B1A900787E7D}" destId="{324B5A12-808D-4E17-8E29-CD388BFB511D}" srcOrd="3" destOrd="0" presId="urn:microsoft.com/office/officeart/2008/layout/VerticalAccentList"/>
    <dgm:cxn modelId="{39880A00-9149-43DD-B0C7-2C46C823A682}" type="presParOf" srcId="{9A550F40-EA0F-43CA-A52B-B1A900787E7D}" destId="{FBF02500-FD65-49BF-9755-3CCBAED52672}" srcOrd="4" destOrd="0" presId="urn:microsoft.com/office/officeart/2008/layout/VerticalAccentList"/>
    <dgm:cxn modelId="{0943CBC2-9329-4DD1-A53F-73F5AED0AED0}" type="presParOf" srcId="{9A550F40-EA0F-43CA-A52B-B1A900787E7D}" destId="{B674A6A0-2516-4347-815D-C0152487F3BF}" srcOrd="5" destOrd="0" presId="urn:microsoft.com/office/officeart/2008/layout/VerticalAccentList"/>
    <dgm:cxn modelId="{767296D6-3871-417F-9939-236F3B53D7A9}" type="presParOf" srcId="{9A550F40-EA0F-43CA-A52B-B1A900787E7D}" destId="{DB3AB0E3-4615-44E7-82BB-4DEC445DC6E4}" srcOrd="6" destOrd="0" presId="urn:microsoft.com/office/officeart/2008/layout/VerticalAccentList"/>
    <dgm:cxn modelId="{0AADDD6E-A076-4580-AA65-AD9867732ED4}" type="presParOf" srcId="{9A550F40-EA0F-43CA-A52B-B1A900787E7D}" destId="{44A21989-BEE3-4904-99A9-F173ED4A4E10}" srcOrd="7" destOrd="0" presId="urn:microsoft.com/office/officeart/2008/layout/VerticalAccentList"/>
    <dgm:cxn modelId="{6D505B63-A688-45DB-B368-24E592E2F808}" type="presParOf" srcId="{09A0B66F-4F9B-496F-B1FB-AD5C6D51B414}" destId="{87107D73-EED7-4039-B913-8383DC404546}" srcOrd="5" destOrd="0" presId="urn:microsoft.com/office/officeart/2008/layout/VerticalAccentList"/>
    <dgm:cxn modelId="{963494C4-00A0-4DBE-99A0-C23A8DF4496E}" type="presParOf" srcId="{09A0B66F-4F9B-496F-B1FB-AD5C6D51B414}" destId="{4156B21C-91CB-4382-A51F-B2C541A45B1D}" srcOrd="6" destOrd="0" presId="urn:microsoft.com/office/officeart/2008/layout/VerticalAccentList"/>
    <dgm:cxn modelId="{24433B20-2AEB-428F-9BB1-8DC942E58C6F}" type="presParOf" srcId="{4156B21C-91CB-4382-A51F-B2C541A45B1D}" destId="{6891F524-C8E7-4374-A42F-3FE4DE6314AF}" srcOrd="0" destOrd="0" presId="urn:microsoft.com/office/officeart/2008/layout/VerticalAccentList"/>
    <dgm:cxn modelId="{4C8304BE-C9C0-499D-8DB5-CCF043502D7F}" type="presParOf" srcId="{09A0B66F-4F9B-496F-B1FB-AD5C6D51B414}" destId="{515CDA13-18B0-49B9-9C19-FDC9346D1000}" srcOrd="7" destOrd="0" presId="urn:microsoft.com/office/officeart/2008/layout/VerticalAccentList"/>
    <dgm:cxn modelId="{F09809D9-55CA-4E94-8842-F0AD2F445E60}" type="presParOf" srcId="{515CDA13-18B0-49B9-9C19-FDC9346D1000}" destId="{A9151C64-F027-45B5-8926-48328197945E}" srcOrd="0" destOrd="0" presId="urn:microsoft.com/office/officeart/2008/layout/VerticalAccentList"/>
    <dgm:cxn modelId="{088CC7FD-AA8D-417A-AD6A-164BBFA48E70}" type="presParOf" srcId="{515CDA13-18B0-49B9-9C19-FDC9346D1000}" destId="{14B5CB1A-4972-4FF3-8A72-2E77CFD6295D}" srcOrd="1" destOrd="0" presId="urn:microsoft.com/office/officeart/2008/layout/VerticalAccentList"/>
    <dgm:cxn modelId="{53757044-AF12-4CAF-BA25-5E1A189E8FD0}" type="presParOf" srcId="{515CDA13-18B0-49B9-9C19-FDC9346D1000}" destId="{6697AE97-0E47-4905-B4AD-833A02CC5F64}" srcOrd="2" destOrd="0" presId="urn:microsoft.com/office/officeart/2008/layout/VerticalAccentList"/>
    <dgm:cxn modelId="{BD6C3FBB-791C-4D39-926B-1745991CF052}" type="presParOf" srcId="{515CDA13-18B0-49B9-9C19-FDC9346D1000}" destId="{E0A8C408-4D8A-4828-AF37-3AB24364B8D5}" srcOrd="3" destOrd="0" presId="urn:microsoft.com/office/officeart/2008/layout/VerticalAccentList"/>
    <dgm:cxn modelId="{EC231739-8015-4A12-9A0B-CA77D3AADC45}" type="presParOf" srcId="{515CDA13-18B0-49B9-9C19-FDC9346D1000}" destId="{8F24B71C-3C21-46DC-8631-BCBE4E5EB634}" srcOrd="4" destOrd="0" presId="urn:microsoft.com/office/officeart/2008/layout/VerticalAccentList"/>
    <dgm:cxn modelId="{7FA3CE8C-66B1-4DF5-92D3-831EA1D28B4A}" type="presParOf" srcId="{515CDA13-18B0-49B9-9C19-FDC9346D1000}" destId="{5CB8CF4F-78CC-452D-8641-5E56BA0E8E94}" srcOrd="5" destOrd="0" presId="urn:microsoft.com/office/officeart/2008/layout/VerticalAccentList"/>
    <dgm:cxn modelId="{66FF3768-D6DC-4C5D-8613-C32B74D3FE75}" type="presParOf" srcId="{515CDA13-18B0-49B9-9C19-FDC9346D1000}" destId="{6584227C-E8BD-41D4-956C-702A881C39C5}" srcOrd="6" destOrd="0" presId="urn:microsoft.com/office/officeart/2008/layout/VerticalAccentList"/>
    <dgm:cxn modelId="{EA58A687-CD5B-4A67-9B87-D409BBC6CB4D}" type="presParOf" srcId="{515CDA13-18B0-49B9-9C19-FDC9346D1000}" destId="{D7357AA8-D867-4DEE-A969-A9533096215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2C661-EDC3-40C9-891F-272F3BBE11C3}">
      <dsp:nvSpPr>
        <dsp:cNvPr id="0" name=""/>
        <dsp:cNvSpPr/>
      </dsp:nvSpPr>
      <dsp:spPr>
        <a:xfrm>
          <a:off x="1572585" y="38"/>
          <a:ext cx="6839247" cy="62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ru-RU" sz="2800" kern="1200" dirty="0" smtClean="0"/>
            <a:t>Личностные</a:t>
          </a:r>
          <a:endParaRPr lang="ru-RU" sz="2800" kern="1200" dirty="0"/>
        </a:p>
      </dsp:txBody>
      <dsp:txXfrm>
        <a:off x="1572585" y="38"/>
        <a:ext cx="6839247" cy="621749"/>
      </dsp:txXfrm>
    </dsp:sp>
    <dsp:sp modelId="{ADECD9BC-0E8A-4B6F-8259-200495A4F493}">
      <dsp:nvSpPr>
        <dsp:cNvPr id="0" name=""/>
        <dsp:cNvSpPr/>
      </dsp:nvSpPr>
      <dsp:spPr>
        <a:xfrm>
          <a:off x="1572585" y="62178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EDB7E-8070-4729-8F2A-614986D59307}">
      <dsp:nvSpPr>
        <dsp:cNvPr id="0" name=""/>
        <dsp:cNvSpPr/>
      </dsp:nvSpPr>
      <dsp:spPr>
        <a:xfrm>
          <a:off x="2533879" y="62178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9ED35-95CA-4F9D-9A5F-49B7BFA75E3B}">
      <dsp:nvSpPr>
        <dsp:cNvPr id="0" name=""/>
        <dsp:cNvSpPr/>
      </dsp:nvSpPr>
      <dsp:spPr>
        <a:xfrm>
          <a:off x="3495933" y="62178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D8AA2-BDF8-46ED-AD05-64DEF16169D8}">
      <dsp:nvSpPr>
        <dsp:cNvPr id="0" name=""/>
        <dsp:cNvSpPr/>
      </dsp:nvSpPr>
      <dsp:spPr>
        <a:xfrm>
          <a:off x="4457228" y="62178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58990-2E4C-4FB6-8B72-059B1C7B54C9}">
      <dsp:nvSpPr>
        <dsp:cNvPr id="0" name=""/>
        <dsp:cNvSpPr/>
      </dsp:nvSpPr>
      <dsp:spPr>
        <a:xfrm>
          <a:off x="5419282" y="62178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2A57B-ECE7-42AA-9D52-8D1FE24C0171}">
      <dsp:nvSpPr>
        <dsp:cNvPr id="0" name=""/>
        <dsp:cNvSpPr/>
      </dsp:nvSpPr>
      <dsp:spPr>
        <a:xfrm>
          <a:off x="6380576" y="62178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8D55F-5E91-4543-87F9-01BF50331C55}">
      <dsp:nvSpPr>
        <dsp:cNvPr id="0" name=""/>
        <dsp:cNvSpPr/>
      </dsp:nvSpPr>
      <dsp:spPr>
        <a:xfrm>
          <a:off x="7342630" y="62178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EA02E-FE7F-4C87-AD45-BE5130E07E1E}">
      <dsp:nvSpPr>
        <dsp:cNvPr id="0" name=""/>
        <dsp:cNvSpPr/>
      </dsp:nvSpPr>
      <dsp:spPr>
        <a:xfrm>
          <a:off x="1572585" y="784081"/>
          <a:ext cx="6928157" cy="9419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t>гражданское, патриотическое, духовно-нравственное, эстетическое, физическое, трудовое, экологическое, ценности научного познания, адаптации обучающегося к изменяющимся условиям социальной и природной среды</a:t>
          </a:r>
          <a:endParaRPr lang="ru-RU" sz="2600" kern="1200" dirty="0"/>
        </a:p>
      </dsp:txBody>
      <dsp:txXfrm>
        <a:off x="1572585" y="784081"/>
        <a:ext cx="6928157" cy="941941"/>
      </dsp:txXfrm>
    </dsp:sp>
    <dsp:sp modelId="{5ACFE85D-BCB9-4388-A961-7A48D8D18772}">
      <dsp:nvSpPr>
        <dsp:cNvPr id="0" name=""/>
        <dsp:cNvSpPr/>
      </dsp:nvSpPr>
      <dsp:spPr>
        <a:xfrm>
          <a:off x="1572585" y="1972628"/>
          <a:ext cx="6839247" cy="62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ru-RU" sz="2800" kern="1200" dirty="0" smtClean="0"/>
            <a:t>Метапредметные</a:t>
          </a:r>
          <a:endParaRPr lang="ru-RU" sz="2800" kern="1200" dirty="0"/>
        </a:p>
      </dsp:txBody>
      <dsp:txXfrm>
        <a:off x="1572585" y="1972628"/>
        <a:ext cx="6839247" cy="621749"/>
      </dsp:txXfrm>
    </dsp:sp>
    <dsp:sp modelId="{94D580C5-03F6-4DA5-A8E0-DD3ADDA5C4A5}">
      <dsp:nvSpPr>
        <dsp:cNvPr id="0" name=""/>
        <dsp:cNvSpPr/>
      </dsp:nvSpPr>
      <dsp:spPr>
        <a:xfrm>
          <a:off x="1572585" y="259437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FDB91-D2F6-4DBF-9231-71B9CB94D94F}">
      <dsp:nvSpPr>
        <dsp:cNvPr id="0" name=""/>
        <dsp:cNvSpPr/>
      </dsp:nvSpPr>
      <dsp:spPr>
        <a:xfrm>
          <a:off x="2533879" y="259437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88FCF-42AE-4A78-AFE5-6C3B656D0B61}">
      <dsp:nvSpPr>
        <dsp:cNvPr id="0" name=""/>
        <dsp:cNvSpPr/>
      </dsp:nvSpPr>
      <dsp:spPr>
        <a:xfrm>
          <a:off x="3495933" y="259437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B5A12-808D-4E17-8E29-CD388BFB511D}">
      <dsp:nvSpPr>
        <dsp:cNvPr id="0" name=""/>
        <dsp:cNvSpPr/>
      </dsp:nvSpPr>
      <dsp:spPr>
        <a:xfrm>
          <a:off x="4457228" y="259437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02500-FD65-49BF-9755-3CCBAED52672}">
      <dsp:nvSpPr>
        <dsp:cNvPr id="0" name=""/>
        <dsp:cNvSpPr/>
      </dsp:nvSpPr>
      <dsp:spPr>
        <a:xfrm>
          <a:off x="5419282" y="259437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4A6A0-2516-4347-815D-C0152487F3BF}">
      <dsp:nvSpPr>
        <dsp:cNvPr id="0" name=""/>
        <dsp:cNvSpPr/>
      </dsp:nvSpPr>
      <dsp:spPr>
        <a:xfrm>
          <a:off x="6380576" y="259437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AB0E3-4615-44E7-82BB-4DEC445DC6E4}">
      <dsp:nvSpPr>
        <dsp:cNvPr id="0" name=""/>
        <dsp:cNvSpPr/>
      </dsp:nvSpPr>
      <dsp:spPr>
        <a:xfrm>
          <a:off x="7342630" y="259437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21989-BEE3-4904-99A9-F173ED4A4E10}">
      <dsp:nvSpPr>
        <dsp:cNvPr id="0" name=""/>
        <dsp:cNvSpPr/>
      </dsp:nvSpPr>
      <dsp:spPr>
        <a:xfrm>
          <a:off x="1572585" y="2721030"/>
          <a:ext cx="6928157" cy="10132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t>познавательные универсальные действия, коммуникативные универсальные учебные действия, регулятивные учебные действия</a:t>
          </a:r>
          <a:endParaRPr lang="ru-RU" sz="2600" kern="1200" dirty="0"/>
        </a:p>
      </dsp:txBody>
      <dsp:txXfrm>
        <a:off x="1572585" y="2721030"/>
        <a:ext cx="6928157" cy="1013221"/>
      </dsp:txXfrm>
    </dsp:sp>
    <dsp:sp modelId="{6891F524-C8E7-4374-A42F-3FE4DE6314AF}">
      <dsp:nvSpPr>
        <dsp:cNvPr id="0" name=""/>
        <dsp:cNvSpPr/>
      </dsp:nvSpPr>
      <dsp:spPr>
        <a:xfrm>
          <a:off x="1572585" y="3945218"/>
          <a:ext cx="6839247" cy="62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ru-RU" sz="2800" kern="1200" dirty="0" smtClean="0"/>
            <a:t>Предметные</a:t>
          </a:r>
          <a:endParaRPr lang="ru-RU" sz="2800" kern="1200" dirty="0"/>
        </a:p>
      </dsp:txBody>
      <dsp:txXfrm>
        <a:off x="1572585" y="3945218"/>
        <a:ext cx="6839247" cy="621749"/>
      </dsp:txXfrm>
    </dsp:sp>
    <dsp:sp modelId="{A9151C64-F027-45B5-8926-48328197945E}">
      <dsp:nvSpPr>
        <dsp:cNvPr id="0" name=""/>
        <dsp:cNvSpPr/>
      </dsp:nvSpPr>
      <dsp:spPr>
        <a:xfrm>
          <a:off x="1572585" y="456696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5CB1A-4972-4FF3-8A72-2E77CFD6295D}">
      <dsp:nvSpPr>
        <dsp:cNvPr id="0" name=""/>
        <dsp:cNvSpPr/>
      </dsp:nvSpPr>
      <dsp:spPr>
        <a:xfrm>
          <a:off x="2533879" y="456696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7AE97-0E47-4905-B4AD-833A02CC5F64}">
      <dsp:nvSpPr>
        <dsp:cNvPr id="0" name=""/>
        <dsp:cNvSpPr/>
      </dsp:nvSpPr>
      <dsp:spPr>
        <a:xfrm>
          <a:off x="3495933" y="456696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8C408-4D8A-4828-AF37-3AB24364B8D5}">
      <dsp:nvSpPr>
        <dsp:cNvPr id="0" name=""/>
        <dsp:cNvSpPr/>
      </dsp:nvSpPr>
      <dsp:spPr>
        <a:xfrm>
          <a:off x="4457228" y="456696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4B71C-3C21-46DC-8631-BCBE4E5EB634}">
      <dsp:nvSpPr>
        <dsp:cNvPr id="0" name=""/>
        <dsp:cNvSpPr/>
      </dsp:nvSpPr>
      <dsp:spPr>
        <a:xfrm>
          <a:off x="5419282" y="456696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8CF4F-78CC-452D-8641-5E56BA0E8E94}">
      <dsp:nvSpPr>
        <dsp:cNvPr id="0" name=""/>
        <dsp:cNvSpPr/>
      </dsp:nvSpPr>
      <dsp:spPr>
        <a:xfrm>
          <a:off x="6380576" y="456696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4227C-E8BD-41D4-956C-702A881C39C5}">
      <dsp:nvSpPr>
        <dsp:cNvPr id="0" name=""/>
        <dsp:cNvSpPr/>
      </dsp:nvSpPr>
      <dsp:spPr>
        <a:xfrm>
          <a:off x="7342630" y="4566968"/>
          <a:ext cx="1600383" cy="126652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57AA8-D867-4DEE-A969-A95330962158}">
      <dsp:nvSpPr>
        <dsp:cNvPr id="0" name=""/>
        <dsp:cNvSpPr/>
      </dsp:nvSpPr>
      <dsp:spPr>
        <a:xfrm>
          <a:off x="1572585" y="4693620"/>
          <a:ext cx="6928157" cy="10132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t>Прописаны по классам</a:t>
          </a:r>
          <a:endParaRPr lang="ru-RU" sz="1800" kern="1200" dirty="0"/>
        </a:p>
      </dsp:txBody>
      <dsp:txXfrm>
        <a:off x="1572585" y="4693620"/>
        <a:ext cx="6928157" cy="10132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71717"/>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5400" b="0" i="0" u="heavy">
                <a:solidFill>
                  <a:srgbClr val="29401A"/>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71717"/>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71717"/>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1049000" cy="19811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31239" y="332613"/>
            <a:ext cx="10129520" cy="1300480"/>
          </a:xfrm>
          <a:prstGeom prst="rect">
            <a:avLst/>
          </a:prstGeom>
        </p:spPr>
        <p:txBody>
          <a:bodyPr wrap="square" lIns="0" tIns="0" rIns="0" bIns="0">
            <a:spAutoFit/>
          </a:bodyPr>
          <a:lstStyle>
            <a:lvl1pPr>
              <a:defRPr sz="4400" b="0" i="0">
                <a:solidFill>
                  <a:srgbClr val="171717"/>
                </a:solidFill>
                <a:latin typeface="Trebuchet MS"/>
                <a:cs typeface="Trebuchet MS"/>
              </a:defRPr>
            </a:lvl1pPr>
          </a:lstStyle>
          <a:p>
            <a:endParaRPr/>
          </a:p>
        </p:txBody>
      </p:sp>
      <p:sp>
        <p:nvSpPr>
          <p:cNvPr id="3" name="Holder 3"/>
          <p:cNvSpPr>
            <a:spLocks noGrp="1"/>
          </p:cNvSpPr>
          <p:nvPr>
            <p:ph type="body" idx="1"/>
          </p:nvPr>
        </p:nvSpPr>
        <p:spPr>
          <a:xfrm>
            <a:off x="3529203" y="1122375"/>
            <a:ext cx="7100570" cy="1590039"/>
          </a:xfrm>
          <a:prstGeom prst="rect">
            <a:avLst/>
          </a:prstGeom>
        </p:spPr>
        <p:txBody>
          <a:bodyPr wrap="square" lIns="0" tIns="0" rIns="0" bIns="0">
            <a:spAutoFit/>
          </a:bodyPr>
          <a:lstStyle>
            <a:lvl1pPr>
              <a:defRPr sz="5400" b="0" i="0" u="heavy">
                <a:solidFill>
                  <a:srgbClr val="29401A"/>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dsoo.ru/%d0%ba%d0%be%d0%bd%d1%81%d1%82%d1%80%d1%83%d0%ba%d1%82%d0%be%d1%80-%d1%80%d0%b0%d0%b1%d0%be%d1%87%d0%b8%d1%85-%d0%bf%d1%80%d0%be%d0%b3%d1%80%d0%b0%d0%bc%d0%bc/"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049000" cy="37337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67000" y="457200"/>
            <a:ext cx="8750935" cy="3082254"/>
          </a:xfrm>
          <a:prstGeom prst="rect">
            <a:avLst/>
          </a:prstGeom>
        </p:spPr>
        <p:txBody>
          <a:bodyPr vert="horz" wrap="square" lIns="0" tIns="106045" rIns="0" bIns="0" rtlCol="0">
            <a:spAutoFit/>
          </a:bodyPr>
          <a:lstStyle/>
          <a:p>
            <a:pPr marL="12700" marR="5080" algn="ctr">
              <a:lnSpc>
                <a:spcPts val="5830"/>
              </a:lnSpc>
              <a:spcBef>
                <a:spcPts val="835"/>
              </a:spcBef>
            </a:pPr>
            <a:r>
              <a:rPr lang="ru-RU" b="1" dirty="0"/>
              <a:t>«Особенности реализации </a:t>
            </a:r>
            <a:r>
              <a:rPr lang="ru-RU" b="1" u="sng" dirty="0"/>
              <a:t>рабочих программ </a:t>
            </a:r>
            <a:r>
              <a:rPr lang="ru-RU" b="1" dirty="0"/>
              <a:t>по </a:t>
            </a:r>
            <a:r>
              <a:rPr lang="ru-RU" b="1" dirty="0" smtClean="0"/>
              <a:t>учебному предмету обществознание </a:t>
            </a:r>
            <a:r>
              <a:rPr lang="ru-RU" b="1" dirty="0"/>
              <a:t>в соответствии с </a:t>
            </a:r>
            <a:r>
              <a:rPr lang="ru-RU" b="1" u="sng" dirty="0"/>
              <a:t>ФОП</a:t>
            </a:r>
            <a:r>
              <a:rPr lang="ru-RU" b="1" dirty="0"/>
              <a:t>»</a:t>
            </a:r>
            <a:endParaRPr sz="5400" spc="33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hlinkClick r:id="rId2"/>
          </p:cNvPr>
          <p:cNvPicPr>
            <a:picLocks noChangeAspect="1"/>
          </p:cNvPicPr>
          <p:nvPr/>
        </p:nvPicPr>
        <p:blipFill>
          <a:blip r:embed="rId3"/>
          <a:stretch>
            <a:fillRect/>
          </a:stretch>
        </p:blipFill>
        <p:spPr>
          <a:xfrm>
            <a:off x="228600" y="1828800"/>
            <a:ext cx="11734800" cy="3876675"/>
          </a:xfrm>
          <a:prstGeom prst="rect">
            <a:avLst/>
          </a:prstGeom>
        </p:spPr>
      </p:pic>
    </p:spTree>
    <p:extLst>
      <p:ext uri="{BB962C8B-B14F-4D97-AF65-F5344CB8AC3E}">
        <p14:creationId xmlns:p14="http://schemas.microsoft.com/office/powerpoint/2010/main" val="314859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6200" y="533400"/>
            <a:ext cx="2152650" cy="6115050"/>
          </a:xfrm>
          <a:prstGeom prst="rect">
            <a:avLst/>
          </a:prstGeom>
        </p:spPr>
      </p:pic>
      <p:pic>
        <p:nvPicPr>
          <p:cNvPr id="4" name="Рисунок 3"/>
          <p:cNvPicPr>
            <a:picLocks noChangeAspect="1"/>
          </p:cNvPicPr>
          <p:nvPr/>
        </p:nvPicPr>
        <p:blipFill>
          <a:blip r:embed="rId3"/>
          <a:stretch>
            <a:fillRect/>
          </a:stretch>
        </p:blipFill>
        <p:spPr>
          <a:xfrm>
            <a:off x="2819400" y="1828800"/>
            <a:ext cx="8289255" cy="4391025"/>
          </a:xfrm>
          <a:prstGeom prst="rect">
            <a:avLst/>
          </a:prstGeom>
        </p:spPr>
      </p:pic>
      <p:sp>
        <p:nvSpPr>
          <p:cNvPr id="5" name="TextBox 4"/>
          <p:cNvSpPr txBox="1"/>
          <p:nvPr/>
        </p:nvSpPr>
        <p:spPr>
          <a:xfrm>
            <a:off x="3429000" y="348734"/>
            <a:ext cx="6324600" cy="1323439"/>
          </a:xfrm>
          <a:prstGeom prst="rect">
            <a:avLst/>
          </a:prstGeom>
          <a:noFill/>
        </p:spPr>
        <p:txBody>
          <a:bodyPr wrap="square" rtlCol="0">
            <a:spAutoFit/>
          </a:bodyPr>
          <a:lstStyle/>
          <a:p>
            <a:pPr algn="ctr"/>
            <a:r>
              <a:rPr lang="ru-RU" sz="4000" b="1" dirty="0" smtClean="0"/>
              <a:t>Конструктор рабочих программ</a:t>
            </a:r>
            <a:endParaRPr lang="ru-RU" sz="4000" b="1" dirty="0"/>
          </a:p>
        </p:txBody>
      </p:sp>
    </p:spTree>
    <p:extLst>
      <p:ext uri="{BB962C8B-B14F-4D97-AF65-F5344CB8AC3E}">
        <p14:creationId xmlns:p14="http://schemas.microsoft.com/office/powerpoint/2010/main" val="338828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399" y="332613"/>
            <a:ext cx="9103359" cy="1354217"/>
          </a:xfrm>
        </p:spPr>
        <p:txBody>
          <a:bodyPr/>
          <a:lstStyle/>
          <a:p>
            <a:r>
              <a:rPr lang="ru-RU" dirty="0" smtClean="0"/>
              <a:t>Библиотека цифрового образовательного контента</a:t>
            </a:r>
            <a:endParaRPr lang="ru-RU" dirty="0"/>
          </a:p>
        </p:txBody>
      </p:sp>
      <p:pic>
        <p:nvPicPr>
          <p:cNvPr id="3" name="Рисунок 2"/>
          <p:cNvPicPr>
            <a:picLocks noChangeAspect="1"/>
          </p:cNvPicPr>
          <p:nvPr/>
        </p:nvPicPr>
        <p:blipFill>
          <a:blip r:embed="rId2"/>
          <a:stretch>
            <a:fillRect/>
          </a:stretch>
        </p:blipFill>
        <p:spPr>
          <a:xfrm>
            <a:off x="1208114" y="1735998"/>
            <a:ext cx="9966640" cy="5122002"/>
          </a:xfrm>
          <a:prstGeom prst="rect">
            <a:avLst/>
          </a:prstGeom>
        </p:spPr>
      </p:pic>
    </p:spTree>
    <p:extLst>
      <p:ext uri="{BB962C8B-B14F-4D97-AF65-F5344CB8AC3E}">
        <p14:creationId xmlns:p14="http://schemas.microsoft.com/office/powerpoint/2010/main" val="89153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599" y="332613"/>
            <a:ext cx="9027159" cy="1300480"/>
          </a:xfrm>
        </p:spPr>
        <p:txBody>
          <a:bodyPr/>
          <a:lstStyle/>
          <a:p>
            <a:endParaRPr lang="ru-RU" dirty="0"/>
          </a:p>
        </p:txBody>
      </p:sp>
      <p:pic>
        <p:nvPicPr>
          <p:cNvPr id="3" name="Рисунок 2"/>
          <p:cNvPicPr>
            <a:picLocks noChangeAspect="1"/>
          </p:cNvPicPr>
          <p:nvPr/>
        </p:nvPicPr>
        <p:blipFill>
          <a:blip r:embed="rId2"/>
          <a:stretch>
            <a:fillRect/>
          </a:stretch>
        </p:blipFill>
        <p:spPr>
          <a:xfrm>
            <a:off x="914400" y="152400"/>
            <a:ext cx="10763251" cy="5878630"/>
          </a:xfrm>
          <a:prstGeom prst="rect">
            <a:avLst/>
          </a:prstGeom>
        </p:spPr>
      </p:pic>
    </p:spTree>
    <p:extLst>
      <p:ext uri="{BB962C8B-B14F-4D97-AF65-F5344CB8AC3E}">
        <p14:creationId xmlns:p14="http://schemas.microsoft.com/office/powerpoint/2010/main" val="10441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199" y="332613"/>
            <a:ext cx="8798559" cy="1300480"/>
          </a:xfrm>
        </p:spPr>
        <p:txBody>
          <a:bodyPr/>
          <a:lstStyle/>
          <a:p>
            <a:endParaRPr lang="ru-RU" dirty="0"/>
          </a:p>
        </p:txBody>
      </p:sp>
      <p:pic>
        <p:nvPicPr>
          <p:cNvPr id="3" name="Рисунок 2"/>
          <p:cNvPicPr>
            <a:picLocks noChangeAspect="1"/>
          </p:cNvPicPr>
          <p:nvPr/>
        </p:nvPicPr>
        <p:blipFill>
          <a:blip r:embed="rId2"/>
          <a:stretch>
            <a:fillRect/>
          </a:stretch>
        </p:blipFill>
        <p:spPr>
          <a:xfrm>
            <a:off x="914400" y="152399"/>
            <a:ext cx="10439400" cy="6291835"/>
          </a:xfrm>
          <a:prstGeom prst="rect">
            <a:avLst/>
          </a:prstGeom>
        </p:spPr>
      </p:pic>
    </p:spTree>
    <p:extLst>
      <p:ext uri="{BB962C8B-B14F-4D97-AF65-F5344CB8AC3E}">
        <p14:creationId xmlns:p14="http://schemas.microsoft.com/office/powerpoint/2010/main" val="335266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514600"/>
            <a:ext cx="10129520" cy="2708434"/>
          </a:xfrm>
        </p:spPr>
        <p:txBody>
          <a:bodyPr/>
          <a:lstStyle/>
          <a:p>
            <a:pPr algn="ctr"/>
            <a:r>
              <a:rPr lang="ru-RU" b="1" dirty="0"/>
              <a:t>Особенности преподавания среднего общего образования (10-11 классы) по учебному предмету «Обществознание»</a:t>
            </a:r>
            <a:endParaRPr lang="ru-RU" dirty="0"/>
          </a:p>
        </p:txBody>
      </p:sp>
    </p:spTree>
    <p:extLst>
      <p:ext uri="{BB962C8B-B14F-4D97-AF65-F5344CB8AC3E}">
        <p14:creationId xmlns:p14="http://schemas.microsoft.com/office/powerpoint/2010/main" val="78994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600" y="20879"/>
            <a:ext cx="8722359" cy="677108"/>
          </a:xfrm>
        </p:spPr>
        <p:txBody>
          <a:bodyPr/>
          <a:lstStyle/>
          <a:p>
            <a:r>
              <a:rPr lang="ru-RU" dirty="0" smtClean="0"/>
              <a:t>«Обществознание» 10-11 классы</a:t>
            </a:r>
            <a:endParaRPr lang="ru-RU" dirty="0"/>
          </a:p>
        </p:txBody>
      </p:sp>
      <p:sp>
        <p:nvSpPr>
          <p:cNvPr id="3" name="Прямоугольник 2"/>
          <p:cNvSpPr/>
          <p:nvPr/>
        </p:nvSpPr>
        <p:spPr>
          <a:xfrm>
            <a:off x="2133600" y="697987"/>
            <a:ext cx="9601200" cy="1200329"/>
          </a:xfrm>
          <a:prstGeom prst="rect">
            <a:avLst/>
          </a:prstGeom>
        </p:spPr>
        <p:txBody>
          <a:bodyPr wrap="square">
            <a:spAutoFit/>
          </a:bodyPr>
          <a:lstStyle/>
          <a:p>
            <a:pPr marL="323850" marR="53340" indent="448945" algn="just">
              <a:spcBef>
                <a:spcPts val="5"/>
              </a:spcBef>
              <a:spcAft>
                <a:spcPts val="0"/>
              </a:spcAft>
            </a:pPr>
            <a:r>
              <a:rPr lang="ru-RU" dirty="0">
                <a:latin typeface="Times New Roman" panose="02020603050405020304" pitchFamily="18" charset="0"/>
                <a:ea typeface="Times New Roman" panose="02020603050405020304" pitchFamily="18" charset="0"/>
              </a:rPr>
              <a:t>На уровне среднего общего образования учебный предмет «Обществознание» является обязательным учебным предметом, который входит в состав обязательной предметной области «Общественно-научные предметы» и изучается на </a:t>
            </a:r>
            <a:r>
              <a:rPr lang="ru-RU" b="1" dirty="0">
                <a:latin typeface="Times New Roman" panose="02020603050405020304" pitchFamily="18" charset="0"/>
                <a:ea typeface="Times New Roman" panose="02020603050405020304" pitchFamily="18" charset="0"/>
              </a:rPr>
              <a:t>базовом и углублённом </a:t>
            </a:r>
            <a:r>
              <a:rPr lang="ru-RU" dirty="0">
                <a:latin typeface="Times New Roman" panose="02020603050405020304" pitchFamily="18" charset="0"/>
                <a:ea typeface="Times New Roman" panose="02020603050405020304" pitchFamily="18" charset="0"/>
              </a:rPr>
              <a:t>уровнях.</a:t>
            </a:r>
          </a:p>
        </p:txBody>
      </p:sp>
      <p:graphicFrame>
        <p:nvGraphicFramePr>
          <p:cNvPr id="5" name="Таблица 4"/>
          <p:cNvGraphicFramePr>
            <a:graphicFrameLocks noGrp="1"/>
          </p:cNvGraphicFramePr>
          <p:nvPr>
            <p:extLst>
              <p:ext uri="{D42A27DB-BD31-4B8C-83A1-F6EECF244321}">
                <p14:modId xmlns:p14="http://schemas.microsoft.com/office/powerpoint/2010/main" val="270291479"/>
              </p:ext>
            </p:extLst>
          </p:nvPr>
        </p:nvGraphicFramePr>
        <p:xfrm>
          <a:off x="990600" y="3200400"/>
          <a:ext cx="9677400" cy="3352800"/>
        </p:xfrm>
        <a:graphic>
          <a:graphicData uri="http://schemas.openxmlformats.org/drawingml/2006/table">
            <a:tbl>
              <a:tblPr firstRow="1" firstCol="1" bandRow="1">
                <a:tableStyleId>{5C22544A-7EE6-4342-B048-85BDC9FD1C3A}</a:tableStyleId>
              </a:tblPr>
              <a:tblGrid>
                <a:gridCol w="4733368">
                  <a:extLst>
                    <a:ext uri="{9D8B030D-6E8A-4147-A177-3AD203B41FA5}">
                      <a16:colId xmlns:a16="http://schemas.microsoft.com/office/drawing/2014/main" val="2330054535"/>
                    </a:ext>
                  </a:extLst>
                </a:gridCol>
                <a:gridCol w="2472016">
                  <a:extLst>
                    <a:ext uri="{9D8B030D-6E8A-4147-A177-3AD203B41FA5}">
                      <a16:colId xmlns:a16="http://schemas.microsoft.com/office/drawing/2014/main" val="1552176696"/>
                    </a:ext>
                  </a:extLst>
                </a:gridCol>
                <a:gridCol w="2472016">
                  <a:extLst>
                    <a:ext uri="{9D8B030D-6E8A-4147-A177-3AD203B41FA5}">
                      <a16:colId xmlns:a16="http://schemas.microsoft.com/office/drawing/2014/main" val="1835016944"/>
                    </a:ext>
                  </a:extLst>
                </a:gridCol>
              </a:tblGrid>
              <a:tr h="611798">
                <a:tc rowSpan="2">
                  <a:txBody>
                    <a:bodyPr/>
                    <a:lstStyle/>
                    <a:p>
                      <a:pPr marL="265430" marR="507365" algn="ctr">
                        <a:spcAft>
                          <a:spcPts val="0"/>
                        </a:spcAft>
                      </a:pPr>
                      <a:r>
                        <a:rPr lang="ru-RU" sz="2000" dirty="0">
                          <a:effectLst/>
                        </a:rPr>
                        <a:t>Профили обучения</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gridSpan="2">
                  <a:txBody>
                    <a:bodyPr/>
                    <a:lstStyle/>
                    <a:p>
                      <a:pPr marL="265430" marR="507365" algn="just">
                        <a:spcAft>
                          <a:spcPts val="0"/>
                        </a:spcAft>
                      </a:pPr>
                      <a:r>
                        <a:rPr lang="ru-RU" sz="2000" dirty="0">
                          <a:effectLst/>
                        </a:rPr>
                        <a:t>Уровень изучения предмета </a:t>
                      </a:r>
                      <a:r>
                        <a:rPr lang="ru-RU" sz="2000" dirty="0" smtClean="0">
                          <a:effectLst/>
                        </a:rPr>
                        <a:t>«обществознание», </a:t>
                      </a:r>
                      <a:r>
                        <a:rPr lang="ru-RU" sz="2000" dirty="0">
                          <a:effectLst/>
                        </a:rPr>
                        <a:t>который может быть на определенном профиле</a:t>
                      </a:r>
                    </a:p>
                    <a:p>
                      <a:pPr marL="265430" marR="507365" algn="just">
                        <a:spcAft>
                          <a:spcPts val="0"/>
                        </a:spcAft>
                      </a:pPr>
                      <a:r>
                        <a:rPr lang="ru-RU" sz="2000" dirty="0">
                          <a:effectLst/>
                        </a:rPr>
                        <a:t>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hMerge="1">
                  <a:txBody>
                    <a:bodyPr/>
                    <a:lstStyle/>
                    <a:p>
                      <a:endParaRPr lang="ru-RU"/>
                    </a:p>
                  </a:txBody>
                  <a:tcPr/>
                </a:tc>
                <a:extLst>
                  <a:ext uri="{0D108BD9-81ED-4DB2-BD59-A6C34878D82A}">
                    <a16:rowId xmlns:a16="http://schemas.microsoft.com/office/drawing/2014/main" val="4161823445"/>
                  </a:ext>
                </a:extLst>
              </a:tr>
              <a:tr h="244719">
                <a:tc vMerge="1">
                  <a:txBody>
                    <a:bodyPr/>
                    <a:lstStyle/>
                    <a:p>
                      <a:endParaRPr lang="ru-RU"/>
                    </a:p>
                  </a:txBody>
                  <a:tcPr/>
                </a:tc>
                <a:tc>
                  <a:txBody>
                    <a:bodyPr/>
                    <a:lstStyle/>
                    <a:p>
                      <a:pPr marL="265430" marR="507365" algn="just">
                        <a:spcAft>
                          <a:spcPts val="0"/>
                        </a:spcAft>
                      </a:pPr>
                      <a:r>
                        <a:rPr lang="ru-RU" sz="2000">
                          <a:effectLst/>
                        </a:rPr>
                        <a:t>Базовый</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just">
                        <a:spcAft>
                          <a:spcPts val="0"/>
                        </a:spcAft>
                      </a:pPr>
                      <a:r>
                        <a:rPr lang="ru-RU" sz="2000">
                          <a:effectLst/>
                        </a:rPr>
                        <a:t>Углубленный</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extLst>
                  <a:ext uri="{0D108BD9-81ED-4DB2-BD59-A6C34878D82A}">
                    <a16:rowId xmlns:a16="http://schemas.microsoft.com/office/drawing/2014/main" val="20035142"/>
                  </a:ext>
                </a:extLst>
              </a:tr>
              <a:tr h="122360">
                <a:tc>
                  <a:txBody>
                    <a:bodyPr/>
                    <a:lstStyle/>
                    <a:p>
                      <a:pPr marL="265430" marR="507365" algn="just">
                        <a:spcAft>
                          <a:spcPts val="0"/>
                        </a:spcAft>
                      </a:pPr>
                      <a:r>
                        <a:rPr lang="ru-RU" sz="2000" dirty="0">
                          <a:effectLst/>
                        </a:rPr>
                        <a:t>Технологический профиль</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a:effectLst/>
                        </a:rPr>
                        <a:t>Б</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a:effectLst/>
                        </a:rPr>
                        <a:t> </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extLst>
                  <a:ext uri="{0D108BD9-81ED-4DB2-BD59-A6C34878D82A}">
                    <a16:rowId xmlns:a16="http://schemas.microsoft.com/office/drawing/2014/main" val="3637281257"/>
                  </a:ext>
                </a:extLst>
              </a:tr>
              <a:tr h="122360">
                <a:tc>
                  <a:txBody>
                    <a:bodyPr/>
                    <a:lstStyle/>
                    <a:p>
                      <a:pPr marL="265430" marR="507365" algn="just">
                        <a:spcAft>
                          <a:spcPts val="0"/>
                        </a:spcAft>
                      </a:pPr>
                      <a:r>
                        <a:rPr lang="ru-RU" sz="2000">
                          <a:effectLst/>
                        </a:rPr>
                        <a:t>Гуманитарный профиль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dirty="0">
                          <a:effectLst/>
                        </a:rPr>
                        <a:t>Б</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a:effectLst/>
                        </a:rPr>
                        <a:t>У</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extLst>
                  <a:ext uri="{0D108BD9-81ED-4DB2-BD59-A6C34878D82A}">
                    <a16:rowId xmlns:a16="http://schemas.microsoft.com/office/drawing/2014/main" val="1250186340"/>
                  </a:ext>
                </a:extLst>
              </a:tr>
              <a:tr h="244719">
                <a:tc>
                  <a:txBody>
                    <a:bodyPr/>
                    <a:lstStyle/>
                    <a:p>
                      <a:pPr marL="265430" marR="507365" algn="just">
                        <a:spcAft>
                          <a:spcPts val="0"/>
                        </a:spcAft>
                      </a:pPr>
                      <a:r>
                        <a:rPr lang="ru-RU" sz="2000">
                          <a:effectLst/>
                        </a:rPr>
                        <a:t>Социально-экономический профиль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dirty="0">
                          <a:effectLst/>
                        </a:rPr>
                        <a:t>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a:effectLst/>
                        </a:rPr>
                        <a:t>У</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extLst>
                  <a:ext uri="{0D108BD9-81ED-4DB2-BD59-A6C34878D82A}">
                    <a16:rowId xmlns:a16="http://schemas.microsoft.com/office/drawing/2014/main" val="3739675777"/>
                  </a:ext>
                </a:extLst>
              </a:tr>
              <a:tr h="122360">
                <a:tc>
                  <a:txBody>
                    <a:bodyPr/>
                    <a:lstStyle/>
                    <a:p>
                      <a:pPr marL="265430" marR="507365" algn="just">
                        <a:spcAft>
                          <a:spcPts val="0"/>
                        </a:spcAft>
                      </a:pPr>
                      <a:r>
                        <a:rPr lang="ru-RU" sz="2000">
                          <a:effectLst/>
                        </a:rPr>
                        <a:t>Естественнонаучный профиль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a:effectLst/>
                        </a:rPr>
                        <a:t>Б</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dirty="0">
                          <a:effectLst/>
                        </a:rPr>
                        <a:t>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extLst>
                  <a:ext uri="{0D108BD9-81ED-4DB2-BD59-A6C34878D82A}">
                    <a16:rowId xmlns:a16="http://schemas.microsoft.com/office/drawing/2014/main" val="315337423"/>
                  </a:ext>
                </a:extLst>
              </a:tr>
              <a:tr h="122360">
                <a:tc>
                  <a:txBody>
                    <a:bodyPr/>
                    <a:lstStyle/>
                    <a:p>
                      <a:pPr marL="265430" marR="507365" algn="just">
                        <a:spcAft>
                          <a:spcPts val="0"/>
                        </a:spcAft>
                      </a:pPr>
                      <a:r>
                        <a:rPr lang="ru-RU" sz="2000">
                          <a:effectLst/>
                        </a:rPr>
                        <a:t>Универсальный профиль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a:effectLst/>
                        </a:rPr>
                        <a:t>Б</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tc>
                  <a:txBody>
                    <a:bodyPr/>
                    <a:lstStyle/>
                    <a:p>
                      <a:pPr marL="265430" marR="507365" algn="ctr">
                        <a:spcAft>
                          <a:spcPts val="0"/>
                        </a:spcAft>
                      </a:pPr>
                      <a:r>
                        <a:rPr lang="ru-RU" sz="2000" dirty="0">
                          <a:effectLst/>
                        </a:rPr>
                        <a:t>У</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30" marR="39330" marT="0" marB="0"/>
                </a:tc>
                <a:extLst>
                  <a:ext uri="{0D108BD9-81ED-4DB2-BD59-A6C34878D82A}">
                    <a16:rowId xmlns:a16="http://schemas.microsoft.com/office/drawing/2014/main" val="2400362599"/>
                  </a:ext>
                </a:extLst>
              </a:tr>
            </a:tbl>
          </a:graphicData>
        </a:graphic>
      </p:graphicFrame>
      <p:sp>
        <p:nvSpPr>
          <p:cNvPr id="6" name="Прямоугольник 5"/>
          <p:cNvSpPr/>
          <p:nvPr/>
        </p:nvSpPr>
        <p:spPr>
          <a:xfrm>
            <a:off x="152400" y="1918260"/>
            <a:ext cx="11201400" cy="1200329"/>
          </a:xfrm>
          <a:prstGeom prst="rect">
            <a:avLst/>
          </a:prstGeom>
        </p:spPr>
        <p:txBody>
          <a:bodyPr wrap="square">
            <a:spAutoFit/>
          </a:bodyPr>
          <a:lstStyle/>
          <a:p>
            <a:r>
              <a:rPr lang="ru-RU" b="1" dirty="0" smtClean="0"/>
              <a:t>Базовый уров</a:t>
            </a:r>
            <a:r>
              <a:rPr lang="ru-RU" dirty="0" smtClean="0"/>
              <a:t>ень - учебным </a:t>
            </a:r>
            <a:r>
              <a:rPr lang="ru-RU" dirty="0"/>
              <a:t>планом на изучение обществознания отводится в 10-11 классах по 2 часа в неделю при 34 учебных </a:t>
            </a:r>
            <a:r>
              <a:rPr lang="ru-RU" dirty="0" smtClean="0"/>
              <a:t>неделях (136 часов)</a:t>
            </a:r>
          </a:p>
          <a:p>
            <a:r>
              <a:rPr lang="ru-RU" b="1" dirty="0" smtClean="0"/>
              <a:t>Углубленный уровень </a:t>
            </a:r>
            <a:r>
              <a:rPr lang="ru-RU" dirty="0" smtClean="0"/>
              <a:t>- </a:t>
            </a:r>
            <a:r>
              <a:rPr lang="ru-RU" dirty="0"/>
              <a:t>у</a:t>
            </a:r>
            <a:r>
              <a:rPr lang="ru-RU" dirty="0" smtClean="0"/>
              <a:t>чебным </a:t>
            </a:r>
            <a:r>
              <a:rPr lang="ru-RU" dirty="0"/>
              <a:t>планом на изучение обществознания отводится в 10—11 классах по 4 часа в неделю при 34 учебных </a:t>
            </a:r>
            <a:r>
              <a:rPr lang="ru-RU" dirty="0" smtClean="0"/>
              <a:t>неделях</a:t>
            </a:r>
            <a:r>
              <a:rPr lang="ru-RU" dirty="0"/>
              <a:t> </a:t>
            </a:r>
            <a:r>
              <a:rPr lang="ru-RU" dirty="0" smtClean="0"/>
              <a:t>(272 часа)</a:t>
            </a:r>
            <a:endParaRPr lang="ru-RU" dirty="0"/>
          </a:p>
        </p:txBody>
      </p:sp>
    </p:spTree>
    <p:extLst>
      <p:ext uri="{BB962C8B-B14F-4D97-AF65-F5344CB8AC3E}">
        <p14:creationId xmlns:p14="http://schemas.microsoft.com/office/powerpoint/2010/main" val="86255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99" y="304800"/>
            <a:ext cx="8874759" cy="1354217"/>
          </a:xfrm>
        </p:spPr>
        <p:txBody>
          <a:bodyPr/>
          <a:lstStyle/>
          <a:p>
            <a:pPr algn="ctr"/>
            <a:r>
              <a:rPr lang="ru-RU" b="1" dirty="0"/>
              <a:t>Учебно-методическое обеспечение</a:t>
            </a:r>
            <a:endParaRPr lang="ru-RU" dirty="0"/>
          </a:p>
        </p:txBody>
      </p:sp>
      <p:sp>
        <p:nvSpPr>
          <p:cNvPr id="4" name="Прямоугольник 3"/>
          <p:cNvSpPr/>
          <p:nvPr/>
        </p:nvSpPr>
        <p:spPr>
          <a:xfrm>
            <a:off x="609600" y="1926667"/>
            <a:ext cx="10744200" cy="1569660"/>
          </a:xfrm>
          <a:prstGeom prst="rect">
            <a:avLst/>
          </a:prstGeom>
        </p:spPr>
        <p:txBody>
          <a:bodyPr wrap="square">
            <a:spAutoFit/>
          </a:bodyPr>
          <a:lstStyle/>
          <a:p>
            <a:r>
              <a:rPr lang="ru-RU" sz="2400" dirty="0"/>
              <a:t>Выбор учебников и учебных пособий относится к компетенции образовательной организации в соответствии со статьей 28 (часть 3, пункт 9) Федерального закона Российской Федерации от 29 декабря 2012 года № 273-ФЗ «Об образовании в Российской Федерации</a:t>
            </a:r>
            <a:r>
              <a:rPr lang="ru-RU" sz="2400" dirty="0" smtClean="0"/>
              <a:t>» </a:t>
            </a:r>
            <a:endParaRPr lang="ru-RU" sz="2400" dirty="0"/>
          </a:p>
        </p:txBody>
      </p:sp>
      <p:sp>
        <p:nvSpPr>
          <p:cNvPr id="5" name="Прямоугольник 4"/>
          <p:cNvSpPr/>
          <p:nvPr/>
        </p:nvSpPr>
        <p:spPr>
          <a:xfrm>
            <a:off x="457200" y="3441680"/>
            <a:ext cx="11277600" cy="3416320"/>
          </a:xfrm>
          <a:prstGeom prst="rect">
            <a:avLst/>
          </a:prstGeom>
        </p:spPr>
        <p:txBody>
          <a:bodyPr wrap="square">
            <a:spAutoFit/>
          </a:bodyPr>
          <a:lstStyle/>
          <a:p>
            <a:r>
              <a:rPr lang="ru-RU" sz="2400" dirty="0"/>
              <a:t>Для решения вопроса о дидактическом и методическом обеспечении преподавания обществознания в 2023/2024 учебном году необходимо руководствоваться федеральным перечнем учебников, утвержденным приказом</a:t>
            </a:r>
          </a:p>
          <a:p>
            <a:r>
              <a:rPr lang="ru-RU" sz="2400" dirty="0"/>
              <a:t> Министерства просвещения Российской Федерации от 21 сентября 2022 года № 858 «Об 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и установления предельного срока использования исключенных учебников</a:t>
            </a:r>
            <a:r>
              <a:rPr lang="ru-RU" sz="2400" dirty="0" smtClean="0"/>
              <a:t>»</a:t>
            </a:r>
            <a:endParaRPr lang="ru-RU" sz="2400" dirty="0"/>
          </a:p>
        </p:txBody>
      </p:sp>
    </p:spTree>
    <p:extLst>
      <p:ext uri="{BB962C8B-B14F-4D97-AF65-F5344CB8AC3E}">
        <p14:creationId xmlns:p14="http://schemas.microsoft.com/office/powerpoint/2010/main" val="1670480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399" y="332613"/>
            <a:ext cx="9103359" cy="677108"/>
          </a:xfrm>
        </p:spPr>
        <p:txBody>
          <a:bodyPr/>
          <a:lstStyle/>
          <a:p>
            <a:pPr algn="ctr"/>
            <a:r>
              <a:rPr lang="ru-RU" dirty="0" smtClean="0"/>
              <a:t>Что такое ФОП?</a:t>
            </a:r>
            <a:endParaRPr lang="ru-RU" dirty="0"/>
          </a:p>
        </p:txBody>
      </p:sp>
      <p:sp>
        <p:nvSpPr>
          <p:cNvPr id="3" name="Прямоугольник 2"/>
          <p:cNvSpPr/>
          <p:nvPr/>
        </p:nvSpPr>
        <p:spPr>
          <a:xfrm>
            <a:off x="533400" y="3124200"/>
            <a:ext cx="3009351" cy="1754326"/>
          </a:xfrm>
          <a:prstGeom prst="rect">
            <a:avLst/>
          </a:prstGeom>
        </p:spPr>
        <p:txBody>
          <a:bodyPr wrap="square">
            <a:spAutoFit/>
          </a:bodyPr>
          <a:lstStyle/>
          <a:p>
            <a:r>
              <a:rPr lang="ru-RU" dirty="0"/>
              <a:t>ФООП описывают единые для всей страны базовые объем и содержание образования, а также планируемые результаты освоения программы.</a:t>
            </a:r>
          </a:p>
        </p:txBody>
      </p:sp>
      <p:pic>
        <p:nvPicPr>
          <p:cNvPr id="4" name="Рисунок 3"/>
          <p:cNvPicPr>
            <a:picLocks noChangeAspect="1"/>
          </p:cNvPicPr>
          <p:nvPr/>
        </p:nvPicPr>
        <p:blipFill>
          <a:blip r:embed="rId2"/>
          <a:stretch>
            <a:fillRect/>
          </a:stretch>
        </p:blipFill>
        <p:spPr>
          <a:xfrm>
            <a:off x="3542751" y="1295400"/>
            <a:ext cx="7618008" cy="4876800"/>
          </a:xfrm>
          <a:prstGeom prst="rect">
            <a:avLst/>
          </a:prstGeom>
        </p:spPr>
      </p:pic>
    </p:spTree>
    <p:extLst>
      <p:ext uri="{BB962C8B-B14F-4D97-AF65-F5344CB8AC3E}">
        <p14:creationId xmlns:p14="http://schemas.microsoft.com/office/powerpoint/2010/main" val="326953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599" y="332613"/>
            <a:ext cx="9372601" cy="1354217"/>
          </a:xfrm>
        </p:spPr>
        <p:txBody>
          <a:bodyPr/>
          <a:lstStyle/>
          <a:p>
            <a:pPr algn="ctr"/>
            <a:r>
              <a:rPr lang="ru-RU" dirty="0" smtClean="0"/>
              <a:t>Результаты ОГЭ по обществознанию</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37751308"/>
              </p:ext>
            </p:extLst>
          </p:nvPr>
        </p:nvGraphicFramePr>
        <p:xfrm>
          <a:off x="1752600" y="2590800"/>
          <a:ext cx="8915401" cy="3159699"/>
        </p:xfrm>
        <a:graphic>
          <a:graphicData uri="http://schemas.openxmlformats.org/drawingml/2006/table">
            <a:tbl>
              <a:tblPr firstRow="1" firstCol="1" bandRow="1">
                <a:tableStyleId>{5C22544A-7EE6-4342-B048-85BDC9FD1C3A}</a:tableStyleId>
              </a:tblPr>
              <a:tblGrid>
                <a:gridCol w="2009531">
                  <a:extLst>
                    <a:ext uri="{9D8B030D-6E8A-4147-A177-3AD203B41FA5}">
                      <a16:colId xmlns:a16="http://schemas.microsoft.com/office/drawing/2014/main" val="664211578"/>
                    </a:ext>
                  </a:extLst>
                </a:gridCol>
                <a:gridCol w="1151870">
                  <a:extLst>
                    <a:ext uri="{9D8B030D-6E8A-4147-A177-3AD203B41FA5}">
                      <a16:colId xmlns:a16="http://schemas.microsoft.com/office/drawing/2014/main" val="1669534085"/>
                    </a:ext>
                  </a:extLst>
                </a:gridCol>
                <a:gridCol w="1151870">
                  <a:extLst>
                    <a:ext uri="{9D8B030D-6E8A-4147-A177-3AD203B41FA5}">
                      <a16:colId xmlns:a16="http://schemas.microsoft.com/office/drawing/2014/main" val="549504771"/>
                    </a:ext>
                  </a:extLst>
                </a:gridCol>
                <a:gridCol w="1151870">
                  <a:extLst>
                    <a:ext uri="{9D8B030D-6E8A-4147-A177-3AD203B41FA5}">
                      <a16:colId xmlns:a16="http://schemas.microsoft.com/office/drawing/2014/main" val="3268858017"/>
                    </a:ext>
                  </a:extLst>
                </a:gridCol>
                <a:gridCol w="1151870">
                  <a:extLst>
                    <a:ext uri="{9D8B030D-6E8A-4147-A177-3AD203B41FA5}">
                      <a16:colId xmlns:a16="http://schemas.microsoft.com/office/drawing/2014/main" val="878444702"/>
                    </a:ext>
                  </a:extLst>
                </a:gridCol>
                <a:gridCol w="1151870">
                  <a:extLst>
                    <a:ext uri="{9D8B030D-6E8A-4147-A177-3AD203B41FA5}">
                      <a16:colId xmlns:a16="http://schemas.microsoft.com/office/drawing/2014/main" val="2986112142"/>
                    </a:ext>
                  </a:extLst>
                </a:gridCol>
                <a:gridCol w="1146520">
                  <a:extLst>
                    <a:ext uri="{9D8B030D-6E8A-4147-A177-3AD203B41FA5}">
                      <a16:colId xmlns:a16="http://schemas.microsoft.com/office/drawing/2014/main" val="330153459"/>
                    </a:ext>
                  </a:extLst>
                </a:gridCol>
              </a:tblGrid>
              <a:tr h="418985">
                <a:tc rowSpan="2">
                  <a:txBody>
                    <a:bodyPr/>
                    <a:lstStyle/>
                    <a:p>
                      <a:pPr algn="ctr">
                        <a:lnSpc>
                          <a:spcPct val="107000"/>
                        </a:lnSpc>
                      </a:pPr>
                      <a:r>
                        <a:rPr lang="ru-RU" sz="2800" dirty="0">
                          <a:effectLst/>
                        </a:rPr>
                        <a:t>Получили отметку</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pPr>
                      <a:r>
                        <a:rPr lang="ru-RU" sz="2800" dirty="0">
                          <a:effectLst/>
                        </a:rPr>
                        <a:t>2021 г.</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07000"/>
                        </a:lnSpc>
                      </a:pPr>
                      <a:r>
                        <a:rPr lang="ru-RU" sz="2800" dirty="0">
                          <a:effectLst/>
                        </a:rPr>
                        <a:t>2022 г.</a:t>
                      </a:r>
                      <a:endParaRPr lang="ru-RU" sz="280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07000"/>
                        </a:lnSpc>
                      </a:pPr>
                      <a:r>
                        <a:rPr lang="ru-RU" sz="2800">
                          <a:effectLst/>
                        </a:rPr>
                        <a:t>2023 г.</a:t>
                      </a:r>
                      <a:endParaRPr lang="ru-RU" sz="2800">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val="3148806500"/>
                  </a:ext>
                </a:extLst>
              </a:tr>
              <a:tr h="876874">
                <a:tc vMerge="1">
                  <a:txBody>
                    <a:bodyPr/>
                    <a:lstStyle/>
                    <a:p>
                      <a:endParaRPr lang="ru-RU"/>
                    </a:p>
                  </a:txBody>
                  <a:tcPr/>
                </a:tc>
                <a:tc>
                  <a:txBody>
                    <a:bodyPr/>
                    <a:lstStyle/>
                    <a:p>
                      <a:pPr algn="ctr">
                        <a:lnSpc>
                          <a:spcPct val="107000"/>
                        </a:lnSpc>
                      </a:pPr>
                      <a:r>
                        <a:rPr lang="ru-RU" sz="2800">
                          <a:effectLst/>
                        </a:rPr>
                        <a:t>чел.</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dirty="0">
                          <a:effectLst/>
                        </a:rPr>
                        <a:t>чел.</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dirty="0">
                          <a:effectLst/>
                        </a:rPr>
                        <a:t>%</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dirty="0">
                          <a:effectLst/>
                        </a:rPr>
                        <a:t>чел.</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a:t>
                      </a:r>
                      <a:endParaRPr lang="ru-RU" sz="28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5860483"/>
                  </a:ext>
                </a:extLst>
              </a:tr>
              <a:tr h="418985">
                <a:tc>
                  <a:txBody>
                    <a:bodyPr/>
                    <a:lstStyle/>
                    <a:p>
                      <a:pPr algn="ctr">
                        <a:lnSpc>
                          <a:spcPct val="107000"/>
                        </a:lnSpc>
                      </a:pPr>
                      <a:r>
                        <a:rPr lang="ru-RU" sz="2800">
                          <a:effectLst/>
                        </a:rPr>
                        <a:t>«2»</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88</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5</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98</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a:effectLst/>
                        </a:rPr>
                        <a:t>2,7</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dirty="0">
                          <a:effectLst/>
                        </a:rPr>
                        <a:t>101</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3%</a:t>
                      </a:r>
                      <a:endParaRPr lang="ru-RU" sz="28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882895"/>
                  </a:ext>
                </a:extLst>
              </a:tr>
              <a:tr h="418985">
                <a:tc>
                  <a:txBody>
                    <a:bodyPr/>
                    <a:lstStyle/>
                    <a:p>
                      <a:pPr algn="ctr">
                        <a:lnSpc>
                          <a:spcPct val="107000"/>
                        </a:lnSpc>
                      </a:pPr>
                      <a:r>
                        <a:rPr lang="ru-RU" sz="2800">
                          <a:effectLst/>
                        </a:rPr>
                        <a:t>«3»</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736</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41,5</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2254</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a:effectLst/>
                        </a:rPr>
                        <a:t>62, 7</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dirty="0">
                          <a:effectLst/>
                        </a:rPr>
                        <a:t>1711</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51,5</a:t>
                      </a:r>
                      <a:endParaRPr lang="ru-RU" sz="28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5857141"/>
                  </a:ext>
                </a:extLst>
              </a:tr>
              <a:tr h="418985">
                <a:tc>
                  <a:txBody>
                    <a:bodyPr/>
                    <a:lstStyle/>
                    <a:p>
                      <a:pPr algn="ctr">
                        <a:lnSpc>
                          <a:spcPct val="107000"/>
                        </a:lnSpc>
                      </a:pPr>
                      <a:r>
                        <a:rPr lang="ru-RU" sz="2800">
                          <a:effectLst/>
                        </a:rPr>
                        <a:t>«4»</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743</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41,9</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1164</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a:effectLst/>
                        </a:rPr>
                        <a:t>32,4</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dirty="0">
                          <a:effectLst/>
                        </a:rPr>
                        <a:t>1302</a:t>
                      </a:r>
                      <a:endParaRPr lang="ru-RU" sz="2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dirty="0">
                          <a:effectLst/>
                        </a:rPr>
                        <a:t>39,2</a:t>
                      </a:r>
                      <a:endParaRPr lang="ru-RU" sz="28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3338212"/>
                  </a:ext>
                </a:extLst>
              </a:tr>
              <a:tr h="418985">
                <a:tc>
                  <a:txBody>
                    <a:bodyPr/>
                    <a:lstStyle/>
                    <a:p>
                      <a:pPr algn="ctr">
                        <a:lnSpc>
                          <a:spcPct val="107000"/>
                        </a:lnSpc>
                      </a:pPr>
                      <a:r>
                        <a:rPr lang="ru-RU" sz="2800">
                          <a:effectLst/>
                        </a:rPr>
                        <a:t>«5»</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208</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11,7</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a:effectLst/>
                        </a:rPr>
                        <a:t>79</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a:effectLst/>
                        </a:rPr>
                        <a:t>2,2</a:t>
                      </a:r>
                      <a:endParaRPr lang="ru-RU" sz="28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800">
                          <a:effectLst/>
                        </a:rPr>
                        <a:t>211</a:t>
                      </a:r>
                      <a:endParaRPr lang="ru-RU" sz="2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800" dirty="0">
                          <a:effectLst/>
                        </a:rPr>
                        <a:t>6,3</a:t>
                      </a:r>
                      <a:endParaRPr lang="ru-RU" sz="28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222054"/>
                  </a:ext>
                </a:extLst>
              </a:tr>
            </a:tbl>
          </a:graphicData>
        </a:graphic>
      </p:graphicFrame>
    </p:spTree>
    <p:extLst>
      <p:ext uri="{BB962C8B-B14F-4D97-AF65-F5344CB8AC3E}">
        <p14:creationId xmlns:p14="http://schemas.microsoft.com/office/powerpoint/2010/main" val="92318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438400"/>
            <a:ext cx="10129520" cy="2708434"/>
          </a:xfrm>
        </p:spPr>
        <p:txBody>
          <a:bodyPr/>
          <a:lstStyle/>
          <a:p>
            <a:pPr algn="ctr"/>
            <a:r>
              <a:rPr lang="ru-RU" b="1" dirty="0"/>
              <a:t>Особенности преподавания основного общего образования (6–9 классы) по учебному предмету «Обществознание»</a:t>
            </a:r>
            <a:endParaRPr lang="ru-RU" dirty="0"/>
          </a:p>
        </p:txBody>
      </p:sp>
    </p:spTree>
    <p:extLst>
      <p:ext uri="{BB962C8B-B14F-4D97-AF65-F5344CB8AC3E}">
        <p14:creationId xmlns:p14="http://schemas.microsoft.com/office/powerpoint/2010/main" val="248752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304800"/>
            <a:ext cx="10129520" cy="677108"/>
          </a:xfrm>
        </p:spPr>
        <p:txBody>
          <a:bodyPr/>
          <a:lstStyle/>
          <a:p>
            <a:r>
              <a:rPr lang="ru-RU" dirty="0"/>
              <a:t>Результаты ОГЭ по обществознанию</a:t>
            </a:r>
          </a:p>
        </p:txBody>
      </p:sp>
      <p:graphicFrame>
        <p:nvGraphicFramePr>
          <p:cNvPr id="5" name="Диаграмма 4"/>
          <p:cNvGraphicFramePr/>
          <p:nvPr>
            <p:extLst>
              <p:ext uri="{D42A27DB-BD31-4B8C-83A1-F6EECF244321}">
                <p14:modId xmlns:p14="http://schemas.microsoft.com/office/powerpoint/2010/main" val="1037114856"/>
              </p:ext>
            </p:extLst>
          </p:nvPr>
        </p:nvGraphicFramePr>
        <p:xfrm>
          <a:off x="2209800" y="1828800"/>
          <a:ext cx="8281987" cy="4576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429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199" y="332613"/>
            <a:ext cx="9179559" cy="1354217"/>
          </a:xfrm>
        </p:spPr>
        <p:txBody>
          <a:bodyPr/>
          <a:lstStyle/>
          <a:p>
            <a:pPr algn="ctr"/>
            <a:r>
              <a:rPr lang="ru-RU" dirty="0" smtClean="0"/>
              <a:t>Результаты ЕГЭ по обществознанию</a:t>
            </a:r>
            <a:endParaRPr lang="ru-RU" dirty="0"/>
          </a:p>
        </p:txBody>
      </p:sp>
      <p:pic>
        <p:nvPicPr>
          <p:cNvPr id="11" name="Рисунок 10"/>
          <p:cNvPicPr>
            <a:picLocks noChangeAspect="1"/>
          </p:cNvPicPr>
          <p:nvPr/>
        </p:nvPicPr>
        <p:blipFill>
          <a:blip r:embed="rId2"/>
          <a:stretch>
            <a:fillRect/>
          </a:stretch>
        </p:blipFill>
        <p:spPr>
          <a:xfrm>
            <a:off x="4343400" y="3733800"/>
            <a:ext cx="7690262" cy="2887904"/>
          </a:xfrm>
          <a:prstGeom prst="rect">
            <a:avLst/>
          </a:prstGeom>
        </p:spPr>
      </p:pic>
      <p:graphicFrame>
        <p:nvGraphicFramePr>
          <p:cNvPr id="12" name="Таблица 11"/>
          <p:cNvGraphicFramePr>
            <a:graphicFrameLocks noGrp="1"/>
          </p:cNvGraphicFramePr>
          <p:nvPr>
            <p:extLst>
              <p:ext uri="{D42A27DB-BD31-4B8C-83A1-F6EECF244321}">
                <p14:modId xmlns:p14="http://schemas.microsoft.com/office/powerpoint/2010/main" val="4179018517"/>
              </p:ext>
            </p:extLst>
          </p:nvPr>
        </p:nvGraphicFramePr>
        <p:xfrm>
          <a:off x="457200" y="2057400"/>
          <a:ext cx="7162801" cy="1463040"/>
        </p:xfrm>
        <a:graphic>
          <a:graphicData uri="http://schemas.openxmlformats.org/drawingml/2006/table">
            <a:tbl>
              <a:tblPr firstRow="1" firstCol="1" bandRow="1" bandCol="1"/>
              <a:tblGrid>
                <a:gridCol w="964113">
                  <a:extLst>
                    <a:ext uri="{9D8B030D-6E8A-4147-A177-3AD203B41FA5}">
                      <a16:colId xmlns:a16="http://schemas.microsoft.com/office/drawing/2014/main" val="1128889122"/>
                    </a:ext>
                  </a:extLst>
                </a:gridCol>
                <a:gridCol w="1207648">
                  <a:extLst>
                    <a:ext uri="{9D8B030D-6E8A-4147-A177-3AD203B41FA5}">
                      <a16:colId xmlns:a16="http://schemas.microsoft.com/office/drawing/2014/main" val="1234165637"/>
                    </a:ext>
                  </a:extLst>
                </a:gridCol>
                <a:gridCol w="1210513">
                  <a:extLst>
                    <a:ext uri="{9D8B030D-6E8A-4147-A177-3AD203B41FA5}">
                      <a16:colId xmlns:a16="http://schemas.microsoft.com/office/drawing/2014/main" val="3675083508"/>
                    </a:ext>
                  </a:extLst>
                </a:gridCol>
                <a:gridCol w="1209081">
                  <a:extLst>
                    <a:ext uri="{9D8B030D-6E8A-4147-A177-3AD203B41FA5}">
                      <a16:colId xmlns:a16="http://schemas.microsoft.com/office/drawing/2014/main" val="885614777"/>
                    </a:ext>
                  </a:extLst>
                </a:gridCol>
                <a:gridCol w="1209081">
                  <a:extLst>
                    <a:ext uri="{9D8B030D-6E8A-4147-A177-3AD203B41FA5}">
                      <a16:colId xmlns:a16="http://schemas.microsoft.com/office/drawing/2014/main" val="2147272225"/>
                    </a:ext>
                  </a:extLst>
                </a:gridCol>
                <a:gridCol w="1362365">
                  <a:extLst>
                    <a:ext uri="{9D8B030D-6E8A-4147-A177-3AD203B41FA5}">
                      <a16:colId xmlns:a16="http://schemas.microsoft.com/office/drawing/2014/main" val="2957373964"/>
                    </a:ext>
                  </a:extLst>
                </a:gridCol>
              </a:tblGrid>
              <a:tr h="222023">
                <a:tc gridSpan="2">
                  <a:txBody>
                    <a:bodyPr/>
                    <a:lstStyle/>
                    <a:p>
                      <a:pPr algn="ctr">
                        <a:spcAft>
                          <a:spcPts val="0"/>
                        </a:spcAft>
                        <a:tabLst>
                          <a:tab pos="6553200" algn="l"/>
                        </a:tabLs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2021 г.</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6553200" algn="l"/>
                        </a:tabLs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20</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2</a:t>
                      </a:r>
                      <a:r>
                        <a:rPr lang="ru-RU" sz="1600" b="1">
                          <a:effectLst/>
                          <a:latin typeface="Times New Roman" panose="02020603050405020304" pitchFamily="18" charset="0"/>
                          <a:ea typeface="Calibri" panose="020F0502020204030204" pitchFamily="34" charset="0"/>
                          <a:cs typeface="Times New Roman" panose="02020603050405020304" pitchFamily="18" charset="0"/>
                        </a:rPr>
                        <a:t>2 г.</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6553200" algn="l"/>
                        </a:tabLs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2023 г.</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218908984"/>
                  </a:ext>
                </a:extLst>
              </a:tr>
              <a:tr h="666069">
                <a:tc>
                  <a:txBody>
                    <a:bodyPr/>
                    <a:lstStyle/>
                    <a:p>
                      <a:pPr algn="ctr">
                        <a:spcAft>
                          <a:spcPts val="0"/>
                        </a:spcAft>
                        <a:tabLst>
                          <a:tab pos="6553200" algn="l"/>
                        </a:tabLs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от общего числа участников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от общего числа участников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1600">
                          <a:effectLst/>
                          <a:latin typeface="Times New Roman" panose="02020603050405020304" pitchFamily="18" charset="0"/>
                          <a:ea typeface="Calibri" panose="020F0502020204030204" pitchFamily="34" charset="0"/>
                          <a:cs typeface="Times New Roman" panose="02020603050405020304" pitchFamily="18" charset="0"/>
                        </a:rPr>
                        <a:t>% от общего числа участников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53564"/>
                  </a:ext>
                </a:extLst>
              </a:tr>
              <a:tr h="222023">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1502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48,19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1600">
                          <a:effectLst/>
                          <a:latin typeface="Times New Roman" panose="02020603050405020304" pitchFamily="18" charset="0"/>
                          <a:ea typeface="Calibri" panose="020F0502020204030204" pitchFamily="34" charset="0"/>
                          <a:cs typeface="Times New Roman" panose="02020603050405020304" pitchFamily="18" charset="0"/>
                        </a:rPr>
                        <a:t>1252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1600">
                          <a:effectLst/>
                          <a:latin typeface="Times New Roman" panose="02020603050405020304" pitchFamily="18" charset="0"/>
                          <a:ea typeface="Calibri" panose="020F0502020204030204" pitchFamily="34" charset="0"/>
                          <a:cs typeface="Times New Roman" panose="02020603050405020304" pitchFamily="18" charset="0"/>
                        </a:rPr>
                        <a:t>43,3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13</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46</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45,4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697962"/>
                  </a:ext>
                </a:extLst>
              </a:tr>
            </a:tbl>
          </a:graphicData>
        </a:graphic>
      </p:graphicFrame>
    </p:spTree>
    <p:extLst>
      <p:ext uri="{BB962C8B-B14F-4D97-AF65-F5344CB8AC3E}">
        <p14:creationId xmlns:p14="http://schemas.microsoft.com/office/powerpoint/2010/main" val="1056644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9799" y="332613"/>
            <a:ext cx="8950959" cy="1477328"/>
          </a:xfrm>
        </p:spPr>
        <p:txBody>
          <a:bodyPr/>
          <a:lstStyle/>
          <a:p>
            <a:r>
              <a:rPr lang="ru-RU" sz="3200" dirty="0"/>
              <a:t>Федеральный закон от 29.12.2012 N 273-ФЗ (ред. от 04.08.2023) "Об образовании в Российской Федерации"</a:t>
            </a:r>
            <a:endParaRPr lang="ru-RU" sz="3200" dirty="0"/>
          </a:p>
        </p:txBody>
      </p:sp>
      <p:sp>
        <p:nvSpPr>
          <p:cNvPr id="3" name="Прямоугольник 2"/>
          <p:cNvSpPr/>
          <p:nvPr/>
        </p:nvSpPr>
        <p:spPr>
          <a:xfrm>
            <a:off x="762000" y="2057400"/>
            <a:ext cx="10591800" cy="4524315"/>
          </a:xfrm>
          <a:prstGeom prst="rect">
            <a:avLst/>
          </a:prstGeom>
        </p:spPr>
        <p:txBody>
          <a:bodyPr wrap="square">
            <a:spAutoFit/>
          </a:bodyPr>
          <a:lstStyle/>
          <a:p>
            <a:r>
              <a:rPr lang="ru-RU" sz="2400" b="1" dirty="0" smtClean="0"/>
              <a:t>6.3</a:t>
            </a:r>
            <a:r>
              <a:rPr lang="ru-RU" sz="2400" dirty="0" smtClean="0"/>
              <a:t> </a:t>
            </a:r>
            <a:r>
              <a:rPr lang="ru-RU" sz="2400" dirty="0"/>
              <a:t>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начального общего образования федеральных рабочих программ по учебным предметам "Русский язык", "Литературное чтение" и "Окружающий мир", а </a:t>
            </a:r>
            <a:r>
              <a:rPr lang="ru-RU" sz="2400" b="1" dirty="0"/>
              <a:t>при реализации обязательной части образовательных программ основного общего и среднего общего образования федеральных рабочих программ по учебным предметам </a:t>
            </a:r>
            <a:r>
              <a:rPr lang="ru-RU" sz="2400" dirty="0"/>
              <a:t>"Русский язык", "Литература", </a:t>
            </a:r>
            <a:r>
              <a:rPr lang="ru-RU" sz="2400" b="1" dirty="0"/>
              <a:t>"История", "Обществознание", </a:t>
            </a:r>
            <a:r>
              <a:rPr lang="ru-RU" sz="2400" dirty="0"/>
              <a:t>"География" и "Основы безопасности жизнедеятельности</a:t>
            </a:r>
            <a:r>
              <a:rPr lang="ru-RU" sz="2400" dirty="0" smtClean="0"/>
              <a:t>"</a:t>
            </a:r>
            <a:endParaRPr lang="ru-RU" sz="2400" dirty="0"/>
          </a:p>
        </p:txBody>
      </p:sp>
    </p:spTree>
    <p:extLst>
      <p:ext uri="{BB962C8B-B14F-4D97-AF65-F5344CB8AC3E}">
        <p14:creationId xmlns:p14="http://schemas.microsoft.com/office/powerpoint/2010/main" val="202993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9800" y="304800"/>
            <a:ext cx="8915400" cy="1300480"/>
          </a:xfrm>
        </p:spPr>
        <p:txBody>
          <a:bodyPr/>
          <a:lstStyle/>
          <a:p>
            <a:endParaRPr lang="ru-RU" dirty="0"/>
          </a:p>
        </p:txBody>
      </p:sp>
      <p:pic>
        <p:nvPicPr>
          <p:cNvPr id="3" name="Рисунок 2"/>
          <p:cNvPicPr>
            <a:picLocks noChangeAspect="1"/>
          </p:cNvPicPr>
          <p:nvPr/>
        </p:nvPicPr>
        <p:blipFill>
          <a:blip r:embed="rId2"/>
          <a:stretch>
            <a:fillRect/>
          </a:stretch>
        </p:blipFill>
        <p:spPr>
          <a:xfrm>
            <a:off x="29424" y="1981200"/>
            <a:ext cx="4614899" cy="2657475"/>
          </a:xfrm>
          <a:prstGeom prst="rect">
            <a:avLst/>
          </a:prstGeom>
        </p:spPr>
      </p:pic>
      <p:pic>
        <p:nvPicPr>
          <p:cNvPr id="4" name="Рисунок 3"/>
          <p:cNvPicPr>
            <a:picLocks noChangeAspect="1"/>
          </p:cNvPicPr>
          <p:nvPr/>
        </p:nvPicPr>
        <p:blipFill>
          <a:blip r:embed="rId3"/>
          <a:stretch>
            <a:fillRect/>
          </a:stretch>
        </p:blipFill>
        <p:spPr>
          <a:xfrm>
            <a:off x="4724400" y="423862"/>
            <a:ext cx="7277100" cy="6159110"/>
          </a:xfrm>
          <a:prstGeom prst="rect">
            <a:avLst/>
          </a:prstGeom>
        </p:spPr>
      </p:pic>
    </p:spTree>
    <p:extLst>
      <p:ext uri="{BB962C8B-B14F-4D97-AF65-F5344CB8AC3E}">
        <p14:creationId xmlns:p14="http://schemas.microsoft.com/office/powerpoint/2010/main" val="381626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98416809"/>
              </p:ext>
            </p:extLst>
          </p:nvPr>
        </p:nvGraphicFramePr>
        <p:xfrm>
          <a:off x="4114800" y="1449912"/>
          <a:ext cx="7618729" cy="2072640"/>
        </p:xfrm>
        <a:graphic>
          <a:graphicData uri="http://schemas.openxmlformats.org/drawingml/2006/table">
            <a:tbl>
              <a:tblPr firstRow="1" firstCol="1" bandRow="1"/>
              <a:tblGrid>
                <a:gridCol w="2559095">
                  <a:extLst>
                    <a:ext uri="{9D8B030D-6E8A-4147-A177-3AD203B41FA5}">
                      <a16:colId xmlns:a16="http://schemas.microsoft.com/office/drawing/2014/main" val="3699652855"/>
                    </a:ext>
                  </a:extLst>
                </a:gridCol>
                <a:gridCol w="958320">
                  <a:extLst>
                    <a:ext uri="{9D8B030D-6E8A-4147-A177-3AD203B41FA5}">
                      <a16:colId xmlns:a16="http://schemas.microsoft.com/office/drawing/2014/main" val="3819145109"/>
                    </a:ext>
                  </a:extLst>
                </a:gridCol>
                <a:gridCol w="999556">
                  <a:extLst>
                    <a:ext uri="{9D8B030D-6E8A-4147-A177-3AD203B41FA5}">
                      <a16:colId xmlns:a16="http://schemas.microsoft.com/office/drawing/2014/main" val="1472243434"/>
                    </a:ext>
                  </a:extLst>
                </a:gridCol>
                <a:gridCol w="1038318">
                  <a:extLst>
                    <a:ext uri="{9D8B030D-6E8A-4147-A177-3AD203B41FA5}">
                      <a16:colId xmlns:a16="http://schemas.microsoft.com/office/drawing/2014/main" val="2051049745"/>
                    </a:ext>
                  </a:extLst>
                </a:gridCol>
                <a:gridCol w="958320">
                  <a:extLst>
                    <a:ext uri="{9D8B030D-6E8A-4147-A177-3AD203B41FA5}">
                      <a16:colId xmlns:a16="http://schemas.microsoft.com/office/drawing/2014/main" val="3749735089"/>
                    </a:ext>
                  </a:extLst>
                </a:gridCol>
                <a:gridCol w="1105120">
                  <a:extLst>
                    <a:ext uri="{9D8B030D-6E8A-4147-A177-3AD203B41FA5}">
                      <a16:colId xmlns:a16="http://schemas.microsoft.com/office/drawing/2014/main" val="305064537"/>
                    </a:ext>
                  </a:extLst>
                </a:gridCol>
              </a:tblGrid>
              <a:tr h="184785">
                <a:tc>
                  <a:txBody>
                    <a:bodyPr/>
                    <a:lstStyle/>
                    <a:p>
                      <a:pPr marL="265430" marR="200660" algn="ctr">
                        <a:spcBef>
                          <a:spcPts val="5"/>
                        </a:spcBef>
                        <a:spcAft>
                          <a:spcPts val="0"/>
                        </a:spcAft>
                      </a:pP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Учебный предмет</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265430" marR="200660" algn="ctr">
                        <a:spcBef>
                          <a:spcPts val="5"/>
                        </a:spcBef>
                        <a:spcAft>
                          <a:spcPts val="0"/>
                        </a:spcAf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часов в неделю</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78937769"/>
                  </a:ext>
                </a:extLst>
              </a:tr>
              <a:tr h="184150">
                <a:tc>
                  <a:txBody>
                    <a:bodyPr/>
                    <a:lstStyle/>
                    <a:p>
                      <a:pPr marL="265430" marR="200660" algn="ctr">
                        <a:spcBef>
                          <a:spcPts val="5"/>
                        </a:spcBef>
                        <a:spcAft>
                          <a:spcPts val="0"/>
                        </a:spcAft>
                      </a:pP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Классы</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VI</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VII</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VIII</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IX</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ru-RU" sz="2000">
                          <a:effectLst/>
                          <a:latin typeface="Times New Roman" panose="02020603050405020304" pitchFamily="18" charset="0"/>
                          <a:ea typeface="Times New Roman" panose="02020603050405020304" pitchFamily="18" charset="0"/>
                          <a:cs typeface="Times New Roman" panose="02020603050405020304" pitchFamily="18" charset="0"/>
                        </a:rPr>
                        <a:t>Всего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744537"/>
                  </a:ext>
                </a:extLst>
              </a:tr>
              <a:tr h="30480">
                <a:tc>
                  <a:txBody>
                    <a:bodyPr/>
                    <a:lstStyle/>
                    <a:p>
                      <a:pPr marL="265430" marR="200660" algn="ctr">
                        <a:spcBef>
                          <a:spcPts val="5"/>
                        </a:spcBef>
                        <a:spcAft>
                          <a:spcPts val="0"/>
                        </a:spcAft>
                      </a:pP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Обществознание</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marR="200660" algn="ctr">
                        <a:spcBef>
                          <a:spcPts val="5"/>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916198"/>
                  </a:ext>
                </a:extLst>
              </a:tr>
            </a:tbl>
          </a:graphicData>
        </a:graphic>
      </p:graphicFrame>
      <p:sp>
        <p:nvSpPr>
          <p:cNvPr id="5" name="Прямоугольник 4"/>
          <p:cNvSpPr/>
          <p:nvPr/>
        </p:nvSpPr>
        <p:spPr>
          <a:xfrm>
            <a:off x="304800" y="3505200"/>
            <a:ext cx="8382000" cy="3170099"/>
          </a:xfrm>
          <a:prstGeom prst="rect">
            <a:avLst/>
          </a:prstGeom>
        </p:spPr>
        <p:txBody>
          <a:bodyPr wrap="square">
            <a:spAutoFit/>
          </a:bodyPr>
          <a:lstStyle/>
          <a:p>
            <a:r>
              <a:rPr lang="ru-RU" sz="2000" b="1" dirty="0"/>
              <a:t>Изучаются следующие модули: </a:t>
            </a:r>
          </a:p>
          <a:p>
            <a:r>
              <a:rPr lang="ru-RU" sz="2000" b="1" dirty="0"/>
              <a:t>6-й класс: </a:t>
            </a:r>
            <a:r>
              <a:rPr lang="ru-RU" sz="2000" dirty="0"/>
              <a:t>«Человек и его социальное окружение», «Общество, в котором мы живем»;</a:t>
            </a:r>
            <a:r>
              <a:rPr lang="ru-RU" sz="2000" b="1" dirty="0"/>
              <a:t> </a:t>
            </a:r>
          </a:p>
          <a:p>
            <a:r>
              <a:rPr lang="ru-RU" sz="2000" b="1" dirty="0"/>
              <a:t>7-й класс: </a:t>
            </a:r>
            <a:r>
              <a:rPr lang="ru-RU" sz="2000" dirty="0"/>
              <a:t>«Социальные ценности и нормы», «Человек как участник правовых отношений», «Основы российского права»; </a:t>
            </a:r>
          </a:p>
          <a:p>
            <a:r>
              <a:rPr lang="ru-RU" sz="2000" b="1" dirty="0"/>
              <a:t>8-й класс: </a:t>
            </a:r>
            <a:r>
              <a:rPr lang="ru-RU" sz="2000" dirty="0"/>
              <a:t>«Человек в экономических отношениях», «Человек в мире культуры»; </a:t>
            </a:r>
          </a:p>
          <a:p>
            <a:r>
              <a:rPr lang="ru-RU" sz="2000" b="1" dirty="0"/>
              <a:t>9-й класс: </a:t>
            </a:r>
            <a:r>
              <a:rPr lang="ru-RU" sz="2000" dirty="0"/>
              <a:t>«Человек в политическом измерении», «Гражданин и государство», «Человек в системе социальных отношений», «Человек в современном изменяющемся мире</a:t>
            </a:r>
            <a:r>
              <a:rPr lang="ru-RU" sz="2000" dirty="0" smtClean="0"/>
              <a:t>»</a:t>
            </a:r>
            <a:endParaRPr lang="ru-RU" sz="2000" dirty="0"/>
          </a:p>
        </p:txBody>
      </p:sp>
      <p:sp>
        <p:nvSpPr>
          <p:cNvPr id="6" name="TextBox 5"/>
          <p:cNvSpPr txBox="1"/>
          <p:nvPr/>
        </p:nvSpPr>
        <p:spPr>
          <a:xfrm>
            <a:off x="762000" y="228600"/>
            <a:ext cx="6553200" cy="830997"/>
          </a:xfrm>
          <a:prstGeom prst="rect">
            <a:avLst/>
          </a:prstGeom>
          <a:noFill/>
        </p:spPr>
        <p:txBody>
          <a:bodyPr wrap="square" rtlCol="0">
            <a:spAutoFit/>
          </a:bodyPr>
          <a:lstStyle/>
          <a:p>
            <a:pPr algn="ctr"/>
            <a:r>
              <a:rPr lang="ru-RU" sz="4800" dirty="0" smtClean="0"/>
              <a:t>Содержание</a:t>
            </a:r>
            <a:endParaRPr lang="ru-RU" sz="4800" dirty="0"/>
          </a:p>
        </p:txBody>
      </p:sp>
    </p:spTree>
    <p:extLst>
      <p:ext uri="{BB962C8B-B14F-4D97-AF65-F5344CB8AC3E}">
        <p14:creationId xmlns:p14="http://schemas.microsoft.com/office/powerpoint/2010/main" val="292194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152400"/>
            <a:ext cx="8915601" cy="677108"/>
          </a:xfrm>
        </p:spPr>
        <p:txBody>
          <a:bodyPr/>
          <a:lstStyle/>
          <a:p>
            <a:r>
              <a:rPr lang="ru-RU" dirty="0" smtClean="0"/>
              <a:t>Планируемые результаты</a:t>
            </a:r>
            <a:endParaRPr lang="ru-RU" dirty="0"/>
          </a:p>
        </p:txBody>
      </p:sp>
      <p:graphicFrame>
        <p:nvGraphicFramePr>
          <p:cNvPr id="5" name="Схема 4"/>
          <p:cNvGraphicFramePr/>
          <p:nvPr>
            <p:extLst>
              <p:ext uri="{D42A27DB-BD31-4B8C-83A1-F6EECF244321}">
                <p14:modId xmlns:p14="http://schemas.microsoft.com/office/powerpoint/2010/main" val="500917979"/>
              </p:ext>
            </p:extLst>
          </p:nvPr>
        </p:nvGraphicFramePr>
        <p:xfrm>
          <a:off x="1676400" y="1024466"/>
          <a:ext cx="10515600" cy="583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84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86000" y="228600"/>
            <a:ext cx="8534400" cy="1143000"/>
          </a:xfrm>
          <a:prstGeom prst="rect">
            <a:avLst/>
          </a:prstGeom>
        </p:spPr>
      </p:pic>
      <p:pic>
        <p:nvPicPr>
          <p:cNvPr id="5" name="Рисунок 4"/>
          <p:cNvPicPr>
            <a:picLocks noChangeAspect="1"/>
          </p:cNvPicPr>
          <p:nvPr/>
        </p:nvPicPr>
        <p:blipFill rotWithShape="1">
          <a:blip r:embed="rId3"/>
          <a:srcRect b="25220"/>
          <a:stretch/>
        </p:blipFill>
        <p:spPr>
          <a:xfrm>
            <a:off x="2259594" y="2057400"/>
            <a:ext cx="7067550" cy="4451759"/>
          </a:xfrm>
          <a:prstGeom prst="rect">
            <a:avLst/>
          </a:prstGeom>
        </p:spPr>
      </p:pic>
    </p:spTree>
    <p:extLst>
      <p:ext uri="{BB962C8B-B14F-4D97-AF65-F5344CB8AC3E}">
        <p14:creationId xmlns:p14="http://schemas.microsoft.com/office/powerpoint/2010/main" val="43055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286000" y="76200"/>
            <a:ext cx="9958388" cy="6632306"/>
          </a:xfrm>
          <a:prstGeom prst="rect">
            <a:avLst/>
          </a:prstGeom>
        </p:spPr>
      </p:pic>
      <p:sp>
        <p:nvSpPr>
          <p:cNvPr id="4" name="TextBox 3"/>
          <p:cNvSpPr txBox="1"/>
          <p:nvPr/>
        </p:nvSpPr>
        <p:spPr>
          <a:xfrm>
            <a:off x="0" y="2362200"/>
            <a:ext cx="2438400" cy="954107"/>
          </a:xfrm>
          <a:prstGeom prst="rect">
            <a:avLst/>
          </a:prstGeom>
          <a:noFill/>
        </p:spPr>
        <p:txBody>
          <a:bodyPr wrap="square" rtlCol="0">
            <a:spAutoFit/>
          </a:bodyPr>
          <a:lstStyle/>
          <a:p>
            <a:r>
              <a:rPr lang="ru-RU" sz="2800" dirty="0" smtClean="0"/>
              <a:t>Тематическое </a:t>
            </a:r>
          </a:p>
          <a:p>
            <a:r>
              <a:rPr lang="ru-RU" sz="2800" dirty="0" smtClean="0"/>
              <a:t>планирование</a:t>
            </a:r>
            <a:endParaRPr lang="ru-RU" sz="2800" dirty="0"/>
          </a:p>
        </p:txBody>
      </p:sp>
    </p:spTree>
    <p:extLst>
      <p:ext uri="{BB962C8B-B14F-4D97-AF65-F5344CB8AC3E}">
        <p14:creationId xmlns:p14="http://schemas.microsoft.com/office/powerpoint/2010/main" val="389345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09600" y="332613"/>
            <a:ext cx="8239059" cy="4114800"/>
          </a:xfrm>
          <a:prstGeom prst="rect">
            <a:avLst/>
          </a:prstGeom>
        </p:spPr>
      </p:pic>
      <p:pic>
        <p:nvPicPr>
          <p:cNvPr id="4" name="Рисунок 3"/>
          <p:cNvPicPr>
            <a:picLocks noChangeAspect="1"/>
          </p:cNvPicPr>
          <p:nvPr/>
        </p:nvPicPr>
        <p:blipFill>
          <a:blip r:embed="rId3"/>
          <a:stretch>
            <a:fillRect/>
          </a:stretch>
        </p:blipFill>
        <p:spPr>
          <a:xfrm>
            <a:off x="2819400" y="4648200"/>
            <a:ext cx="8105775" cy="2171700"/>
          </a:xfrm>
          <a:prstGeom prst="rect">
            <a:avLst/>
          </a:prstGeom>
        </p:spPr>
      </p:pic>
    </p:spTree>
    <p:extLst>
      <p:ext uri="{BB962C8B-B14F-4D97-AF65-F5344CB8AC3E}">
        <p14:creationId xmlns:p14="http://schemas.microsoft.com/office/powerpoint/2010/main" val="3110903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401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926EDC-4EA1-4CF6-BC9E-39E34C94305F}"/>
</file>

<file path=customXml/itemProps2.xml><?xml version="1.0" encoding="utf-8"?>
<ds:datastoreItem xmlns:ds="http://schemas.openxmlformats.org/officeDocument/2006/customXml" ds:itemID="{F8BC6F2A-DCB8-4F44-814A-791CFE6C0340}"/>
</file>

<file path=customXml/itemProps3.xml><?xml version="1.0" encoding="utf-8"?>
<ds:datastoreItem xmlns:ds="http://schemas.openxmlformats.org/officeDocument/2006/customXml" ds:itemID="{1C12C89C-C592-44B7-806E-F40F89EC9EEE}"/>
</file>

<file path=docProps/app.xml><?xml version="1.0" encoding="utf-8"?>
<Properties xmlns="http://schemas.openxmlformats.org/officeDocument/2006/extended-properties" xmlns:vt="http://schemas.openxmlformats.org/officeDocument/2006/docPropsVTypes">
  <Template/>
  <TotalTime>461</TotalTime>
  <Words>700</Words>
  <Application>Microsoft Office PowerPoint</Application>
  <PresentationFormat>Широкоэкранный</PresentationFormat>
  <Paragraphs>123</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Trebuchet MS</vt:lpstr>
      <vt:lpstr>Office Theme</vt:lpstr>
      <vt:lpstr>«Особенности реализации рабочих программ по учебному предмету обществознание в соответствии с ФОП»</vt:lpstr>
      <vt:lpstr>Особенности преподавания основного общего образования (6–9 классы) по учебному предмету «Обществознание»</vt:lpstr>
      <vt:lpstr>Федеральный закон от 29.12.2012 N 273-ФЗ (ред. от 04.08.2023) "Об образовании в Российской Федерации"</vt:lpstr>
      <vt:lpstr>Презентация PowerPoint</vt:lpstr>
      <vt:lpstr>Презентация PowerPoint</vt:lpstr>
      <vt:lpstr>Планируемые результаты</vt:lpstr>
      <vt:lpstr>Презентация PowerPoint</vt:lpstr>
      <vt:lpstr>Презентация PowerPoint</vt:lpstr>
      <vt:lpstr>Презентация PowerPoint</vt:lpstr>
      <vt:lpstr>Презентация PowerPoint</vt:lpstr>
      <vt:lpstr>Презентация PowerPoint</vt:lpstr>
      <vt:lpstr>Библиотека цифрового образовательного контента</vt:lpstr>
      <vt:lpstr>Презентация PowerPoint</vt:lpstr>
      <vt:lpstr>Презентация PowerPoint</vt:lpstr>
      <vt:lpstr>Особенности преподавания среднего общего образования (10-11 классы) по учебному предмету «Обществознание»</vt:lpstr>
      <vt:lpstr>«Обществознание» 10-11 классы</vt:lpstr>
      <vt:lpstr>Учебно-методическое обеспечение</vt:lpstr>
      <vt:lpstr>Что такое ФОП?</vt:lpstr>
      <vt:lpstr>Результаты ОГЭ по обществознанию</vt:lpstr>
      <vt:lpstr>Результаты ОГЭ по обществознанию</vt:lpstr>
      <vt:lpstr>Результаты ЕГЭ по обществознанию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Концепция учебного предмета «Обществознание»</dc:title>
  <dc:creator>User</dc:creator>
  <cp:lastModifiedBy>User</cp:lastModifiedBy>
  <cp:revision>28</cp:revision>
  <dcterms:created xsi:type="dcterms:W3CDTF">2019-08-16T08:19:04Z</dcterms:created>
  <dcterms:modified xsi:type="dcterms:W3CDTF">2023-08-24T10:29:02Z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2019-04-25T00:00:00Z</vt:filetime>
  </property>
  <property fmtid="{D5CDD505-2E9C-101B-9397-08002B2CF9AE}" pid="3" name="Creator">
    <vt:lpwstr>Microsoft® PowerPoint® 2013</vt:lpwstr>
  </property>
  <property fmtid="{D5CDD505-2E9C-101B-9397-08002B2CF9AE}" pid="4" name="LastSaved">
    <vt:filetime>2019-08-16T00:00:00Z</vt:filetime>
  </property>
  <property fmtid="{D5CDD505-2E9C-101B-9397-08002B2CF9AE}" pid="5" name="ContentTypeId">
    <vt:lpwstr>0x010100533E0A40001E814E995471E0489B1028</vt:lpwstr>
  </property>
</Properties>
</file>