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«Разные территории Земли, их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обеспеченности ресурсами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142984"/>
          <a:ext cx="8286809" cy="3665604"/>
        </p:xfrm>
        <a:graphic>
          <a:graphicData uri="http://schemas.openxmlformats.org/drawingml/2006/table">
            <a:tbl>
              <a:tblPr/>
              <a:tblGrid>
                <a:gridCol w="1369330"/>
                <a:gridCol w="1074216"/>
                <a:gridCol w="1192262"/>
                <a:gridCol w="1192262"/>
                <a:gridCol w="1003389"/>
                <a:gridCol w="1227675"/>
                <a:gridCol w="1227675"/>
              </a:tblGrid>
              <a:tr h="244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Прибывшие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Выбывшие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других регионов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</a:t>
                      </a: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зарубеж-ных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другие регионы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зарубежные страны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Ямало-Ненецкий АО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13 685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11 450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17 699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17 048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Псковская область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9904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8553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10 664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10 310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Дагестан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31 027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30 613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40 841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40 661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Архангельская область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10 520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9291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1229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17 039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16 661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7158" y="214290"/>
            <a:ext cx="828680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В каком из перечисленных регионов число прибывших из зарубежных стран было наибольшим?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4929198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Ямало-Ненецкий АО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5500702"/>
            <a:ext cx="414340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Архангельская область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3438" y="4929198"/>
            <a:ext cx="414340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 Псковская область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5500702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Республика Дагестан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85720" y="2357430"/>
            <a:ext cx="1357322" cy="250033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929058" y="2357430"/>
            <a:ext cx="1214446" cy="242889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6000768"/>
            <a:ext cx="385765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таблице необходимые данные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6314" y="6143644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2" y="1142985"/>
          <a:ext cx="8643995" cy="3913036"/>
        </p:xfrm>
        <a:graphic>
          <a:graphicData uri="http://schemas.openxmlformats.org/drawingml/2006/table">
            <a:tbl>
              <a:tblPr/>
              <a:tblGrid>
                <a:gridCol w="1338347"/>
                <a:gridCol w="1154171"/>
                <a:gridCol w="1276953"/>
                <a:gridCol w="1276953"/>
                <a:gridCol w="1043665"/>
                <a:gridCol w="1276953"/>
                <a:gridCol w="1276953"/>
              </a:tblGrid>
              <a:tr h="29968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Прибывшие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Выбывшие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других регионов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зарубежных стран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другие регионы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зарубежные страны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Белгородская область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31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24 034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7350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19 639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Псковская область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9904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8553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10 664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10 310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 Дагестан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31 027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30 613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40 841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40 661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Мурманская область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15 250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13 781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22 667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21 737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4282" y="214290"/>
            <a:ext cx="871543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миграционный прирост всего населения Белгородской области .Ответ запишите в виде числа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214950"/>
            <a:ext cx="514353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 какой формуле вычислим миграционный прирост?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5143512"/>
            <a:ext cx="5143536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</a:t>
            </a:r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Привывшие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–Убывшие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 bwMode="auto">
          <a:xfrm rot="16200000">
            <a:off x="5464975" y="5322107"/>
            <a:ext cx="357190" cy="428628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5143512"/>
            <a:ext cx="300039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таблице необходимые данные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85720" y="2285992"/>
            <a:ext cx="1357322" cy="78581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643042" y="2285992"/>
            <a:ext cx="1143008" cy="78581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357818" y="2285992"/>
            <a:ext cx="1000132" cy="78581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6072206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28662" y="6000768"/>
            <a:ext cx="3857652" cy="70788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= 31384 – 20211</a:t>
            </a:r>
          </a:p>
          <a:p>
            <a:pPr algn="ctr"/>
            <a:r>
              <a:rPr lang="ru-RU" sz="20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= 11173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79.174.69.4/os/docs/0FA4DA9E3AE2BA1547B75F0B08EF6445/docs/GIA.GEO.2011.HC_01.06/img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758825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214290"/>
            <a:ext cx="800105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миграционный прирост населения Российской Федерации в 2009 г. Ответ запишите в виде числа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500702"/>
            <a:ext cx="514353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 какой формуле вычислим миграционный прирост?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5429264"/>
            <a:ext cx="5143536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</a:t>
            </a:r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Привывшие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–Убывшие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570" y="5500702"/>
            <a:ext cx="321471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на диаграмме необходимые данные</a:t>
            </a:r>
          </a:p>
        </p:txBody>
      </p:sp>
      <p:sp>
        <p:nvSpPr>
          <p:cNvPr id="8" name="Стрелка вниз 7"/>
          <p:cNvSpPr/>
          <p:nvPr/>
        </p:nvSpPr>
        <p:spPr bwMode="auto">
          <a:xfrm rot="16200000">
            <a:off x="5393537" y="5679297"/>
            <a:ext cx="357190" cy="428628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572396" y="1714488"/>
            <a:ext cx="642942" cy="785818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7643834" y="3714752"/>
            <a:ext cx="642942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628652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00892" y="2857496"/>
            <a:ext cx="1928826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248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79.174.69.4/os/docs/0FA4DA9E3AE2BA1547B75F0B08EF6445/docs/GIA.GEO.2011.HC_01.06/img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857232"/>
            <a:ext cx="671517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8596" y="214290"/>
            <a:ext cx="835824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За какой период произошло наиболее резкое сокращение числа прибывших в Российскую Федерацию?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6318984" y="2682148"/>
            <a:ext cx="4071966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Внимательно рассмотрите диаграмму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5143512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2000 – 2001 гг.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3438" y="5715016"/>
            <a:ext cx="421484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2008 – 2009 гг.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5715016"/>
            <a:ext cx="40719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3) 2003 – 2004 гг.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3437" y="5143512"/>
            <a:ext cx="421484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2002 – 2003 гг.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7554" y="628652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79.174.69.4/os/docs/0FA4DA9E3AE2BA1547B75F0B08EF6445/docs/G12.HC_01.25/xs3docsrc6ED00F825E639DB34B98F8F636234FDB_1_13304361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000108"/>
            <a:ext cx="757242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214290"/>
            <a:ext cx="814393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  <a:cs typeface="Times New Roman" pitchFamily="18" charset="0"/>
              </a:rPr>
              <a:t>Определите величину миграционного прироста населения России в 2004 г. Ответ запишите в виде числа.</a:t>
            </a:r>
            <a:endParaRPr lang="ru-RU" sz="2000" b="1" dirty="0"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000636"/>
            <a:ext cx="835824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что такое иммиграция и эмиграция. Найдите необходимые данные и по формуле миграционного прироста сделайте необходимые вычисления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5000636"/>
            <a:ext cx="8358246" cy="11387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Иммиграция – это въезд в страну (прибывшие), эмиграция (выбывшие) – выезд из страны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.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628652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8" y="2928934"/>
            <a:ext cx="2928958" cy="83099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119 – 80</a:t>
            </a:r>
          </a:p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39 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071546"/>
          <a:ext cx="8286803" cy="3742278"/>
        </p:xfrm>
        <a:graphic>
          <a:graphicData uri="http://schemas.openxmlformats.org/drawingml/2006/table">
            <a:tbl>
              <a:tblPr/>
              <a:tblGrid>
                <a:gridCol w="1357322"/>
                <a:gridCol w="1010336"/>
                <a:gridCol w="1183829"/>
                <a:gridCol w="1183829"/>
                <a:gridCol w="1183829"/>
                <a:gridCol w="1183829"/>
                <a:gridCol w="1183829"/>
              </a:tblGrid>
              <a:tr h="28771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Общий прирост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Естественный прирост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январь – июнь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январь – июнь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2010 г.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2009 г.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2010 г.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Приволжский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48,5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34,2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40,8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76,0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51,7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41,7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Северо-Кавказский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68,0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28,2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30,9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75,6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31,1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35,1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Уральский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25,2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9,4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11,0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Сибирский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15,6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5,8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5,2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4,4</a:t>
                      </a:r>
                      <a:endParaRPr lang="ru-RU" sz="180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entury" pitchFamily="18" charset="0"/>
                          <a:ea typeface="Times New Roman"/>
                          <a:cs typeface="Times New Roman"/>
                        </a:rPr>
                        <a:t>– 6,0</a:t>
                      </a:r>
                      <a:endParaRPr lang="ru-RU" sz="1800" dirty="0">
                        <a:latin typeface="Century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214290"/>
            <a:ext cx="828680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миграционный прирост населения Приволжского федерального округа в 2009 г. Ответ запишите в виде числа.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000636"/>
            <a:ext cx="514353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 какой формуле вычислим миграционный прирост, если известен общий прирост и естественный прирост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5000636"/>
            <a:ext cx="5143536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= Общий прирост – Естественный прирост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2132" y="5072074"/>
            <a:ext cx="321471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таблице необходимые данные</a:t>
            </a:r>
          </a:p>
        </p:txBody>
      </p:sp>
      <p:sp>
        <p:nvSpPr>
          <p:cNvPr id="7" name="Стрелка вниз 6"/>
          <p:cNvSpPr/>
          <p:nvPr/>
        </p:nvSpPr>
        <p:spPr bwMode="auto">
          <a:xfrm rot="16200000">
            <a:off x="5393537" y="5322107"/>
            <a:ext cx="357190" cy="428628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628652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28596" y="2000240"/>
            <a:ext cx="1357322" cy="71438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785918" y="2000240"/>
            <a:ext cx="1000132" cy="71438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143504" y="2071678"/>
            <a:ext cx="1214446" cy="6429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5000636"/>
            <a:ext cx="5143536" cy="120032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Мпр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- 48,5 – ( - 76,0) = 27,5</a:t>
            </a:r>
          </a:p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4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90"/>
            <a:ext cx="828680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миграционный прирост населения России в 2012 году. Ответ запишите в виде числа.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1026" name="Picture 2" descr="http://geo.sdamgia.ru/get_file?id=68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160" y="1124744"/>
            <a:ext cx="8545679" cy="430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743" y="5431768"/>
            <a:ext cx="3456177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таблице необходимые данные, выполните вычисления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004048" y="4293096"/>
            <a:ext cx="1357322" cy="504056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488641" y="4293096"/>
            <a:ext cx="1226763" cy="504056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5539489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04972" y="5517967"/>
            <a:ext cx="3997049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417 681-122 751=294930</a:t>
            </a:r>
          </a:p>
        </p:txBody>
      </p:sp>
    </p:spTree>
    <p:extLst>
      <p:ext uri="{BB962C8B-B14F-4D97-AF65-F5344CB8AC3E}">
        <p14:creationId xmlns:p14="http://schemas.microsoft.com/office/powerpoint/2010/main" xmlns="" val="310308103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eo-oge.sdamgia.ru/get_file?id=38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6"/>
            <a:ext cx="8266397" cy="250033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1357298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cs typeface="Arial" pitchFamily="34" charset="0"/>
              </a:rPr>
              <a:t>Изменение численности населения некоторых областей России в 2011 г..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14290"/>
            <a:ext cx="8286808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Используя данные таблицы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определите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, на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сколько человек сократилась численность населения Брянской области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в 2011 г. Ответ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запишите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в виде числа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pitchFamily="34" charset="0"/>
              </a:rPr>
              <a:t>.</a:t>
            </a:r>
            <a:endParaRPr lang="ru-RU" sz="2000" b="1" dirty="0" smtClean="0">
              <a:solidFill>
                <a:schemeClr val="tx1"/>
              </a:solidFill>
              <a:latin typeface="Century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357694"/>
            <a:ext cx="4857784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Изменение численности населения зависит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от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естественного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миграционного прироста(убыли).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Сделайте необходимые вычисления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828680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37072-41362= -</a:t>
            </a:r>
            <a:r>
              <a:rPr lang="ru-RU" sz="2800" b="1" dirty="0" smtClean="0">
                <a:latin typeface="Century" pitchFamily="18" charset="0"/>
              </a:rPr>
              <a:t>4290 </a:t>
            </a:r>
            <a:r>
              <a:rPr lang="ru-RU" sz="2800" b="1" dirty="0" smtClean="0">
                <a:latin typeface="Century" pitchFamily="18" charset="0"/>
              </a:rPr>
              <a:t>миграционный прирост(убыль</a:t>
            </a:r>
            <a:r>
              <a:rPr lang="ru-RU" sz="2800" b="1" dirty="0" smtClean="0">
                <a:latin typeface="Century" pitchFamily="18" charset="0"/>
              </a:rPr>
              <a:t>) </a:t>
            </a:r>
            <a:r>
              <a:rPr lang="ru-RU" sz="2800" b="1" dirty="0" smtClean="0">
                <a:latin typeface="Century" pitchFamily="18" charset="0"/>
              </a:rPr>
              <a:t>населения</a:t>
            </a:r>
            <a:endParaRPr lang="ru-RU" sz="2800" b="1" dirty="0" smtClean="0">
              <a:latin typeface="Century" pitchFamily="18" charset="0"/>
            </a:endParaRPr>
          </a:p>
          <a:p>
            <a:r>
              <a:rPr lang="ru-RU" sz="2800" b="1" dirty="0" smtClean="0">
                <a:latin typeface="Century" pitchFamily="18" charset="0"/>
              </a:rPr>
              <a:t>-4290+ (-6648)= -10938 общий </a:t>
            </a:r>
            <a:r>
              <a:rPr lang="ru-RU" sz="2800" b="1" dirty="0" smtClean="0">
                <a:latin typeface="Century" pitchFamily="18" charset="0"/>
              </a:rPr>
              <a:t>прирост(убыль</a:t>
            </a:r>
            <a:r>
              <a:rPr lang="ru-RU" sz="2800" dirty="0" smtClean="0">
                <a:latin typeface="Century" pitchFamily="18" charset="0"/>
              </a:rPr>
              <a:t>)</a:t>
            </a:r>
            <a:endParaRPr lang="ru-RU" sz="2800" dirty="0"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570" y="478632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A835A8-4AF5-4880-B0A5-467CA4CAED4E}"/>
</file>

<file path=customXml/itemProps2.xml><?xml version="1.0" encoding="utf-8"?>
<ds:datastoreItem xmlns:ds="http://schemas.openxmlformats.org/officeDocument/2006/customXml" ds:itemID="{E5B8B039-57C4-4B6B-8573-4F3D1424835F}"/>
</file>

<file path=customXml/itemProps3.xml><?xml version="1.0" encoding="utf-8"?>
<ds:datastoreItem xmlns:ds="http://schemas.openxmlformats.org/officeDocument/2006/customXml" ds:itemID="{3DD7C424-75B2-4374-B0CF-32501E287FCC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756</TotalTime>
  <Words>589</Words>
  <Application>Microsoft Office PowerPoint</Application>
  <PresentationFormat>Экран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74</cp:revision>
  <dcterms:modified xsi:type="dcterms:W3CDTF">2016-11-19T11:50:57Z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