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3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«Географические явления и процессы в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геосферах»)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90"/>
            <a:ext cx="850112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Во время экскурсии учащиеся сделали схематическую зарисовку залегания горных пород на обрыве у берега реки.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Расположите показанные на рисунке слои горных пород в порядке увеличения их возраста (от самого молодого до самого старого).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1857364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известняк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2428868"/>
            <a:ext cx="24288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2)суглинок с валунами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3429000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кварцит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57224" y="5572140"/>
          <a:ext cx="7929618" cy="5715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3206"/>
                <a:gridCol w="2643206"/>
                <a:gridCol w="2643206"/>
              </a:tblGrid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1868" y="645789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472" y="4214818"/>
            <a:ext cx="371477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где залегают самые молодые, а где самые старые слои горных пород</a:t>
            </a:r>
          </a:p>
        </p:txBody>
      </p:sp>
      <p:pic>
        <p:nvPicPr>
          <p:cNvPr id="22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785926"/>
            <a:ext cx="46005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Стрелка вверх 22"/>
          <p:cNvSpPr/>
          <p:nvPr/>
        </p:nvSpPr>
        <p:spPr>
          <a:xfrm>
            <a:off x="3357554" y="1909748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6572247" y="2235457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>
            <a:off x="3357554" y="2397101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6597902" y="2741975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3317919" y="2865750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>
            <a:off x="6595910" y="3080064"/>
            <a:ext cx="142876" cy="42862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906564" y="551096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3300"/>
                </a:solidFill>
                <a:latin typeface="Century" pitchFamily="18" charset="0"/>
              </a:rPr>
              <a:t>2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8852" y="551096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3300"/>
                </a:solidFill>
                <a:latin typeface="Century" pitchFamily="18" charset="0"/>
              </a:rPr>
              <a:t>1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1140" y="551096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3300"/>
                </a:solidFill>
                <a:latin typeface="Century" pitchFamily="18" charset="0"/>
              </a:rPr>
              <a:t>3</a:t>
            </a:r>
            <a:endParaRPr lang="ru-RU" sz="36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7686" y="4357694"/>
            <a:ext cx="4500594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Чем старше слой горных пород, тем глубже он залегает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509 C 0.01077 0.0037 0.01928 -0.00208 0.02726 -0.00278 C 0.03976 -0.00394 0.05209 -0.00417 0.06459 -0.00486 C 0.19306 -0.00324 0.18473 -0.01296 0.25712 0.00718 C 0.26632 0.00579 0.27153 0.00486 0.27952 0.00116 C 0.28994 0.00185 0.30139 -0.00301 0.31077 0.00324 C 0.31476 0.00602 0.31007 0.01528 0.30938 0.02106 C 0.30886 0.02546 0.30244 0.04907 0.30035 0.05093 C 0.29653 0.05463 0.29167 0.05671 0.28698 0.05694 C 0.26511 0.05764 0.24306 0.0581 0.22119 0.0588 C 0.20157 0.06829 0.17691 0.06204 0.15556 0.0669 C 0.14619 0.0662 0.13664 0.06597 0.12726 0.06481 C 0.12032 0.06389 0.11528 0.05926 0.10782 0.0588 C 0.08698 0.05764 0.06598 0.05764 0.04514 0.05694 C 0.03143 0.05069 0.02119 0.04838 0.00643 0.04699 C 0.004 0.0463 0.0007 0.04722 -0.00104 0.04491 C -0.00208 0.04352 0.00018 0.04097 0.00035 0.03889 C 0.00122 0.02755 0.00139 0.01644 0.00191 0.00509 Z " pathEditMode="relative" rAng="0" ptsTypes="ffffffffffffffffff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23774E-7 C 0.05677 -0.01781 0.09392 -0.00786 0.16562 -0.00786 " pathEditMode="relative" rAng="0" ptsTypes="f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C 0.03906 -0.00162 0.07899 -0.00578 0.1177 0.0044 C 0.17309 0.00371 0.22847 0.00232 0.28385 0.00232 C 0.29079 0.00232 0.30312 0.01297 0.30312 0.0132 C 0.30729 0.02107 0.30885 0.02061 0.30312 0.03241 C 0.30104 0.03681 0.2967 0.04537 0.2967 0.04561 C 0.2901 0.08172 0.24288 0.05463 0.2177 0.05811 C 0.15434 0.05741 0.09079 0.05741 0.02743 0.05602 C 0.01788 0.05579 0.00937 0.05209 0.00156 0.04537 C -0.00695 0.02778 -0.00417 0.02269 3.88889E-6 -3.33333E-6 Z " pathEditMode="relative" rAng="0" ptsTypes="ffffffffff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23774E-7 C 0.05677 -0.01781 0.09392 -0.00786 0.16562 -0.00786 " pathEditMode="relative" rAng="0" ptsTypes="fA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20259E-7 C 0.00885 -0.00138 0.01736 -0.00716 0.02535 -0.00786 C 0.03785 -0.00901 0.05017 -0.00925 0.06267 -0.00994 C 0.19115 -0.00832 0.18281 -0.01803 0.25521 0.00209 C 0.26441 0.0007 0.26962 -0.00023 0.2776 -0.00393 C 0.28802 -0.00323 0.29948 -0.00809 0.30885 -0.00185 C 0.31285 0.00093 0.30816 0.01018 0.30747 0.01596 C 0.30694 0.02036 0.30052 0.04395 0.29844 0.0458 C 0.29462 0.0495 0.28976 0.05158 0.28507 0.05181 C 0.26319 0.0525 0.24115 0.05296 0.21927 0.05366 C 0.19965 0.06314 0.175 0.0569 0.15365 0.06175 C 0.14427 0.06106 0.13472 0.06083 0.12535 0.05967 C 0.1184 0.05875 0.11337 0.05412 0.1059 0.05366 C 0.08507 0.0525 0.06406 0.0525 0.04323 0.05181 C 0.02951 0.04556 0.01927 0.04325 0.00451 0.04186 C 0.00208 0.04117 -0.00121 0.0421 -0.00295 0.03978 C -0.00399 0.03839 -0.00174 0.03585 -0.00156 0.03377 C -0.00069 0.02244 -0.00052 0.01134 4.72222E-6 1.20259E-7 Z " pathEditMode="relative" ptsTypes="ffffffffffffffffff">
                                      <p:cBhvr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23774E-7 C 0.05677 -0.01781 0.09392 -0.00786 0.16562 -0.00786 " pathEditMode="relative" rAng="0" ptsTypes="fA">
                                      <p:cBhvr>
                                        <p:cTn id="5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E4A6F4-6329-440B-BD29-2251BFFE2410}"/>
</file>

<file path=customXml/itemProps2.xml><?xml version="1.0" encoding="utf-8"?>
<ds:datastoreItem xmlns:ds="http://schemas.openxmlformats.org/officeDocument/2006/customXml" ds:itemID="{9B78BECD-1C33-4A64-825F-17F2DF918416}"/>
</file>

<file path=customXml/itemProps3.xml><?xml version="1.0" encoding="utf-8"?>
<ds:datastoreItem xmlns:ds="http://schemas.openxmlformats.org/officeDocument/2006/customXml" ds:itemID="{FB9517EE-2485-4CDD-95B0-6DD2EC7347F9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722</TotalTime>
  <Words>102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71</cp:revision>
  <dcterms:modified xsi:type="dcterms:W3CDTF">2016-11-18T19:22:31Z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