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266" r:id="rId2"/>
    <p:sldId id="267" r:id="rId3"/>
    <p:sldId id="268" r:id="rId4"/>
    <p:sldId id="270" r:id="rId5"/>
    <p:sldId id="271" r:id="rId6"/>
    <p:sldId id="272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2D45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3606" autoAdjust="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BD6-2953-4675-9BFE-8EA1D701B40F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FC69-E2CC-4FFE-9540-35503ECC1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6519446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entury" pitchFamily="18" charset="0"/>
              </a:rPr>
              <a:t>Элективный курс «Актуальные вопросы Государственной итоговой аттестации по географии»</a:t>
            </a: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(разбор заданий занятия «Географическое положение России»)</a:t>
            </a:r>
            <a:endParaRPr lang="ru-RU" sz="4000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47106" name="Picture 2" descr="http://sch14.ru/wp-content/uploads/2015/01/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357554" cy="116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28680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С какой из перечисленных стран Россия имеет как сухопутную, так и морскую границу?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1428736"/>
            <a:ext cx="242889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Эстония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1428736"/>
            <a:ext cx="242889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Белоруссия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46" y="2143116"/>
            <a:ext cx="242889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Монголия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190" y="2143116"/>
            <a:ext cx="242889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Япония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00100" y="3143248"/>
            <a:ext cx="3143272" cy="1428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Вспомните соседей </a:t>
            </a:r>
            <a:endParaRPr lang="ru-RU" sz="24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России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первого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порядка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 bwMode="auto">
          <a:xfrm>
            <a:off x="5286380" y="3071810"/>
            <a:ext cx="3286148" cy="1714512"/>
          </a:xfrm>
          <a:prstGeom prst="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Обратитесь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к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политико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административной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карте, 9 класс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357187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entury" pitchFamily="18" charset="0"/>
              </a:rPr>
              <a:t>и</a:t>
            </a:r>
            <a:endParaRPr lang="ru-RU" sz="4400" b="1" dirty="0">
              <a:latin typeface="Century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4929198"/>
            <a:ext cx="2500330" cy="830997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gdgeo.ucoz.ru/_nw/0/57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5904147"/>
          </a:xfrm>
          <a:prstGeom prst="rect">
            <a:avLst/>
          </a:prstGeom>
          <a:noFill/>
        </p:spPr>
      </p:pic>
      <p:sp>
        <p:nvSpPr>
          <p:cNvPr id="12" name="Стрелка вниз 11"/>
          <p:cNvSpPr/>
          <p:nvPr/>
        </p:nvSpPr>
        <p:spPr bwMode="auto">
          <a:xfrm>
            <a:off x="5000628" y="5214950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4214818"/>
            <a:ext cx="2428860" cy="10001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Белоруссия –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только сухопутная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граница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857224" y="2214554"/>
            <a:ext cx="142876" cy="1928826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5-конечная звезда 17"/>
          <p:cNvSpPr/>
          <p:nvPr/>
        </p:nvSpPr>
        <p:spPr bwMode="auto">
          <a:xfrm>
            <a:off x="5000628" y="4714884"/>
            <a:ext cx="357190" cy="285752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5-конечная звезда 18"/>
          <p:cNvSpPr/>
          <p:nvPr/>
        </p:nvSpPr>
        <p:spPr bwMode="auto">
          <a:xfrm>
            <a:off x="857224" y="1928802"/>
            <a:ext cx="285752" cy="214314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5-конечная звезда 19"/>
          <p:cNvSpPr/>
          <p:nvPr/>
        </p:nvSpPr>
        <p:spPr bwMode="auto">
          <a:xfrm>
            <a:off x="8786810" y="4286256"/>
            <a:ext cx="357190" cy="285752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 flipH="1">
            <a:off x="8358214" y="4429132"/>
            <a:ext cx="142876" cy="857256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5-конечная звезда 22"/>
          <p:cNvSpPr/>
          <p:nvPr/>
        </p:nvSpPr>
        <p:spPr bwMode="auto">
          <a:xfrm>
            <a:off x="1214414" y="1428736"/>
            <a:ext cx="214314" cy="142876"/>
          </a:xfrm>
          <a:prstGeom prst="star5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071934" y="5572140"/>
            <a:ext cx="2428860" cy="10001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Монголия –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только сухопутная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граница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715140" y="5286388"/>
            <a:ext cx="2428860" cy="10001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Япония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–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</a:rPr>
              <a:t>только морская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граница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 rot="8857180" flipH="1">
            <a:off x="1081714" y="1017894"/>
            <a:ext cx="175104" cy="374311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0" y="0"/>
            <a:ext cx="2571736" cy="10001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Эстония–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сухопутная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 морская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границы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Управляющая кнопка: назад 27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28680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На каком из перечисленных полуостровов находится крайняя северная материковая точка России?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9190" y="1428736"/>
            <a:ext cx="242889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Таймыр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4546" y="1428736"/>
            <a:ext cx="242889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Кольский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46" y="2143116"/>
            <a:ext cx="242889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</a:t>
            </a:r>
            <a:r>
              <a:rPr lang="ru-RU" sz="2400" dirty="0" err="1" smtClean="0">
                <a:latin typeface="Century" pitchFamily="18" charset="0"/>
              </a:rPr>
              <a:t>Гыданский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143116"/>
            <a:ext cx="242889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Чукотский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71538" y="3571876"/>
            <a:ext cx="3143272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Вспомните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названия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3300"/>
                </a:solidFill>
                <a:latin typeface="Times New Roman" pitchFamily="18" charset="0"/>
              </a:rPr>
              <a:t>крайних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 точек РФ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 bwMode="auto">
          <a:xfrm>
            <a:off x="5286380" y="3071810"/>
            <a:ext cx="3286148" cy="1714512"/>
          </a:xfrm>
          <a:prstGeom prst="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Обратитесь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физической карте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России, 8 класс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7686" y="357187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entury" pitchFamily="18" charset="0"/>
              </a:rPr>
              <a:t>и</a:t>
            </a:r>
            <a:endParaRPr lang="ru-RU" sz="4400" b="1" dirty="0">
              <a:latin typeface="Century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4929198"/>
            <a:ext cx="2500330" cy="830997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\Pictures\img009.jpg"/>
          <p:cNvPicPr>
            <a:picLocks noChangeAspect="1" noChangeArrowheads="1"/>
          </p:cNvPicPr>
          <p:nvPr/>
        </p:nvPicPr>
        <p:blipFill>
          <a:blip r:embed="rId2" cstate="print"/>
          <a:srcRect l="3509" b="5645"/>
          <a:stretch>
            <a:fillRect/>
          </a:stretch>
        </p:blipFill>
        <p:spPr bwMode="auto">
          <a:xfrm>
            <a:off x="0" y="0"/>
            <a:ext cx="4429156" cy="5786454"/>
          </a:xfrm>
          <a:prstGeom prst="rect">
            <a:avLst/>
          </a:prstGeom>
          <a:noFill/>
        </p:spPr>
      </p:pic>
      <p:pic>
        <p:nvPicPr>
          <p:cNvPr id="1027" name="Picture 3" descr="C:\Users\Wi\Pictures\img008.jpg"/>
          <p:cNvPicPr>
            <a:picLocks noChangeAspect="1" noChangeArrowheads="1"/>
          </p:cNvPicPr>
          <p:nvPr/>
        </p:nvPicPr>
        <p:blipFill>
          <a:blip r:embed="rId3" cstate="print"/>
          <a:srcRect b="5959"/>
          <a:stretch>
            <a:fillRect/>
          </a:stretch>
        </p:blipFill>
        <p:spPr bwMode="auto">
          <a:xfrm>
            <a:off x="4429124" y="0"/>
            <a:ext cx="4516592" cy="5786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4429124" y="3786190"/>
            <a:ext cx="2143140" cy="21431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rot="5400000" flipH="1" flipV="1">
            <a:off x="3679026" y="2107398"/>
            <a:ext cx="2571769" cy="785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Овал 10"/>
          <p:cNvSpPr/>
          <p:nvPr/>
        </p:nvSpPr>
        <p:spPr bwMode="auto">
          <a:xfrm>
            <a:off x="4572000" y="1214422"/>
            <a:ext cx="857256" cy="42862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Управляющая кнопка: назад 13">
            <a:hlinkClick r:id="rId4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42968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10000"/>
                  </a:schemeClr>
                </a:solidFill>
                <a:latin typeface="Century" pitchFamily="18" charset="0"/>
              </a:rPr>
              <a:t>Крайняя южная точка территории России расположена на территории 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7158" y="2071678"/>
            <a:ext cx="428628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Республика Дагестан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1428736"/>
            <a:ext cx="428628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1)Республика Алтай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2" y="1428736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Приморский край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2" y="2071678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Краснодарский край</a:t>
            </a: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 bwMode="auto">
          <a:xfrm>
            <a:off x="1500166" y="3071810"/>
            <a:ext cx="7072362" cy="928694"/>
          </a:xfrm>
          <a:prstGeom prst="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Сопоставьте физическую 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политико-административные карты РФ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8992" y="4929198"/>
            <a:ext cx="2500330" cy="830997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\Pictures\img009.jpg"/>
          <p:cNvPicPr>
            <a:picLocks noChangeAspect="1" noChangeArrowheads="1"/>
          </p:cNvPicPr>
          <p:nvPr/>
        </p:nvPicPr>
        <p:blipFill>
          <a:blip r:embed="rId2" cstate="print"/>
          <a:srcRect l="3509" b="5645"/>
          <a:stretch>
            <a:fillRect/>
          </a:stretch>
        </p:blipFill>
        <p:spPr bwMode="auto">
          <a:xfrm>
            <a:off x="0" y="0"/>
            <a:ext cx="2500298" cy="3266505"/>
          </a:xfrm>
          <a:prstGeom prst="rect">
            <a:avLst/>
          </a:prstGeom>
          <a:noFill/>
        </p:spPr>
      </p:pic>
      <p:pic>
        <p:nvPicPr>
          <p:cNvPr id="8" name="Picture 3" descr="C:\Users\Wi\Pictures\img008.jpg"/>
          <p:cNvPicPr>
            <a:picLocks noChangeAspect="1" noChangeArrowheads="1"/>
          </p:cNvPicPr>
          <p:nvPr/>
        </p:nvPicPr>
        <p:blipFill>
          <a:blip r:embed="rId3" cstate="print"/>
          <a:srcRect b="5959"/>
          <a:stretch>
            <a:fillRect/>
          </a:stretch>
        </p:blipFill>
        <p:spPr bwMode="auto">
          <a:xfrm>
            <a:off x="2500298" y="0"/>
            <a:ext cx="2564970" cy="3286124"/>
          </a:xfrm>
          <a:prstGeom prst="rect">
            <a:avLst/>
          </a:prstGeom>
          <a:noFill/>
        </p:spPr>
      </p:pic>
      <p:pic>
        <p:nvPicPr>
          <p:cNvPr id="14" name="Picture 4" descr="http://gdgeo.ucoz.ru/_nw/0/57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5143504" cy="332108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 bwMode="auto">
          <a:xfrm>
            <a:off x="2500298" y="2214554"/>
            <a:ext cx="1143008" cy="14287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rot="10800000">
            <a:off x="1285852" y="1643050"/>
            <a:ext cx="1214446" cy="5715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Овал 19"/>
          <p:cNvSpPr/>
          <p:nvPr/>
        </p:nvSpPr>
        <p:spPr bwMode="auto">
          <a:xfrm>
            <a:off x="285720" y="5286388"/>
            <a:ext cx="357190" cy="28575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6380" y="214290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Найти южную точку РФ, ответить на вопрос «В каком субъекте находится эта точка?» </a:t>
            </a:r>
            <a:endParaRPr lang="ru-RU" sz="2000" dirty="0">
              <a:latin typeface="Century" pitchFamily="18" charset="0"/>
            </a:endParaRPr>
          </a:p>
        </p:txBody>
      </p:sp>
      <p:pic>
        <p:nvPicPr>
          <p:cNvPr id="3074" name="Picture 2" descr="http://uch-market.ru/image/cache/catalog/DROFA/85340-500x500.jpg"/>
          <p:cNvPicPr>
            <a:picLocks noChangeAspect="1" noChangeArrowheads="1"/>
          </p:cNvPicPr>
          <p:nvPr/>
        </p:nvPicPr>
        <p:blipFill>
          <a:blip r:embed="rId5"/>
          <a:srcRect l="13000" r="13499"/>
          <a:stretch>
            <a:fillRect/>
          </a:stretch>
        </p:blipFill>
        <p:spPr bwMode="auto">
          <a:xfrm rot="21040248">
            <a:off x="5471516" y="1771738"/>
            <a:ext cx="1785950" cy="2429847"/>
          </a:xfrm>
          <a:prstGeom prst="rect">
            <a:avLst/>
          </a:prstGeom>
          <a:noFill/>
        </p:spPr>
      </p:pic>
      <p:pic>
        <p:nvPicPr>
          <p:cNvPr id="3081" name="Picture 9" descr="C:\Users\Wi\Desktop\9ychebnikiruychebnikiru_5098204.jpg"/>
          <p:cNvPicPr>
            <a:picLocks noChangeAspect="1" noChangeArrowheads="1"/>
          </p:cNvPicPr>
          <p:nvPr/>
        </p:nvPicPr>
        <p:blipFill>
          <a:blip r:embed="rId6"/>
          <a:srcRect l="20000" r="20000"/>
          <a:stretch>
            <a:fillRect/>
          </a:stretch>
        </p:blipFill>
        <p:spPr bwMode="auto">
          <a:xfrm rot="817150">
            <a:off x="7173239" y="1954304"/>
            <a:ext cx="1714512" cy="23812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929322" y="450057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" pitchFamily="18" charset="0"/>
              </a:rPr>
              <a:t>Рекомендуемые атласы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23" name="Управляющая кнопка: назад 22">
            <a:hlinkClick r:id="rId7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46845F-B3A8-4889-876B-2AD0DA6F08A0}"/>
</file>

<file path=customXml/itemProps2.xml><?xml version="1.0" encoding="utf-8"?>
<ds:datastoreItem xmlns:ds="http://schemas.openxmlformats.org/officeDocument/2006/customXml" ds:itemID="{42C20184-0806-45D9-A78E-DCFB55FF65EB}"/>
</file>

<file path=customXml/itemProps3.xml><?xml version="1.0" encoding="utf-8"?>
<ds:datastoreItem xmlns:ds="http://schemas.openxmlformats.org/officeDocument/2006/customXml" ds:itemID="{226AB4C1-4CBA-48F4-A9C8-F5EEBC390A76}"/>
</file>

<file path=docProps/app.xml><?xml version="1.0" encoding="utf-8"?>
<Properties xmlns="http://schemas.openxmlformats.org/officeDocument/2006/extended-properties" xmlns:vt="http://schemas.openxmlformats.org/officeDocument/2006/docPropsVTypes">
  <Template>Природопользование и геоэкология</Template>
  <TotalTime>781</TotalTime>
  <Words>177</Words>
  <Application>Microsoft Office PowerPoint</Application>
  <PresentationFormat>Экран (4:3)</PresentationFormat>
  <Paragraphs>51</Paragraphs>
  <Slides>7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Электронная паутина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Wi</cp:lastModifiedBy>
  <cp:revision>75</cp:revision>
  <dcterms:modified xsi:type="dcterms:W3CDTF">2016-11-18T19:03:40Z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