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"/>
  </p:notesMasterIdLst>
  <p:sldIdLst>
    <p:sldId id="266" r:id="rId2"/>
    <p:sldId id="277" r:id="rId3"/>
    <p:sldId id="27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2D45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785786" y="6519446"/>
            <a:ext cx="77867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14422"/>
            <a:ext cx="85725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3300"/>
                </a:solidFill>
                <a:latin typeface="Century" pitchFamily="18" charset="0"/>
              </a:rPr>
              <a:t>Элективный курс «Актуальные вопросы Государственной итоговой аттестации по географии»</a:t>
            </a: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(разбор заданий занятия </a:t>
            </a:r>
            <a:endParaRPr lang="ru-RU" sz="4000" dirty="0" smtClean="0">
              <a:solidFill>
                <a:srgbClr val="800000"/>
              </a:solidFill>
              <a:latin typeface="Century" pitchFamily="18" charset="0"/>
            </a:endParaRP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«</a:t>
            </a:r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Разные территории Земли: анализ </a:t>
            </a:r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карты</a:t>
            </a:r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»)</a:t>
            </a:r>
            <a:endParaRPr lang="ru-RU" sz="4000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47106" name="Picture 2" descr="http://sch14.ru/wp-content/uploads/2015/01/g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3357554" cy="1160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786874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Карта погоды составлена на 12 апреля. В каком из перечисленных городов, показанных на карте, на следующий день наиболее вероятно существенное похолодание?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285860"/>
            <a:ext cx="6186488" cy="360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42844" y="2500306"/>
            <a:ext cx="2428892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3) Омск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2844" y="1357298"/>
            <a:ext cx="2428892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1)Пермь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844" y="1928802"/>
            <a:ext cx="2428892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2) Сыктывкар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2844" y="3071810"/>
            <a:ext cx="2428892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4)Тюмень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2844" y="3714752"/>
            <a:ext cx="2428892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1. Найдите на карте города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 bwMode="auto">
          <a:xfrm>
            <a:off x="5286380" y="3857628"/>
            <a:ext cx="357190" cy="285752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 bwMode="auto">
          <a:xfrm>
            <a:off x="4929190" y="3786190"/>
            <a:ext cx="357190" cy="285752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 bwMode="auto">
          <a:xfrm>
            <a:off x="5072066" y="3000372"/>
            <a:ext cx="500066" cy="428628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 bwMode="auto">
          <a:xfrm>
            <a:off x="5929322" y="4714884"/>
            <a:ext cx="428628" cy="142876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Стрелка вниз 21"/>
          <p:cNvSpPr/>
          <p:nvPr/>
        </p:nvSpPr>
        <p:spPr bwMode="auto">
          <a:xfrm>
            <a:off x="1142976" y="4429132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2844" y="4857760"/>
            <a:ext cx="2428892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2. С чем может быть связано похолодание?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42844" y="4857761"/>
            <a:ext cx="2428892" cy="132343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</a:rPr>
              <a:t>С прохождением холодного атмосферного фронта</a:t>
            </a:r>
          </a:p>
        </p:txBody>
      </p:sp>
      <p:sp>
        <p:nvSpPr>
          <p:cNvPr id="18" name="Стрелка вниз 17"/>
          <p:cNvSpPr/>
          <p:nvPr/>
        </p:nvSpPr>
        <p:spPr bwMode="auto">
          <a:xfrm rot="16200000">
            <a:off x="2510069" y="5296159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28926" y="5143512"/>
            <a:ext cx="5857916" cy="707886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3. Посмотрите какой город находится в зоне действия холодного атмосферного фронта</a:t>
            </a:r>
          </a:p>
        </p:txBody>
      </p:sp>
      <p:sp>
        <p:nvSpPr>
          <p:cNvPr id="21" name="Овал 20"/>
          <p:cNvSpPr/>
          <p:nvPr/>
        </p:nvSpPr>
        <p:spPr bwMode="auto">
          <a:xfrm>
            <a:off x="6858016" y="2071678"/>
            <a:ext cx="1928826" cy="500066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71934" y="6072206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24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79.174.69.4/os/docs/0FA4DA9E3AE2BA1547B75F0B08EF6445/docs/9EE6A140EE88A9A442479994F3A192C7/xs3docsrc9EE6A140EE88A9A442479994F3A192C7_2_139152140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736" y="1340768"/>
            <a:ext cx="6510139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23528" y="188640"/>
            <a:ext cx="8496944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Century" pitchFamily="18" charset="0"/>
              </a:rPr>
              <a:t>Карта погоды составлена на 13 мая. В каком из перечисленных городов, показанных на карте, на следующий день наиболее вероятно существенное потепление?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70651" y="5143193"/>
            <a:ext cx="2720492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1) Сыктывкар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62465" y="5133568"/>
            <a:ext cx="2637927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2) Тюмень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60505" y="5776509"/>
            <a:ext cx="2639887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4) Омск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08695" y="5744513"/>
            <a:ext cx="2682448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3)Волгоград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1336" y="1340768"/>
            <a:ext cx="1799786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1. Найдите на карте города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3344" y="2630744"/>
            <a:ext cx="1777778" cy="132343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2. Вспомните, с чем связано потепление?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9102" y="2589718"/>
            <a:ext cx="1885936" cy="163121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</a:rPr>
              <a:t>С </a:t>
            </a:r>
            <a:r>
              <a:rPr lang="ru-RU" sz="2000" b="1" dirty="0" err="1" smtClean="0">
                <a:solidFill>
                  <a:schemeClr val="tx1"/>
                </a:solidFill>
                <a:latin typeface="Century" pitchFamily="18" charset="0"/>
              </a:rPr>
              <a:t>прохожде-нием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</a:rPr>
              <a:t> тёплого атмосферного фронта</a:t>
            </a:r>
          </a:p>
          <a:p>
            <a:pPr algn="ctr"/>
            <a:endParaRPr lang="ru-RU" sz="2000" b="1" dirty="0" smtClean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 bwMode="auto">
          <a:xfrm>
            <a:off x="922634" y="2305416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2577" y="4435307"/>
            <a:ext cx="1756965" cy="707886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 bwMode="auto">
          <a:xfrm>
            <a:off x="2979539" y="3704150"/>
            <a:ext cx="428628" cy="500066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4756556" y="3068040"/>
            <a:ext cx="559662" cy="491174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 bwMode="auto">
          <a:xfrm>
            <a:off x="5000650" y="4007761"/>
            <a:ext cx="463159" cy="392909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 bwMode="auto">
          <a:xfrm>
            <a:off x="5652120" y="4820209"/>
            <a:ext cx="450404" cy="264975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 bwMode="auto">
          <a:xfrm>
            <a:off x="6648388" y="1641683"/>
            <a:ext cx="2209321" cy="663733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3995060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FE21FF-2F8C-41B4-AED5-00AF665F58AD}"/>
</file>

<file path=customXml/itemProps2.xml><?xml version="1.0" encoding="utf-8"?>
<ds:datastoreItem xmlns:ds="http://schemas.openxmlformats.org/officeDocument/2006/customXml" ds:itemID="{1DCC39C4-B3AF-4992-99A6-F0FA2D2714A9}"/>
</file>

<file path=customXml/itemProps3.xml><?xml version="1.0" encoding="utf-8"?>
<ds:datastoreItem xmlns:ds="http://schemas.openxmlformats.org/officeDocument/2006/customXml" ds:itemID="{9BBBF2EC-6D47-4EFB-91E5-1F6EA921A26F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717</TotalTime>
  <Words>152</Words>
  <Application>Microsoft Office PowerPoint</Application>
  <PresentationFormat>Экран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Электронная паутина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Wi</cp:lastModifiedBy>
  <cp:revision>70</cp:revision>
  <dcterms:modified xsi:type="dcterms:W3CDTF">2016-11-13T13:32:50Z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