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6"/>
  </p:notesMasterIdLst>
  <p:sldIdLst>
    <p:sldId id="266" r:id="rId2"/>
    <p:sldId id="267" r:id="rId3"/>
    <p:sldId id="268" r:id="rId4"/>
    <p:sldId id="26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 varScale="1">
        <p:scale>
          <a:sx n="68" d="100"/>
          <a:sy n="68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85786" y="6519446"/>
            <a:ext cx="77867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2"/>
            <a:ext cx="85725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3300"/>
                </a:solidFill>
                <a:latin typeface="Century" pitchFamily="18" charset="0"/>
              </a:rPr>
              <a:t>Элективный курс «Актуальные вопросы Государственной итоговой аттестации по географии»</a:t>
            </a: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(разбор заданий занятия </a:t>
            </a:r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«Выявление признаков географических объектов </a:t>
            </a: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и явлений»)</a:t>
            </a:r>
            <a:endParaRPr lang="ru-RU" sz="4000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47106" name="Picture 2" descr="http://sch14.ru/wp-content/uploads/2015/01/g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3357554" cy="116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429684" cy="34778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Определите страну по её краткому описанию. </a:t>
            </a:r>
          </a:p>
          <a:p>
            <a:pPr algn="just"/>
            <a:r>
              <a:rPr lang="ru-RU" sz="2000" b="1" dirty="0" smtClean="0">
                <a:latin typeface="Century" pitchFamily="18" charset="0"/>
              </a:rPr>
              <a:t>Особенностями географического положения этой страны являются наличие границы с Россией и отсутствие выхода к морю. </a:t>
            </a:r>
            <a:r>
              <a:rPr lang="ru-RU" sz="2000" b="1" dirty="0" err="1" smtClean="0">
                <a:latin typeface="Century" pitchFamily="18" charset="0"/>
              </a:rPr>
              <a:t>Бóльшая</a:t>
            </a:r>
            <a:r>
              <a:rPr lang="ru-RU" sz="2000" b="1" dirty="0" smtClean="0">
                <a:latin typeface="Century" pitchFamily="18" charset="0"/>
              </a:rPr>
              <a:t> часть территории расположена на высоте свыше 1000 м над уровнем моря, некоторые горные хребты достигают 4000 м и выше. Климат резко континентальный, с максимальными амплитудами суточных и годовых температур. В некоторых районах распространена многолетняя мерзлота. Основной ландшафт –сухие степи, примерно четверть территории занята пустыней. Средняя плотность населения – около 2 человек на км². Большинство верующих исповедуют буддизм.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14678" y="5643578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58" y="4071942"/>
            <a:ext cx="8358246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Найдите в тексте ключевые слова.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 Воспользуйтесь необходимыми картами.</a:t>
            </a:r>
            <a:endParaRPr lang="ru-RU" sz="20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 bwMode="auto">
          <a:xfrm>
            <a:off x="4929190" y="3714752"/>
            <a:ext cx="1000132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Прямая соединительная линия 7"/>
          <p:cNvCxnSpPr/>
          <p:nvPr/>
        </p:nvCxnSpPr>
        <p:spPr bwMode="auto">
          <a:xfrm>
            <a:off x="4143372" y="1285860"/>
            <a:ext cx="3143272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Прямая соединительная линия 9"/>
          <p:cNvCxnSpPr/>
          <p:nvPr/>
        </p:nvCxnSpPr>
        <p:spPr bwMode="auto">
          <a:xfrm>
            <a:off x="428596" y="2214554"/>
            <a:ext cx="392909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Прямая соединительная линия 11"/>
          <p:cNvCxnSpPr/>
          <p:nvPr/>
        </p:nvCxnSpPr>
        <p:spPr bwMode="auto">
          <a:xfrm>
            <a:off x="3571868" y="1928802"/>
            <a:ext cx="500066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428596" y="3143248"/>
            <a:ext cx="1500198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Прямая соединительная линия 15"/>
          <p:cNvCxnSpPr/>
          <p:nvPr/>
        </p:nvCxnSpPr>
        <p:spPr bwMode="auto">
          <a:xfrm>
            <a:off x="357158" y="1285860"/>
            <a:ext cx="3429024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714612" y="5072074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entury" pitchFamily="18" charset="0"/>
              </a:rPr>
              <a:t>Монголия</a:t>
            </a:r>
            <a:endParaRPr lang="ru-RU" sz="2400" b="1" dirty="0"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501122" cy="31700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Определите регион по описанию</a:t>
            </a:r>
          </a:p>
          <a:p>
            <a:pPr algn="just"/>
            <a:r>
              <a:rPr lang="ru-RU" sz="2000" b="1" dirty="0" smtClean="0">
                <a:latin typeface="Century" pitchFamily="18" charset="0"/>
              </a:rPr>
              <a:t>Это одна из крупных по размерам территории республик в составе РФ. Климат умеренно континентальный. Значительное преобладание количества выпадающих атмосферных осадков над испарением и преобладание низменного рельефа определили повышенную заболоченность. Около 80% территории занимают леса. Разведаны запасы нефти, природного газа, </a:t>
            </a:r>
            <a:br>
              <a:rPr lang="ru-RU" sz="2000" b="1" dirty="0" smtClean="0">
                <a:latin typeface="Century" pitchFamily="18" charset="0"/>
              </a:rPr>
            </a:br>
            <a:r>
              <a:rPr lang="ru-RU" sz="2000" b="1" dirty="0" smtClean="0">
                <a:latin typeface="Century" pitchFamily="18" charset="0"/>
              </a:rPr>
              <a:t>угля, бокситов и др. Ведущие отрасли промышленности: топливная, лесозаготовительная, деревообрабатывающая и целлюлозно-бумажная.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71604" y="3786190"/>
            <a:ext cx="6000792" cy="40011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Выделите в тексте ключевые слова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 bwMode="auto">
          <a:xfrm>
            <a:off x="6357950" y="857232"/>
            <a:ext cx="1214446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Прямая соединительная линия 6"/>
          <p:cNvCxnSpPr/>
          <p:nvPr/>
        </p:nvCxnSpPr>
        <p:spPr bwMode="auto">
          <a:xfrm>
            <a:off x="1357290" y="1142984"/>
            <a:ext cx="5143536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Прямая соединительная линия 8"/>
          <p:cNvCxnSpPr/>
          <p:nvPr/>
        </p:nvCxnSpPr>
        <p:spPr bwMode="auto">
          <a:xfrm>
            <a:off x="2500298" y="1785926"/>
            <a:ext cx="4500594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Прямая соединительная линия 11"/>
          <p:cNvCxnSpPr/>
          <p:nvPr/>
        </p:nvCxnSpPr>
        <p:spPr bwMode="auto">
          <a:xfrm>
            <a:off x="428596" y="2071678"/>
            <a:ext cx="3643338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428596" y="2428868"/>
            <a:ext cx="642942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Прямая соединительная линия 15"/>
          <p:cNvCxnSpPr/>
          <p:nvPr/>
        </p:nvCxnSpPr>
        <p:spPr bwMode="auto">
          <a:xfrm>
            <a:off x="3500430" y="2428868"/>
            <a:ext cx="5143536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Прямая соединительная линия 17"/>
          <p:cNvCxnSpPr/>
          <p:nvPr/>
        </p:nvCxnSpPr>
        <p:spPr bwMode="auto">
          <a:xfrm>
            <a:off x="428596" y="2714620"/>
            <a:ext cx="642942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000364" y="5143512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071802" y="4500570"/>
            <a:ext cx="3929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Century" pitchFamily="18" charset="0"/>
              </a:rPr>
              <a:t>Республика Коми</a:t>
            </a:r>
            <a:endParaRPr lang="ru-RU" sz="2400" b="1" dirty="0"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8501122" cy="25545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latin typeface="Century" pitchFamily="18" charset="0"/>
              </a:rPr>
              <a:t>Определите город по описанию.</a:t>
            </a:r>
          </a:p>
          <a:p>
            <a:pPr algn="just"/>
            <a:r>
              <a:rPr lang="ru-RU" sz="2000" b="1" dirty="0" smtClean="0">
                <a:latin typeface="Century" pitchFamily="18" charset="0"/>
              </a:rPr>
              <a:t>Этот город был основан на пересечении древнейших торговых путей между Европой и Азией. Расположен в дельте крупнейшей реки Европейской части России. В городе действуют предприятия топливно-энергетического комплекса, судостроения и пищевой промышленности. Город является крупным транспортным узлом. Развиты все виды транспорта: морской, речной, железнодорожный, автомобильный и авиационный.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43042" y="3286124"/>
            <a:ext cx="6000792" cy="40011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Выделите в тексте ключевые слова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1802" y="4714884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00430" y="4071942"/>
            <a:ext cx="3929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Century" pitchFamily="18" charset="0"/>
              </a:rPr>
              <a:t>Астрахань</a:t>
            </a:r>
            <a:endParaRPr lang="ru-RU" sz="2400" b="1" dirty="0">
              <a:latin typeface="Century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 bwMode="auto">
          <a:xfrm>
            <a:off x="3714744" y="1000108"/>
            <a:ext cx="1928826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Прямая соединительная линия 7"/>
          <p:cNvCxnSpPr/>
          <p:nvPr/>
        </p:nvCxnSpPr>
        <p:spPr bwMode="auto">
          <a:xfrm>
            <a:off x="285720" y="1357298"/>
            <a:ext cx="3857652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Прямая соединительная линия 9"/>
          <p:cNvCxnSpPr/>
          <p:nvPr/>
        </p:nvCxnSpPr>
        <p:spPr bwMode="auto">
          <a:xfrm>
            <a:off x="5929322" y="1357298"/>
            <a:ext cx="2643206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Прямая соединительная линия 11"/>
          <p:cNvCxnSpPr/>
          <p:nvPr/>
        </p:nvCxnSpPr>
        <p:spPr bwMode="auto">
          <a:xfrm>
            <a:off x="357158" y="1643050"/>
            <a:ext cx="4000528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357158" y="2500306"/>
            <a:ext cx="35719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Прямая соединительная линия 15"/>
          <p:cNvCxnSpPr/>
          <p:nvPr/>
        </p:nvCxnSpPr>
        <p:spPr bwMode="auto">
          <a:xfrm>
            <a:off x="6072198" y="2214554"/>
            <a:ext cx="2571768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73216D-909E-42C6-86AD-86BAC13C5181}"/>
</file>

<file path=customXml/itemProps2.xml><?xml version="1.0" encoding="utf-8"?>
<ds:datastoreItem xmlns:ds="http://schemas.openxmlformats.org/officeDocument/2006/customXml" ds:itemID="{05F1F8D8-3F3C-4E85-8D14-5C4102117C72}"/>
</file>

<file path=customXml/itemProps3.xml><?xml version="1.0" encoding="utf-8"?>
<ds:datastoreItem xmlns:ds="http://schemas.openxmlformats.org/officeDocument/2006/customXml" ds:itemID="{CE42767C-C7CE-44E1-B472-CA97627F4D76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723</TotalTime>
  <Words>250</Words>
  <Application>Microsoft Office PowerPoint</Application>
  <PresentationFormat>Экран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Электронная паутина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Wi</cp:lastModifiedBy>
  <cp:revision>70</cp:revision>
  <dcterms:modified xsi:type="dcterms:W3CDTF">2016-12-26T21:00:31Z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