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76" r:id="rId3"/>
    <p:sldId id="27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«Географические явления и процессы в геосферах 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285860"/>
            <a:ext cx="6186488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85720" y="357166"/>
            <a:ext cx="814393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Какой из перечисленных городов, показанных на карте, находится в зоне действия антициклона?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857364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Салехард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1285860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Архангельск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2428868"/>
            <a:ext cx="24288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3) Ростов-на-Дону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44" y="3429000"/>
            <a:ext cx="24288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Москва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4000504"/>
            <a:ext cx="235745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на карте города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 rot="16200000" flipH="1">
            <a:off x="3464711" y="2750339"/>
            <a:ext cx="500066" cy="42862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rot="16200000" flipH="1">
            <a:off x="2536017" y="3393281"/>
            <a:ext cx="642942" cy="571504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6143636" y="3286124"/>
            <a:ext cx="500066" cy="285752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 rot="16200000" flipH="1">
            <a:off x="4786314" y="2143116"/>
            <a:ext cx="500066" cy="50006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2844" y="4929198"/>
            <a:ext cx="2357454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Вспомните, что такое антициклон?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2844" y="4857761"/>
            <a:ext cx="2428892" cy="163121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Атмосферный вихрь с высоким атмосферным давлением в центре</a:t>
            </a:r>
          </a:p>
        </p:txBody>
      </p:sp>
      <p:sp>
        <p:nvSpPr>
          <p:cNvPr id="25" name="Стрелка вниз 24"/>
          <p:cNvSpPr/>
          <p:nvPr/>
        </p:nvSpPr>
        <p:spPr bwMode="auto">
          <a:xfrm>
            <a:off x="1071538" y="464344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6929454" y="2500306"/>
            <a:ext cx="1928826" cy="571504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488" y="4929198"/>
            <a:ext cx="3357586" cy="101566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3. Посмотрите какой из городов находится в зоне действия антициклона</a:t>
            </a:r>
          </a:p>
        </p:txBody>
      </p:sp>
      <p:sp>
        <p:nvSpPr>
          <p:cNvPr id="29" name="Стрелка вниз 28"/>
          <p:cNvSpPr/>
          <p:nvPr/>
        </p:nvSpPr>
        <p:spPr bwMode="auto">
          <a:xfrm rot="16200000">
            <a:off x="2510069" y="5296159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9388" y="514351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92" y="896526"/>
            <a:ext cx="7272808" cy="420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4633" y="188640"/>
            <a:ext cx="835292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latin typeface="Century" pitchFamily="18" charset="0"/>
              </a:rPr>
              <a:t>Какой из перечисленных населённых пунктов, показанных на карте, находится в зоне действия циклона?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2464" y="5776509"/>
            <a:ext cx="329509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Нижний Новгород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62465" y="5133568"/>
            <a:ext cx="329509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Ямбург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8077" y="5133568"/>
            <a:ext cx="300039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1) Махачкала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4883" y="5776510"/>
            <a:ext cx="300039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Салехард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06" y="980728"/>
            <a:ext cx="179978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на карте города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414" y="2270704"/>
            <a:ext cx="1777778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Вспомните, что такое циклон?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776" y="2229678"/>
            <a:ext cx="1885936" cy="19389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Атмосферный вихрь с низким атмосферным давлением в центре</a:t>
            </a: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792704" y="194537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3884939" y="3214686"/>
            <a:ext cx="428628" cy="50006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2178077" y="4536290"/>
            <a:ext cx="689183" cy="567839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6012160" y="3214686"/>
            <a:ext cx="648072" cy="285752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6362098" y="3045286"/>
            <a:ext cx="572580" cy="250032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 bwMode="auto">
          <a:xfrm>
            <a:off x="6934678" y="2780928"/>
            <a:ext cx="2209321" cy="719510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2747" y="5292897"/>
            <a:ext cx="1756965" cy="707886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301445758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335F5-89C4-4649-B83B-8F98316C5441}"/>
</file>

<file path=customXml/itemProps2.xml><?xml version="1.0" encoding="utf-8"?>
<ds:datastoreItem xmlns:ds="http://schemas.openxmlformats.org/officeDocument/2006/customXml" ds:itemID="{6599C323-E6E7-4A29-AF92-35474BB9AE7F}"/>
</file>

<file path=customXml/itemProps3.xml><?xml version="1.0" encoding="utf-8"?>
<ds:datastoreItem xmlns:ds="http://schemas.openxmlformats.org/officeDocument/2006/customXml" ds:itemID="{00F577EE-39FB-4479-99A8-EA572832CE36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717</TotalTime>
  <Words>143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70</cp:revision>
  <dcterms:modified xsi:type="dcterms:W3CDTF">2016-11-13T13:29:30Z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