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1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2D45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3606" autoAdjust="0"/>
  </p:normalViewPr>
  <p:slideViewPr>
    <p:cSldViewPr>
      <p:cViewPr varScale="1">
        <p:scale>
          <a:sx n="68" d="100"/>
          <a:sy n="68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BD6-2953-4675-9BFE-8EA1D701B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FC69-E2CC-4FFE-9540-35503ECC1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6519446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entury" pitchFamily="18" charset="0"/>
              </a:rPr>
              <a:t>Элективный курс «Актуальные вопросы Государственной итоговой аттестации по географии»</a:t>
            </a: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(разбор заданий занятия </a:t>
            </a:r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«Отрасли хозяйства России, особенности размещения»)</a:t>
            </a:r>
            <a:endParaRPr lang="ru-RU" sz="4000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47106" name="Picture 2" descr="http://sch14.ru/wp-content/uploads/2015/01/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357554" cy="116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85728"/>
            <a:ext cx="800105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В каком из перечисленных регионов России угледобывающая  промышленность является одной из основных отраслей хозяйства?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500174"/>
            <a:ext cx="378621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Кемеровская область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378621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1) Краснодарский край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2143116"/>
            <a:ext cx="378621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Астраханская 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2143116"/>
            <a:ext cx="378621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Республика Карелия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5429264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786" y="2928934"/>
            <a:ext cx="3786214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1. Вспомните названия самых крупных угольных бассейнов 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42910" y="2857496"/>
            <a:ext cx="4000528" cy="19288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Тунгусский, Кузнецкий,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Донецкий,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Печорский,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Ленский, </a:t>
            </a:r>
            <a:r>
              <a:rPr lang="ru-RU" sz="2400" b="1" baseline="0" dirty="0" smtClean="0">
                <a:solidFill>
                  <a:srgbClr val="003300"/>
                </a:solidFill>
                <a:latin typeface="Times New Roman" pitchFamily="18" charset="0"/>
              </a:rPr>
              <a:t>Южно-Якутский,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Канско-Ачинский,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Подмосковный и др.</a:t>
            </a:r>
          </a:p>
        </p:txBody>
      </p:sp>
      <p:sp>
        <p:nvSpPr>
          <p:cNvPr id="11" name="Стрелка вниз 10"/>
          <p:cNvSpPr/>
          <p:nvPr/>
        </p:nvSpPr>
        <p:spPr bwMode="auto">
          <a:xfrm rot="16200000">
            <a:off x="4643438" y="3286124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5000628" y="2857497"/>
            <a:ext cx="3929090" cy="193899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Обратитесь к карте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«Топливная промышленность», 9 класс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Сопоставьте карту топливной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промышленности с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административной картой РФ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.drofa.ru/files/presentations/visual/Contents/D.I.K/01_Geo/012_Geo_Kart_Osn/0123_Rus/Pictures/18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204721" cy="650083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4214818"/>
            <a:ext cx="714380" cy="92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5"/>
          <p:cNvGrpSpPr/>
          <p:nvPr/>
        </p:nvGrpSpPr>
        <p:grpSpPr>
          <a:xfrm>
            <a:off x="2928926" y="2786058"/>
            <a:ext cx="3798671" cy="4500594"/>
            <a:chOff x="3786182" y="2000240"/>
            <a:chExt cx="3798671" cy="450059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2" y="2000240"/>
              <a:ext cx="3798671" cy="4500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Группа 10"/>
            <p:cNvGrpSpPr/>
            <p:nvPr/>
          </p:nvGrpSpPr>
          <p:grpSpPr>
            <a:xfrm>
              <a:off x="4071933" y="2000240"/>
              <a:ext cx="2723303" cy="2428892"/>
              <a:chOff x="1428727" y="2643182"/>
              <a:chExt cx="2428892" cy="2428892"/>
            </a:xfrm>
          </p:grpSpPr>
          <p:pic>
            <p:nvPicPr>
              <p:cNvPr id="9" name="Picture 4" descr="http://www.drofa.ru/files/presentations/visual/Contents/D.I.K/01_Geo/012_Geo_Kart_Osn/0123_Rus/Pictures/18.jpg"/>
              <p:cNvPicPr>
                <a:picLocks noChangeAspect="1" noChangeArrowheads="1"/>
              </p:cNvPicPr>
              <p:nvPr/>
            </p:nvPicPr>
            <p:blipFill>
              <a:blip r:embed="rId2">
                <a:lum bright="-10000" contrast="20000"/>
              </a:blip>
              <a:srcRect l="42892" t="59194" r="50065" b="28718"/>
              <a:stretch>
                <a:fillRect/>
              </a:stretch>
            </p:blipFill>
            <p:spPr bwMode="auto">
              <a:xfrm>
                <a:off x="1428727" y="2643182"/>
                <a:ext cx="2428892" cy="2428892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1492443" y="3643314"/>
                <a:ext cx="16371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Century" pitchFamily="18" charset="0"/>
                  </a:rPr>
                  <a:t>Кузнецкий бассейн</a:t>
                </a:r>
                <a:endParaRPr lang="ru-RU" b="1" dirty="0">
                  <a:latin typeface="Century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129593" y="3143248"/>
                <a:ext cx="163719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i="1" dirty="0" smtClean="0">
                    <a:latin typeface="Century" pitchFamily="18" charset="0"/>
                  </a:rPr>
                  <a:t>Кемерово</a:t>
                </a:r>
                <a:endParaRPr lang="ru-RU" sz="1400" b="1" i="1" dirty="0">
                  <a:latin typeface="Century" pitchFamily="18" charset="0"/>
                </a:endParaRPr>
              </a:p>
            </p:txBody>
          </p:sp>
        </p:grpSp>
      </p:grpSp>
      <p:grpSp>
        <p:nvGrpSpPr>
          <p:cNvPr id="4" name="Группа 12"/>
          <p:cNvGrpSpPr/>
          <p:nvPr/>
        </p:nvGrpSpPr>
        <p:grpSpPr>
          <a:xfrm>
            <a:off x="2928926" y="2285992"/>
            <a:ext cx="3798671" cy="4929222"/>
            <a:chOff x="4500561" y="714356"/>
            <a:chExt cx="3798671" cy="492922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1" y="1142984"/>
              <a:ext cx="3798671" cy="4500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 descr="http://gdgeo.ucoz.ru/_nw/0/57875.jpg"/>
            <p:cNvPicPr>
              <a:picLocks noChangeAspect="1" noChangeArrowheads="1"/>
            </p:cNvPicPr>
            <p:nvPr/>
          </p:nvPicPr>
          <p:blipFill>
            <a:blip r:embed="rId4" cstate="print"/>
            <a:srcRect l="42187" t="61103" r="51075" b="26193"/>
            <a:stretch>
              <a:fillRect/>
            </a:stretch>
          </p:blipFill>
          <p:spPr bwMode="auto">
            <a:xfrm>
              <a:off x="4714875" y="714356"/>
              <a:ext cx="2857519" cy="328019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6" name="Управляющая кнопка: назад 15">
            <a:hlinkClick r:id="rId5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В каком из перечисленных регионов России агроклиматические условия наиболее благоприятны для выращивания пшеницы?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2000240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Ростовская 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285860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Магаданская область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2000240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Псковская область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124" y="1285860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Пермский край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4643446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04" y="2928934"/>
            <a:ext cx="6000792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Для каждого региона определите благоприятные или неблагоприятные климатические условия. Определите в каком регионе самые плодородные почвы.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42968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Какой из перечисленных городов России является крупным центром цветной металлургии?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928802"/>
            <a:ext cx="30003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Братск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4942" y="1928802"/>
            <a:ext cx="307183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Владивосток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1214422"/>
            <a:ext cx="30003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1)  Магнитогорск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1214422"/>
            <a:ext cx="314327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Ярославль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678" y="4214818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04" y="3000372"/>
            <a:ext cx="6000792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Проанализируйте карту «Чёрная и цветная металлургия России» (9 класс).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50112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Какой из перечисленных городов России является центром целлюлозно-бумажной промышленности?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928802"/>
            <a:ext cx="30003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Архангельск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1928802"/>
            <a:ext cx="307183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Мурманск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214422"/>
            <a:ext cx="30003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1)  Магадан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4942" y="1214422"/>
            <a:ext cx="314327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Смоленск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3000372"/>
            <a:ext cx="6000792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Какой из городов находится в лесной зоне? Проанализируйте карту «Лесная промышленность» (9 класс).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1802" y="4643446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Какой из перечисленных городов является центром автомобилестроения?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9190" y="1214422"/>
            <a:ext cx="35719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Тольятти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190" y="1857364"/>
            <a:ext cx="35719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4)Ставрополь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1857364"/>
            <a:ext cx="34290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Рязань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214422"/>
            <a:ext cx="34290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Тула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857496"/>
            <a:ext cx="5072098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 основные центры автомобильной промышленности России. Проанализируйте карту «Машиностроение» (9 класс)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0364" y="4572008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В каком из перечисленных регионов России построены наиболее крупные ГЭС?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214422"/>
            <a:ext cx="35719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Восточная Сибирь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9190" y="1857364"/>
            <a:ext cx="35719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Урал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857364"/>
            <a:ext cx="34290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Европейский Север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1214422"/>
            <a:ext cx="34290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Западная Сибирь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2786058"/>
            <a:ext cx="5857916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 название самых крупных ГЭС. Где они находятся? Обратитесь к карте «Электроэнергетика», 9 класс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24" y="2786058"/>
            <a:ext cx="7072362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Саяно-Шушенская,  Красноярская, Братская . Они находятся в системе реки Енисей, следовательно в Восточной Сибири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64" y="4572008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14393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Европейский Север занимает ведущее место в России по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2" y="1928802"/>
            <a:ext cx="378621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заготовке древесины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378621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добыче золота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1928802"/>
            <a:ext cx="378621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производству тканей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2" y="1142984"/>
            <a:ext cx="371477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выплавке алюминия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04" y="3000372"/>
            <a:ext cx="6000792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 специализацию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экономического района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678" y="4071942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B2243C-0A98-4802-998C-54529E329D6D}"/>
</file>

<file path=customXml/itemProps2.xml><?xml version="1.0" encoding="utf-8"?>
<ds:datastoreItem xmlns:ds="http://schemas.openxmlformats.org/officeDocument/2006/customXml" ds:itemID="{FA7C0EA1-97E9-473E-B103-056AB71B8235}"/>
</file>

<file path=customXml/itemProps3.xml><?xml version="1.0" encoding="utf-8"?>
<ds:datastoreItem xmlns:ds="http://schemas.openxmlformats.org/officeDocument/2006/customXml" ds:itemID="{1B5F6361-3BAC-4383-90FF-F0B6C2BAB355}"/>
</file>

<file path=docProps/app.xml><?xml version="1.0" encoding="utf-8"?>
<Properties xmlns="http://schemas.openxmlformats.org/officeDocument/2006/extended-properties" xmlns:vt="http://schemas.openxmlformats.org/officeDocument/2006/docPropsVTypes">
  <Template>Природопользование и геоэкология</Template>
  <TotalTime>723</TotalTime>
  <Words>366</Words>
  <Application>Microsoft Office PowerPoint</Application>
  <PresentationFormat>Экран (4:3)</PresentationFormat>
  <Paragraphs>66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Электронная паутина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Wi</cp:lastModifiedBy>
  <cp:revision>70</cp:revision>
  <dcterms:modified xsi:type="dcterms:W3CDTF">2016-12-26T20:28:51Z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