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5"/>
  </p:notesMasterIdLst>
  <p:sldIdLst>
    <p:sldId id="266" r:id="rId2"/>
    <p:sldId id="267" r:id="rId3"/>
    <p:sldId id="26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003300"/>
    <a:srgbClr val="2D452D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26" autoAdjust="0"/>
    <p:restoredTop sz="93606" autoAdjust="0"/>
  </p:normalViewPr>
  <p:slideViewPr>
    <p:cSldViewPr>
      <p:cViewPr varScale="1">
        <p:scale>
          <a:sx n="96" d="100"/>
          <a:sy n="96" d="100"/>
        </p:scale>
        <p:origin x="-3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notesMaster" Target="notesMasters/notesMaster1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BB4BD6-2953-4675-9BFE-8EA1D701B40F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30FC69-E2CC-4FFE-9540-35503ECC10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2861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-14288"/>
            <a:ext cx="9155113" cy="6884988"/>
            <a:chOff x="0" y="-9"/>
            <a:chExt cx="5767" cy="4337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1632" y="-5"/>
              <a:ext cx="1737" cy="4333"/>
            </a:xfrm>
            <a:custGeom>
              <a:avLst/>
              <a:gdLst>
                <a:gd name="T0" fmla="*/ 494 w 1737"/>
                <a:gd name="T1" fmla="*/ 4322 h 4320"/>
                <a:gd name="T2" fmla="*/ 1737 w 1737"/>
                <a:gd name="T3" fmla="*/ 4333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22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-7"/>
              <a:ext cx="1737" cy="4329"/>
            </a:xfrm>
            <a:custGeom>
              <a:avLst/>
              <a:gdLst>
                <a:gd name="T0" fmla="*/ 494 w 1737"/>
                <a:gd name="T1" fmla="*/ 4318 h 4320"/>
                <a:gd name="T2" fmla="*/ 1737 w 1737"/>
                <a:gd name="T3" fmla="*/ 4329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18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3744" y="-4"/>
              <a:ext cx="1739" cy="4330"/>
            </a:xfrm>
            <a:custGeom>
              <a:avLst/>
              <a:gdLst>
                <a:gd name="T0" fmla="*/ 494 w 1739"/>
                <a:gd name="T1" fmla="*/ 4325 h 4420"/>
                <a:gd name="T2" fmla="*/ 1739 w 1739"/>
                <a:gd name="T3" fmla="*/ 4330 h 4420"/>
                <a:gd name="T4" fmla="*/ 524 w 1739"/>
                <a:gd name="T5" fmla="*/ 0 h 4420"/>
                <a:gd name="T6" fmla="*/ 0 w 1739"/>
                <a:gd name="T7" fmla="*/ 7 h 4420"/>
                <a:gd name="T8" fmla="*/ 494 w 1739"/>
                <a:gd name="T9" fmla="*/ 4325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1920" y="-9"/>
              <a:ext cx="2080" cy="4324"/>
            </a:xfrm>
            <a:custGeom>
              <a:avLst/>
              <a:gdLst>
                <a:gd name="T0" fmla="*/ 0 w 2080"/>
                <a:gd name="T1" fmla="*/ 7 h 4338"/>
                <a:gd name="T2" fmla="*/ 1870 w 2080"/>
                <a:gd name="T3" fmla="*/ 4324 h 4338"/>
                <a:gd name="T4" fmla="*/ 2080 w 2080"/>
                <a:gd name="T5" fmla="*/ 4324 h 4338"/>
                <a:gd name="T6" fmla="*/ 1033 w 2080"/>
                <a:gd name="T7" fmla="*/ 0 h 4338"/>
                <a:gd name="T8" fmla="*/ 0 w 2080"/>
                <a:gd name="T9" fmla="*/ 7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117" y="97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 rot="2702961" flipH="1">
              <a:off x="810" y="766"/>
              <a:ext cx="2544" cy="1008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83" y="49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 rot="-2895842">
              <a:off x="-984" y="1041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 rot="-2305141">
              <a:off x="1331" y="913"/>
              <a:ext cx="3594" cy="1735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 rot="2084418" flipH="1">
              <a:off x="1859" y="865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hidden">
            <a:xfrm>
              <a:off x="4250" y="-7"/>
              <a:ext cx="1089" cy="2285"/>
            </a:xfrm>
            <a:custGeom>
              <a:avLst/>
              <a:gdLst/>
              <a:ahLst/>
              <a:cxnLst>
                <a:cxn ang="0">
                  <a:pos x="0" y="2265"/>
                </a:cxn>
                <a:cxn ang="0">
                  <a:pos x="1030" y="0"/>
                </a:cxn>
                <a:cxn ang="0">
                  <a:pos x="1089" y="0"/>
                </a:cxn>
                <a:cxn ang="0">
                  <a:pos x="37" y="2285"/>
                </a:cxn>
                <a:cxn ang="0">
                  <a:pos x="0" y="2265"/>
                </a:cxn>
              </a:cxnLst>
              <a:rect l="0" t="0" r="r" b="b"/>
              <a:pathLst>
                <a:path w="1089" h="2285">
                  <a:moveTo>
                    <a:pt x="0" y="2265"/>
                  </a:moveTo>
                  <a:cubicBezTo>
                    <a:pt x="438" y="996"/>
                    <a:pt x="865" y="377"/>
                    <a:pt x="1030" y="0"/>
                  </a:cubicBezTo>
                  <a:cubicBezTo>
                    <a:pt x="1030" y="0"/>
                    <a:pt x="1059" y="0"/>
                    <a:pt x="1089" y="0"/>
                  </a:cubicBezTo>
                  <a:cubicBezTo>
                    <a:pt x="565" y="834"/>
                    <a:pt x="181" y="1853"/>
                    <a:pt x="37" y="2285"/>
                  </a:cubicBezTo>
                  <a:cubicBezTo>
                    <a:pt x="37" y="2285"/>
                    <a:pt x="0" y="2265"/>
                    <a:pt x="0" y="226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Rectangle 14"/>
            <p:cNvSpPr>
              <a:spLocks noChangeArrowheads="1"/>
            </p:cNvSpPr>
            <p:nvPr/>
          </p:nvSpPr>
          <p:spPr bwMode="invGray">
            <a:xfrm>
              <a:off x="0" y="2441"/>
              <a:ext cx="5760" cy="43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invGray">
            <a:xfrm>
              <a:off x="1632" y="2487"/>
              <a:ext cx="1737" cy="382"/>
            </a:xfrm>
            <a:custGeom>
              <a:avLst/>
              <a:gdLst>
                <a:gd name="T0" fmla="*/ 494 w 1737"/>
                <a:gd name="T1" fmla="*/ 381 h 4320"/>
                <a:gd name="T2" fmla="*/ 1737 w 1737"/>
                <a:gd name="T3" fmla="*/ 382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1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invGray">
            <a:xfrm>
              <a:off x="0" y="2487"/>
              <a:ext cx="1737" cy="381"/>
            </a:xfrm>
            <a:custGeom>
              <a:avLst/>
              <a:gdLst>
                <a:gd name="T0" fmla="*/ 494 w 1737"/>
                <a:gd name="T1" fmla="*/ 380 h 4320"/>
                <a:gd name="T2" fmla="*/ 1737 w 1737"/>
                <a:gd name="T3" fmla="*/ 381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0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invGray">
            <a:xfrm>
              <a:off x="3744" y="2487"/>
              <a:ext cx="1739" cy="382"/>
            </a:xfrm>
            <a:custGeom>
              <a:avLst/>
              <a:gdLst>
                <a:gd name="T0" fmla="*/ 494 w 1739"/>
                <a:gd name="T1" fmla="*/ 382 h 4420"/>
                <a:gd name="T2" fmla="*/ 1739 w 1739"/>
                <a:gd name="T3" fmla="*/ 382 h 4420"/>
                <a:gd name="T4" fmla="*/ 524 w 1739"/>
                <a:gd name="T5" fmla="*/ 0 h 4420"/>
                <a:gd name="T6" fmla="*/ 0 w 1739"/>
                <a:gd name="T7" fmla="*/ 1 h 4420"/>
                <a:gd name="T8" fmla="*/ 494 w 1739"/>
                <a:gd name="T9" fmla="*/ 382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invGray">
            <a:xfrm>
              <a:off x="1920" y="2487"/>
              <a:ext cx="2080" cy="381"/>
            </a:xfrm>
            <a:custGeom>
              <a:avLst/>
              <a:gdLst>
                <a:gd name="T0" fmla="*/ 0 w 2080"/>
                <a:gd name="T1" fmla="*/ 1 h 4338"/>
                <a:gd name="T2" fmla="*/ 1870 w 2080"/>
                <a:gd name="T3" fmla="*/ 381 h 4338"/>
                <a:gd name="T4" fmla="*/ 2080 w 2080"/>
                <a:gd name="T5" fmla="*/ 381 h 4338"/>
                <a:gd name="T6" fmla="*/ 1033 w 2080"/>
                <a:gd name="T7" fmla="*/ 0 h 4338"/>
                <a:gd name="T8" fmla="*/ 0 w 2080"/>
                <a:gd name="T9" fmla="*/ 1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Rectangle 19"/>
            <p:cNvSpPr>
              <a:spLocks noChangeArrowheads="1"/>
            </p:cNvSpPr>
            <p:nvPr/>
          </p:nvSpPr>
          <p:spPr bwMode="invGray">
            <a:xfrm>
              <a:off x="7" y="2456"/>
              <a:ext cx="5760" cy="432"/>
            </a:xfrm>
            <a:prstGeom prst="rect">
              <a:avLst/>
            </a:prstGeom>
            <a:solidFill>
              <a:schemeClr val="bg2">
                <a:alpha val="50195"/>
              </a:schemeClr>
            </a:soli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invGray">
            <a:xfrm>
              <a:off x="2583" y="2449"/>
              <a:ext cx="1036" cy="420"/>
            </a:xfrm>
            <a:custGeom>
              <a:avLst/>
              <a:gdLst/>
              <a:ahLst/>
              <a:cxnLst>
                <a:cxn ang="0">
                  <a:pos x="1027" y="0"/>
                </a:cxn>
                <a:cxn ang="0">
                  <a:pos x="0" y="417"/>
                </a:cxn>
                <a:cxn ang="0">
                  <a:pos x="24" y="420"/>
                </a:cxn>
                <a:cxn ang="0">
                  <a:pos x="1036" y="16"/>
                </a:cxn>
                <a:cxn ang="0">
                  <a:pos x="1027" y="0"/>
                </a:cxn>
              </a:cxnLst>
              <a:rect l="0" t="0" r="r" b="b"/>
              <a:pathLst>
                <a:path w="1036" h="420">
                  <a:moveTo>
                    <a:pt x="1027" y="0"/>
                  </a:moveTo>
                  <a:cubicBezTo>
                    <a:pt x="508" y="159"/>
                    <a:pt x="167" y="347"/>
                    <a:pt x="0" y="417"/>
                  </a:cubicBezTo>
                  <a:cubicBezTo>
                    <a:pt x="0" y="417"/>
                    <a:pt x="12" y="418"/>
                    <a:pt x="24" y="420"/>
                  </a:cubicBezTo>
                  <a:cubicBezTo>
                    <a:pt x="237" y="321"/>
                    <a:pt x="708" y="105"/>
                    <a:pt x="1036" y="16"/>
                  </a:cubicBezTo>
                  <a:cubicBezTo>
                    <a:pt x="1036" y="16"/>
                    <a:pt x="1027" y="0"/>
                    <a:pt x="1027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invGray">
            <a:xfrm rot="18897039" flipH="1">
              <a:off x="1486" y="2417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invGray">
            <a:xfrm rot="18897039" flipH="1">
              <a:off x="766" y="2417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invGray">
            <a:xfrm rot="18897039" flipH="1">
              <a:off x="31" y="2385"/>
              <a:ext cx="1034" cy="487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invGray">
            <a:xfrm flipH="1" flipV="1">
              <a:off x="576" y="2441"/>
              <a:ext cx="3552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invGray">
            <a:xfrm flipH="1" flipV="1">
              <a:off x="240" y="2441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invGray">
            <a:xfrm flipH="1" flipV="1">
              <a:off x="3036" y="2489"/>
              <a:ext cx="1332" cy="383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invGray">
            <a:xfrm flipH="1" flipV="1">
              <a:off x="3984" y="2441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invGray">
            <a:xfrm flipH="1" flipV="1">
              <a:off x="3456" y="2441"/>
              <a:ext cx="2304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" name="Rectangle 29"/>
            <p:cNvSpPr>
              <a:spLocks noChangeArrowheads="1"/>
            </p:cNvSpPr>
            <p:nvPr/>
          </p:nvSpPr>
          <p:spPr bwMode="invGray">
            <a:xfrm>
              <a:off x="0" y="2462"/>
              <a:ext cx="5760" cy="1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2" name="Rectangle 30"/>
            <p:cNvSpPr>
              <a:spLocks noChangeArrowheads="1"/>
            </p:cNvSpPr>
            <p:nvPr/>
          </p:nvSpPr>
          <p:spPr bwMode="hidden">
            <a:xfrm>
              <a:off x="0" y="2880"/>
              <a:ext cx="5760" cy="57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" name="Rectangle 31"/>
            <p:cNvSpPr>
              <a:spLocks noChangeArrowheads="1"/>
            </p:cNvSpPr>
            <p:nvPr/>
          </p:nvSpPr>
          <p:spPr bwMode="hidden">
            <a:xfrm>
              <a:off x="0" y="3408"/>
              <a:ext cx="5760" cy="9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pic>
          <p:nvPicPr>
            <p:cNvPr id="34" name="Picture 32" descr="BTZBUL1A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86" y="1650"/>
              <a:ext cx="204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129" name="Rectangle 33"/>
          <p:cNvSpPr>
            <a:spLocks noGrp="1" noChangeArrowheads="1"/>
          </p:cNvSpPr>
          <p:nvPr>
            <p:ph type="ctrTitle"/>
          </p:nvPr>
        </p:nvSpPr>
        <p:spPr>
          <a:xfrm>
            <a:off x="1676400" y="1905000"/>
            <a:ext cx="7239000" cy="19050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130" name="Rectangle 34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4572000"/>
            <a:ext cx="6400800" cy="1679575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35" name="Rectangle 3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5B106E36-FD25-4E2D-B0AA-010F637433A0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36" name="Rectangle 3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7" name="Rectangle 3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465138"/>
            <a:ext cx="1943100" cy="56308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465138"/>
            <a:ext cx="5676900" cy="56308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8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4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3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7405688"/>
            <a:chOff x="0" y="-9"/>
            <a:chExt cx="5760" cy="4665"/>
          </a:xfrm>
        </p:grpSpPr>
        <p:sp>
          <p:nvSpPr>
            <p:cNvPr id="1032" name="Freeform 3"/>
            <p:cNvSpPr>
              <a:spLocks/>
            </p:cNvSpPr>
            <p:nvPr/>
          </p:nvSpPr>
          <p:spPr bwMode="hidden">
            <a:xfrm>
              <a:off x="1632" y="-5"/>
              <a:ext cx="1737" cy="4333"/>
            </a:xfrm>
            <a:custGeom>
              <a:avLst/>
              <a:gdLst>
                <a:gd name="T0" fmla="*/ 494 w 1737"/>
                <a:gd name="T1" fmla="*/ 4322 h 4320"/>
                <a:gd name="T2" fmla="*/ 1737 w 1737"/>
                <a:gd name="T3" fmla="*/ 4333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22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-7"/>
              <a:ext cx="1737" cy="4329"/>
            </a:xfrm>
            <a:custGeom>
              <a:avLst/>
              <a:gdLst>
                <a:gd name="T0" fmla="*/ 494 w 1737"/>
                <a:gd name="T1" fmla="*/ 4318 h 4320"/>
                <a:gd name="T2" fmla="*/ 1737 w 1737"/>
                <a:gd name="T3" fmla="*/ 4329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18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4" name="Freeform 5"/>
            <p:cNvSpPr>
              <a:spLocks/>
            </p:cNvSpPr>
            <p:nvPr/>
          </p:nvSpPr>
          <p:spPr bwMode="hidden">
            <a:xfrm>
              <a:off x="3744" y="-4"/>
              <a:ext cx="1739" cy="4330"/>
            </a:xfrm>
            <a:custGeom>
              <a:avLst/>
              <a:gdLst>
                <a:gd name="T0" fmla="*/ 494 w 1739"/>
                <a:gd name="T1" fmla="*/ 4325 h 4420"/>
                <a:gd name="T2" fmla="*/ 1739 w 1739"/>
                <a:gd name="T3" fmla="*/ 4330 h 4420"/>
                <a:gd name="T4" fmla="*/ 524 w 1739"/>
                <a:gd name="T5" fmla="*/ 0 h 4420"/>
                <a:gd name="T6" fmla="*/ 0 w 1739"/>
                <a:gd name="T7" fmla="*/ 7 h 4420"/>
                <a:gd name="T8" fmla="*/ 494 w 1739"/>
                <a:gd name="T9" fmla="*/ 4325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5" name="Freeform 6"/>
            <p:cNvSpPr>
              <a:spLocks/>
            </p:cNvSpPr>
            <p:nvPr/>
          </p:nvSpPr>
          <p:spPr bwMode="hidden">
            <a:xfrm>
              <a:off x="1920" y="-9"/>
              <a:ext cx="2080" cy="4324"/>
            </a:xfrm>
            <a:custGeom>
              <a:avLst/>
              <a:gdLst>
                <a:gd name="T0" fmla="*/ 0 w 2080"/>
                <a:gd name="T1" fmla="*/ 7 h 4338"/>
                <a:gd name="T2" fmla="*/ 1870 w 2080"/>
                <a:gd name="T3" fmla="*/ 4324 h 4338"/>
                <a:gd name="T4" fmla="*/ 2080 w 2080"/>
                <a:gd name="T5" fmla="*/ 4324 h 4338"/>
                <a:gd name="T6" fmla="*/ 1033 w 2080"/>
                <a:gd name="T7" fmla="*/ 0 h 4338"/>
                <a:gd name="T8" fmla="*/ 0 w 2080"/>
                <a:gd name="T9" fmla="*/ 7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79" name="Freeform 7"/>
            <p:cNvSpPr>
              <a:spLocks/>
            </p:cNvSpPr>
            <p:nvPr/>
          </p:nvSpPr>
          <p:spPr bwMode="hidden">
            <a:xfrm>
              <a:off x="117" y="97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0" name="Freeform 8"/>
            <p:cNvSpPr>
              <a:spLocks/>
            </p:cNvSpPr>
            <p:nvPr/>
          </p:nvSpPr>
          <p:spPr bwMode="hidden">
            <a:xfrm rot="2702961" flipH="1">
              <a:off x="810" y="766"/>
              <a:ext cx="2544" cy="1008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1" name="Freeform 9"/>
            <p:cNvSpPr>
              <a:spLocks/>
            </p:cNvSpPr>
            <p:nvPr/>
          </p:nvSpPr>
          <p:spPr bwMode="hidden">
            <a:xfrm>
              <a:off x="83" y="49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2" name="Freeform 10"/>
            <p:cNvSpPr>
              <a:spLocks/>
            </p:cNvSpPr>
            <p:nvPr userDrawn="1"/>
          </p:nvSpPr>
          <p:spPr bwMode="hidden">
            <a:xfrm rot="-2895842">
              <a:off x="-984" y="1041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3" name="Freeform 11"/>
            <p:cNvSpPr>
              <a:spLocks/>
            </p:cNvSpPr>
            <p:nvPr/>
          </p:nvSpPr>
          <p:spPr bwMode="hidden">
            <a:xfrm rot="-2305141">
              <a:off x="1331" y="913"/>
              <a:ext cx="3594" cy="1735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4" name="Freeform 12"/>
            <p:cNvSpPr>
              <a:spLocks/>
            </p:cNvSpPr>
            <p:nvPr/>
          </p:nvSpPr>
          <p:spPr bwMode="hidden">
            <a:xfrm rot="2084418" flipH="1">
              <a:off x="1859" y="865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5" name="Freeform 13"/>
            <p:cNvSpPr>
              <a:spLocks/>
            </p:cNvSpPr>
            <p:nvPr/>
          </p:nvSpPr>
          <p:spPr bwMode="hidden">
            <a:xfrm>
              <a:off x="4250" y="-7"/>
              <a:ext cx="1089" cy="2285"/>
            </a:xfrm>
            <a:custGeom>
              <a:avLst/>
              <a:gdLst/>
              <a:ahLst/>
              <a:cxnLst>
                <a:cxn ang="0">
                  <a:pos x="0" y="2265"/>
                </a:cxn>
                <a:cxn ang="0">
                  <a:pos x="1030" y="0"/>
                </a:cxn>
                <a:cxn ang="0">
                  <a:pos x="1089" y="0"/>
                </a:cxn>
                <a:cxn ang="0">
                  <a:pos x="37" y="2285"/>
                </a:cxn>
                <a:cxn ang="0">
                  <a:pos x="0" y="2265"/>
                </a:cxn>
              </a:cxnLst>
              <a:rect l="0" t="0" r="r" b="b"/>
              <a:pathLst>
                <a:path w="1089" h="2285">
                  <a:moveTo>
                    <a:pt x="0" y="2265"/>
                  </a:moveTo>
                  <a:cubicBezTo>
                    <a:pt x="438" y="996"/>
                    <a:pt x="865" y="377"/>
                    <a:pt x="1030" y="0"/>
                  </a:cubicBezTo>
                  <a:cubicBezTo>
                    <a:pt x="1030" y="0"/>
                    <a:pt x="1059" y="0"/>
                    <a:pt x="1089" y="0"/>
                  </a:cubicBezTo>
                  <a:cubicBezTo>
                    <a:pt x="565" y="834"/>
                    <a:pt x="181" y="1853"/>
                    <a:pt x="37" y="2285"/>
                  </a:cubicBezTo>
                  <a:cubicBezTo>
                    <a:pt x="37" y="2285"/>
                    <a:pt x="0" y="2265"/>
                    <a:pt x="0" y="226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3" name="Rectangle 14"/>
            <p:cNvSpPr>
              <a:spLocks noChangeArrowheads="1"/>
            </p:cNvSpPr>
            <p:nvPr/>
          </p:nvSpPr>
          <p:spPr bwMode="hidden">
            <a:xfrm>
              <a:off x="0" y="3910"/>
              <a:ext cx="5760" cy="43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4" name="Freeform 15"/>
            <p:cNvSpPr>
              <a:spLocks/>
            </p:cNvSpPr>
            <p:nvPr/>
          </p:nvSpPr>
          <p:spPr bwMode="hidden">
            <a:xfrm>
              <a:off x="1632" y="3956"/>
              <a:ext cx="1737" cy="382"/>
            </a:xfrm>
            <a:custGeom>
              <a:avLst/>
              <a:gdLst>
                <a:gd name="T0" fmla="*/ 494 w 1737"/>
                <a:gd name="T1" fmla="*/ 381 h 4320"/>
                <a:gd name="T2" fmla="*/ 1737 w 1737"/>
                <a:gd name="T3" fmla="*/ 382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1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5" name="Freeform 16"/>
            <p:cNvSpPr>
              <a:spLocks/>
            </p:cNvSpPr>
            <p:nvPr/>
          </p:nvSpPr>
          <p:spPr bwMode="hidden">
            <a:xfrm>
              <a:off x="0" y="3956"/>
              <a:ext cx="1737" cy="381"/>
            </a:xfrm>
            <a:custGeom>
              <a:avLst/>
              <a:gdLst>
                <a:gd name="T0" fmla="*/ 494 w 1737"/>
                <a:gd name="T1" fmla="*/ 380 h 4320"/>
                <a:gd name="T2" fmla="*/ 1737 w 1737"/>
                <a:gd name="T3" fmla="*/ 381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0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6" name="Freeform 17"/>
            <p:cNvSpPr>
              <a:spLocks/>
            </p:cNvSpPr>
            <p:nvPr/>
          </p:nvSpPr>
          <p:spPr bwMode="hidden">
            <a:xfrm>
              <a:off x="3744" y="3956"/>
              <a:ext cx="1739" cy="382"/>
            </a:xfrm>
            <a:custGeom>
              <a:avLst/>
              <a:gdLst>
                <a:gd name="T0" fmla="*/ 494 w 1739"/>
                <a:gd name="T1" fmla="*/ 382 h 4420"/>
                <a:gd name="T2" fmla="*/ 1739 w 1739"/>
                <a:gd name="T3" fmla="*/ 382 h 4420"/>
                <a:gd name="T4" fmla="*/ 524 w 1739"/>
                <a:gd name="T5" fmla="*/ 0 h 4420"/>
                <a:gd name="T6" fmla="*/ 0 w 1739"/>
                <a:gd name="T7" fmla="*/ 1 h 4420"/>
                <a:gd name="T8" fmla="*/ 494 w 1739"/>
                <a:gd name="T9" fmla="*/ 382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7" name="Freeform 18"/>
            <p:cNvSpPr>
              <a:spLocks/>
            </p:cNvSpPr>
            <p:nvPr/>
          </p:nvSpPr>
          <p:spPr bwMode="hidden">
            <a:xfrm>
              <a:off x="1920" y="3956"/>
              <a:ext cx="2080" cy="381"/>
            </a:xfrm>
            <a:custGeom>
              <a:avLst/>
              <a:gdLst>
                <a:gd name="T0" fmla="*/ 0 w 2080"/>
                <a:gd name="T1" fmla="*/ 1 h 4338"/>
                <a:gd name="T2" fmla="*/ 1870 w 2080"/>
                <a:gd name="T3" fmla="*/ 381 h 4338"/>
                <a:gd name="T4" fmla="*/ 2080 w 2080"/>
                <a:gd name="T5" fmla="*/ 381 h 4338"/>
                <a:gd name="T6" fmla="*/ 1033 w 2080"/>
                <a:gd name="T7" fmla="*/ 0 h 4338"/>
                <a:gd name="T8" fmla="*/ 0 w 2080"/>
                <a:gd name="T9" fmla="*/ 1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8" name="Rectangle 19"/>
            <p:cNvSpPr>
              <a:spLocks noChangeArrowheads="1"/>
            </p:cNvSpPr>
            <p:nvPr/>
          </p:nvSpPr>
          <p:spPr bwMode="hidden">
            <a:xfrm>
              <a:off x="0" y="3905"/>
              <a:ext cx="5760" cy="432"/>
            </a:xfrm>
            <a:prstGeom prst="rect">
              <a:avLst/>
            </a:prstGeom>
            <a:solidFill>
              <a:schemeClr val="bg2">
                <a:alpha val="50195"/>
              </a:schemeClr>
            </a:soli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2" name="Freeform 20"/>
            <p:cNvSpPr>
              <a:spLocks/>
            </p:cNvSpPr>
            <p:nvPr/>
          </p:nvSpPr>
          <p:spPr bwMode="hidden">
            <a:xfrm>
              <a:off x="2583" y="3918"/>
              <a:ext cx="1036" cy="420"/>
            </a:xfrm>
            <a:custGeom>
              <a:avLst/>
              <a:gdLst/>
              <a:ahLst/>
              <a:cxnLst>
                <a:cxn ang="0">
                  <a:pos x="1027" y="0"/>
                </a:cxn>
                <a:cxn ang="0">
                  <a:pos x="0" y="417"/>
                </a:cxn>
                <a:cxn ang="0">
                  <a:pos x="24" y="420"/>
                </a:cxn>
                <a:cxn ang="0">
                  <a:pos x="1036" y="16"/>
                </a:cxn>
                <a:cxn ang="0">
                  <a:pos x="1027" y="0"/>
                </a:cxn>
              </a:cxnLst>
              <a:rect l="0" t="0" r="r" b="b"/>
              <a:pathLst>
                <a:path w="1036" h="420">
                  <a:moveTo>
                    <a:pt x="1027" y="0"/>
                  </a:moveTo>
                  <a:cubicBezTo>
                    <a:pt x="508" y="159"/>
                    <a:pt x="167" y="347"/>
                    <a:pt x="0" y="417"/>
                  </a:cubicBezTo>
                  <a:cubicBezTo>
                    <a:pt x="0" y="417"/>
                    <a:pt x="12" y="418"/>
                    <a:pt x="24" y="420"/>
                  </a:cubicBezTo>
                  <a:cubicBezTo>
                    <a:pt x="237" y="321"/>
                    <a:pt x="708" y="105"/>
                    <a:pt x="1036" y="16"/>
                  </a:cubicBezTo>
                  <a:cubicBezTo>
                    <a:pt x="1036" y="16"/>
                    <a:pt x="1027" y="0"/>
                    <a:pt x="1027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3" name="Freeform 21"/>
            <p:cNvSpPr>
              <a:spLocks/>
            </p:cNvSpPr>
            <p:nvPr/>
          </p:nvSpPr>
          <p:spPr bwMode="hidden">
            <a:xfrm rot="18897039" flipH="1">
              <a:off x="1486" y="3886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4" name="Freeform 22"/>
            <p:cNvSpPr>
              <a:spLocks/>
            </p:cNvSpPr>
            <p:nvPr/>
          </p:nvSpPr>
          <p:spPr bwMode="hidden">
            <a:xfrm rot="18897039" flipH="1">
              <a:off x="766" y="3886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5" name="Freeform 23"/>
            <p:cNvSpPr>
              <a:spLocks/>
            </p:cNvSpPr>
            <p:nvPr/>
          </p:nvSpPr>
          <p:spPr bwMode="hidden">
            <a:xfrm rot="18897039" flipH="1">
              <a:off x="31" y="3854"/>
              <a:ext cx="1034" cy="487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6" name="Freeform 24"/>
            <p:cNvSpPr>
              <a:spLocks/>
            </p:cNvSpPr>
            <p:nvPr/>
          </p:nvSpPr>
          <p:spPr bwMode="hidden">
            <a:xfrm flipH="1" flipV="1">
              <a:off x="576" y="3910"/>
              <a:ext cx="3552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7" name="Freeform 25"/>
            <p:cNvSpPr>
              <a:spLocks/>
            </p:cNvSpPr>
            <p:nvPr/>
          </p:nvSpPr>
          <p:spPr bwMode="hidden">
            <a:xfrm flipH="1" flipV="1">
              <a:off x="240" y="3910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8" name="Freeform 26"/>
            <p:cNvSpPr>
              <a:spLocks/>
            </p:cNvSpPr>
            <p:nvPr/>
          </p:nvSpPr>
          <p:spPr bwMode="hidden">
            <a:xfrm flipH="1" flipV="1">
              <a:off x="3036" y="3958"/>
              <a:ext cx="1332" cy="383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9" name="Freeform 27"/>
            <p:cNvSpPr>
              <a:spLocks/>
            </p:cNvSpPr>
            <p:nvPr/>
          </p:nvSpPr>
          <p:spPr bwMode="hidden">
            <a:xfrm flipH="1" flipV="1">
              <a:off x="3984" y="3910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00" name="Freeform 28"/>
            <p:cNvSpPr>
              <a:spLocks/>
            </p:cNvSpPr>
            <p:nvPr/>
          </p:nvSpPr>
          <p:spPr bwMode="hidden">
            <a:xfrm flipH="1" flipV="1">
              <a:off x="3456" y="3910"/>
              <a:ext cx="2304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01" name="Rectangle 29"/>
            <p:cNvSpPr>
              <a:spLocks noChangeArrowheads="1"/>
            </p:cNvSpPr>
            <p:nvPr/>
          </p:nvSpPr>
          <p:spPr bwMode="hidden">
            <a:xfrm>
              <a:off x="0" y="3931"/>
              <a:ext cx="5760" cy="1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027" name="Rectangle 30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65138"/>
            <a:ext cx="77724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3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104" name="Rectangle 3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2788" y="63134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fld id="{5B106E36-FD25-4E2D-B0AA-010F637433A0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3105" name="Rectangle 3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51188" y="631348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3106" name="Rectangle 3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0188" y="63134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 advClick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SzPct val="85000"/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sttorg.kaluga.ru/images/product_images/popup_images/105017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3802" y="5000612"/>
            <a:ext cx="1500198" cy="18573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785786" y="6519446"/>
            <a:ext cx="778674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3300"/>
                </a:solidFill>
                <a:latin typeface="Century" pitchFamily="18" charset="0"/>
              </a:rPr>
              <a:t>Автор: Смирнова Лариса Владимировна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1214422"/>
            <a:ext cx="857256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3300"/>
                </a:solidFill>
                <a:latin typeface="Century" pitchFamily="18" charset="0"/>
              </a:rPr>
              <a:t>Элективный курс «Актуальные вопросы Государственной итоговой аттестации по географии»</a:t>
            </a:r>
          </a:p>
          <a:p>
            <a:pPr algn="ctr"/>
            <a:r>
              <a:rPr lang="ru-RU" sz="4000" dirty="0" smtClean="0">
                <a:solidFill>
                  <a:srgbClr val="800000"/>
                </a:solidFill>
                <a:latin typeface="Century" pitchFamily="18" charset="0"/>
              </a:rPr>
              <a:t>(разбор заданий занятия «</a:t>
            </a:r>
            <a:r>
              <a:rPr lang="ru-RU" sz="4000" dirty="0" smtClean="0">
                <a:solidFill>
                  <a:srgbClr val="800000"/>
                </a:solidFill>
                <a:latin typeface="Century" pitchFamily="18" charset="0"/>
              </a:rPr>
              <a:t>Географические объекты и явления»)</a:t>
            </a:r>
            <a:endParaRPr lang="ru-RU" sz="4000" dirty="0">
              <a:solidFill>
                <a:srgbClr val="800000"/>
              </a:solidFill>
              <a:latin typeface="Century" pitchFamily="18" charset="0"/>
            </a:endParaRPr>
          </a:p>
        </p:txBody>
      </p:sp>
      <p:pic>
        <p:nvPicPr>
          <p:cNvPr id="47106" name="Picture 2" descr="http://sch14.ru/wp-content/uploads/2015/01/gi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0"/>
            <a:ext cx="3357554" cy="116052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4160284506"/>
      </p:ext>
    </p:extLst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42910" y="285728"/>
            <a:ext cx="8072494" cy="255454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err="1" smtClean="0">
                <a:latin typeface="Century" pitchFamily="18" charset="0"/>
              </a:rPr>
              <a:t>Сокольский</a:t>
            </a:r>
            <a:r>
              <a:rPr lang="ru-RU" sz="2000" b="1" dirty="0" smtClean="0">
                <a:latin typeface="Century" pitchFamily="18" charset="0"/>
              </a:rPr>
              <a:t> деревообрабатывающий комбинат (г. Сокол, Вологодская область) первым в стране освоил технологию производства клееного бруса. Проектная мощность завода – 100 000 м3 клееной древесины в год. На сегодняшний день это одно из самых крупных предприятий в России по производству клееного бруса и балок (до 12 м). </a:t>
            </a:r>
            <a:r>
              <a:rPr lang="ru-RU" sz="2000" b="1" dirty="0" smtClean="0">
                <a:solidFill>
                  <a:schemeClr val="tx1"/>
                </a:solidFill>
                <a:latin typeface="Century" pitchFamily="18" charset="0"/>
              </a:rPr>
              <a:t>Карты какого географического района России необходимо выбрать, чтобы определить местоположение Вологодской области?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42910" y="3000372"/>
            <a:ext cx="3929090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Century" pitchFamily="18" charset="0"/>
              </a:rPr>
              <a:t>1) Европейский Север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929190" y="3714752"/>
            <a:ext cx="3929090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Century" pitchFamily="18" charset="0"/>
              </a:rPr>
              <a:t>4) Урал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929190" y="3000372"/>
            <a:ext cx="3929090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dirty="0" smtClean="0">
                <a:latin typeface="Century" pitchFamily="18" charset="0"/>
              </a:rPr>
              <a:t>2) Восточная Сибирь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42910" y="3714752"/>
            <a:ext cx="3929090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Century" pitchFamily="18" charset="0"/>
              </a:rPr>
              <a:t>3) Западная Сибирь</a:t>
            </a:r>
          </a:p>
        </p:txBody>
      </p:sp>
      <p:sp>
        <p:nvSpPr>
          <p:cNvPr id="8" name="TextBox 7">
            <a:hlinkClick r:id="rId2" action="ppaction://hlinksldjump"/>
          </p:cNvPr>
          <p:cNvSpPr txBox="1"/>
          <p:nvPr/>
        </p:nvSpPr>
        <p:spPr>
          <a:xfrm>
            <a:off x="2714612" y="4429132"/>
            <a:ext cx="3714776" cy="1015663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Проанализируйте карты экономических районов России, 9 класс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428992" y="5857892"/>
            <a:ext cx="2500330" cy="400110"/>
          </a:xfrm>
          <a:prstGeom prst="rect">
            <a:avLst/>
          </a:prstGeom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entury" pitchFamily="18" charset="0"/>
              </a:rPr>
              <a:t>правильный ответ</a:t>
            </a: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3FF43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0" name="Picture 2" descr="http://www.drofa.ru/files/presentations/visual/Contents/D.I.K/01_Geo/012_Geo_Kart_Osn/0123_Rus/Pictures/2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19" y="428604"/>
            <a:ext cx="8294393" cy="5857916"/>
          </a:xfrm>
          <a:prstGeom prst="rect">
            <a:avLst/>
          </a:prstGeom>
          <a:noFill/>
        </p:spPr>
      </p:pic>
      <p:sp>
        <p:nvSpPr>
          <p:cNvPr id="3" name="Овал 2"/>
          <p:cNvSpPr/>
          <p:nvPr/>
        </p:nvSpPr>
        <p:spPr bwMode="auto">
          <a:xfrm>
            <a:off x="1714480" y="500042"/>
            <a:ext cx="1571636" cy="500066"/>
          </a:xfrm>
          <a:prstGeom prst="ellipse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Полилиния 6"/>
          <p:cNvSpPr/>
          <p:nvPr/>
        </p:nvSpPr>
        <p:spPr bwMode="auto">
          <a:xfrm>
            <a:off x="2384829" y="3960552"/>
            <a:ext cx="2006139" cy="998452"/>
          </a:xfrm>
          <a:custGeom>
            <a:avLst/>
            <a:gdLst>
              <a:gd name="connsiteX0" fmla="*/ 1167476 w 2006139"/>
              <a:gd name="connsiteY0" fmla="*/ 833121 h 998452"/>
              <a:gd name="connsiteX1" fmla="*/ 1184102 w 2006139"/>
              <a:gd name="connsiteY1" fmla="*/ 744452 h 998452"/>
              <a:gd name="connsiteX2" fmla="*/ 1267229 w 2006139"/>
              <a:gd name="connsiteY2" fmla="*/ 772161 h 998452"/>
              <a:gd name="connsiteX3" fmla="*/ 1333731 w 2006139"/>
              <a:gd name="connsiteY3" fmla="*/ 788786 h 998452"/>
              <a:gd name="connsiteX4" fmla="*/ 1378066 w 2006139"/>
              <a:gd name="connsiteY4" fmla="*/ 772161 h 998452"/>
              <a:gd name="connsiteX5" fmla="*/ 1444567 w 2006139"/>
              <a:gd name="connsiteY5" fmla="*/ 788786 h 998452"/>
              <a:gd name="connsiteX6" fmla="*/ 1544320 w 2006139"/>
              <a:gd name="connsiteY6" fmla="*/ 788786 h 998452"/>
              <a:gd name="connsiteX7" fmla="*/ 1666240 w 2006139"/>
              <a:gd name="connsiteY7" fmla="*/ 833121 h 998452"/>
              <a:gd name="connsiteX8" fmla="*/ 1788160 w 2006139"/>
              <a:gd name="connsiteY8" fmla="*/ 788786 h 998452"/>
              <a:gd name="connsiteX9" fmla="*/ 1865746 w 2006139"/>
              <a:gd name="connsiteY9" fmla="*/ 738910 h 998452"/>
              <a:gd name="connsiteX10" fmla="*/ 1893455 w 2006139"/>
              <a:gd name="connsiteY10" fmla="*/ 655783 h 998452"/>
              <a:gd name="connsiteX11" fmla="*/ 1987666 w 2006139"/>
              <a:gd name="connsiteY11" fmla="*/ 650241 h 998452"/>
              <a:gd name="connsiteX12" fmla="*/ 2004291 w 2006139"/>
              <a:gd name="connsiteY12" fmla="*/ 594823 h 998452"/>
              <a:gd name="connsiteX13" fmla="*/ 1976582 w 2006139"/>
              <a:gd name="connsiteY13" fmla="*/ 550488 h 998452"/>
              <a:gd name="connsiteX14" fmla="*/ 1959956 w 2006139"/>
              <a:gd name="connsiteY14" fmla="*/ 461819 h 998452"/>
              <a:gd name="connsiteX15" fmla="*/ 1910080 w 2006139"/>
              <a:gd name="connsiteY15" fmla="*/ 417484 h 998452"/>
              <a:gd name="connsiteX16" fmla="*/ 1943331 w 2006139"/>
              <a:gd name="connsiteY16" fmla="*/ 328815 h 998452"/>
              <a:gd name="connsiteX17" fmla="*/ 1932247 w 2006139"/>
              <a:gd name="connsiteY17" fmla="*/ 312190 h 998452"/>
              <a:gd name="connsiteX18" fmla="*/ 1932247 w 2006139"/>
              <a:gd name="connsiteY18" fmla="*/ 240146 h 998452"/>
              <a:gd name="connsiteX19" fmla="*/ 1965498 w 2006139"/>
              <a:gd name="connsiteY19" fmla="*/ 206895 h 998452"/>
              <a:gd name="connsiteX20" fmla="*/ 1959956 w 2006139"/>
              <a:gd name="connsiteY20" fmla="*/ 129310 h 998452"/>
              <a:gd name="connsiteX21" fmla="*/ 1799244 w 2006139"/>
              <a:gd name="connsiteY21" fmla="*/ 145935 h 998452"/>
              <a:gd name="connsiteX22" fmla="*/ 1782618 w 2006139"/>
              <a:gd name="connsiteY22" fmla="*/ 195812 h 998452"/>
              <a:gd name="connsiteX23" fmla="*/ 1721658 w 2006139"/>
              <a:gd name="connsiteY23" fmla="*/ 168103 h 998452"/>
              <a:gd name="connsiteX24" fmla="*/ 1693949 w 2006139"/>
              <a:gd name="connsiteY24" fmla="*/ 145935 h 998452"/>
              <a:gd name="connsiteX25" fmla="*/ 1666240 w 2006139"/>
              <a:gd name="connsiteY25" fmla="*/ 223521 h 998452"/>
              <a:gd name="connsiteX26" fmla="*/ 1549862 w 2006139"/>
              <a:gd name="connsiteY26" fmla="*/ 212437 h 998452"/>
              <a:gd name="connsiteX27" fmla="*/ 1472276 w 2006139"/>
              <a:gd name="connsiteY27" fmla="*/ 212437 h 998452"/>
              <a:gd name="connsiteX28" fmla="*/ 1427942 w 2006139"/>
              <a:gd name="connsiteY28" fmla="*/ 273397 h 998452"/>
              <a:gd name="connsiteX29" fmla="*/ 1333731 w 2006139"/>
              <a:gd name="connsiteY29" fmla="*/ 284481 h 998452"/>
              <a:gd name="connsiteX30" fmla="*/ 1300480 w 2006139"/>
              <a:gd name="connsiteY30" fmla="*/ 262313 h 998452"/>
              <a:gd name="connsiteX31" fmla="*/ 1233978 w 2006139"/>
              <a:gd name="connsiteY31" fmla="*/ 284481 h 998452"/>
              <a:gd name="connsiteX32" fmla="*/ 1123142 w 2006139"/>
              <a:gd name="connsiteY32" fmla="*/ 245688 h 998452"/>
              <a:gd name="connsiteX33" fmla="*/ 1078807 w 2006139"/>
              <a:gd name="connsiteY33" fmla="*/ 284481 h 998452"/>
              <a:gd name="connsiteX34" fmla="*/ 1028931 w 2006139"/>
              <a:gd name="connsiteY34" fmla="*/ 295564 h 998452"/>
              <a:gd name="connsiteX35" fmla="*/ 967971 w 2006139"/>
              <a:gd name="connsiteY35" fmla="*/ 278939 h 998452"/>
              <a:gd name="connsiteX36" fmla="*/ 907011 w 2006139"/>
              <a:gd name="connsiteY36" fmla="*/ 312190 h 998452"/>
              <a:gd name="connsiteX37" fmla="*/ 834967 w 2006139"/>
              <a:gd name="connsiteY37" fmla="*/ 278939 h 998452"/>
              <a:gd name="connsiteX38" fmla="*/ 757382 w 2006139"/>
              <a:gd name="connsiteY38" fmla="*/ 301106 h 998452"/>
              <a:gd name="connsiteX39" fmla="*/ 690880 w 2006139"/>
              <a:gd name="connsiteY39" fmla="*/ 295564 h 998452"/>
              <a:gd name="connsiteX40" fmla="*/ 685338 w 2006139"/>
              <a:gd name="connsiteY40" fmla="*/ 251230 h 998452"/>
              <a:gd name="connsiteX41" fmla="*/ 652087 w 2006139"/>
              <a:gd name="connsiteY41" fmla="*/ 217979 h 998452"/>
              <a:gd name="connsiteX42" fmla="*/ 602211 w 2006139"/>
              <a:gd name="connsiteY42" fmla="*/ 206895 h 998452"/>
              <a:gd name="connsiteX43" fmla="*/ 557876 w 2006139"/>
              <a:gd name="connsiteY43" fmla="*/ 151477 h 998452"/>
              <a:gd name="connsiteX44" fmla="*/ 552335 w 2006139"/>
              <a:gd name="connsiteY44" fmla="*/ 29557 h 998452"/>
              <a:gd name="connsiteX45" fmla="*/ 474749 w 2006139"/>
              <a:gd name="connsiteY45" fmla="*/ 12932 h 998452"/>
              <a:gd name="connsiteX46" fmla="*/ 386080 w 2006139"/>
              <a:gd name="connsiteY46" fmla="*/ 18473 h 998452"/>
              <a:gd name="connsiteX47" fmla="*/ 363913 w 2006139"/>
              <a:gd name="connsiteY47" fmla="*/ 123768 h 998452"/>
              <a:gd name="connsiteX48" fmla="*/ 297411 w 2006139"/>
              <a:gd name="connsiteY48" fmla="*/ 184728 h 998452"/>
              <a:gd name="connsiteX49" fmla="*/ 169949 w 2006139"/>
              <a:gd name="connsiteY49" fmla="*/ 190270 h 998452"/>
              <a:gd name="connsiteX50" fmla="*/ 142240 w 2006139"/>
              <a:gd name="connsiteY50" fmla="*/ 217979 h 998452"/>
              <a:gd name="connsiteX51" fmla="*/ 142240 w 2006139"/>
              <a:gd name="connsiteY51" fmla="*/ 328815 h 998452"/>
              <a:gd name="connsiteX52" fmla="*/ 114531 w 2006139"/>
              <a:gd name="connsiteY52" fmla="*/ 367608 h 998452"/>
              <a:gd name="connsiteX53" fmla="*/ 97906 w 2006139"/>
              <a:gd name="connsiteY53" fmla="*/ 423026 h 998452"/>
              <a:gd name="connsiteX54" fmla="*/ 125615 w 2006139"/>
              <a:gd name="connsiteY54" fmla="*/ 467361 h 998452"/>
              <a:gd name="connsiteX55" fmla="*/ 142240 w 2006139"/>
              <a:gd name="connsiteY55" fmla="*/ 561572 h 998452"/>
              <a:gd name="connsiteX56" fmla="*/ 108989 w 2006139"/>
              <a:gd name="connsiteY56" fmla="*/ 633615 h 998452"/>
              <a:gd name="connsiteX57" fmla="*/ 36946 w 2006139"/>
              <a:gd name="connsiteY57" fmla="*/ 689033 h 998452"/>
              <a:gd name="connsiteX58" fmla="*/ 20320 w 2006139"/>
              <a:gd name="connsiteY58" fmla="*/ 749993 h 998452"/>
              <a:gd name="connsiteX59" fmla="*/ 158866 w 2006139"/>
              <a:gd name="connsiteY59" fmla="*/ 844204 h 998452"/>
              <a:gd name="connsiteX60" fmla="*/ 230909 w 2006139"/>
              <a:gd name="connsiteY60" fmla="*/ 927332 h 998452"/>
              <a:gd name="connsiteX61" fmla="*/ 297411 w 2006139"/>
              <a:gd name="connsiteY61" fmla="*/ 910706 h 998452"/>
              <a:gd name="connsiteX62" fmla="*/ 358371 w 2006139"/>
              <a:gd name="connsiteY62" fmla="*/ 833121 h 998452"/>
              <a:gd name="connsiteX63" fmla="*/ 369455 w 2006139"/>
              <a:gd name="connsiteY63" fmla="*/ 833121 h 998452"/>
              <a:gd name="connsiteX64" fmla="*/ 557876 w 2006139"/>
              <a:gd name="connsiteY64" fmla="*/ 805412 h 998452"/>
              <a:gd name="connsiteX65" fmla="*/ 624378 w 2006139"/>
              <a:gd name="connsiteY65" fmla="*/ 877455 h 998452"/>
              <a:gd name="connsiteX66" fmla="*/ 713047 w 2006139"/>
              <a:gd name="connsiteY66" fmla="*/ 877455 h 998452"/>
              <a:gd name="connsiteX67" fmla="*/ 718589 w 2006139"/>
              <a:gd name="connsiteY67" fmla="*/ 849746 h 998452"/>
              <a:gd name="connsiteX68" fmla="*/ 829426 w 2006139"/>
              <a:gd name="connsiteY68" fmla="*/ 899623 h 998452"/>
              <a:gd name="connsiteX69" fmla="*/ 862676 w 2006139"/>
              <a:gd name="connsiteY69" fmla="*/ 955041 h 998452"/>
              <a:gd name="connsiteX70" fmla="*/ 1001222 w 2006139"/>
              <a:gd name="connsiteY70" fmla="*/ 977208 h 998452"/>
              <a:gd name="connsiteX71" fmla="*/ 1167476 w 2006139"/>
              <a:gd name="connsiteY71" fmla="*/ 833121 h 998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</a:cxnLst>
            <a:rect l="l" t="t" r="r" b="b"/>
            <a:pathLst>
              <a:path w="2006139" h="998452">
                <a:moveTo>
                  <a:pt x="1167476" y="833121"/>
                </a:moveTo>
                <a:cubicBezTo>
                  <a:pt x="1197956" y="794328"/>
                  <a:pt x="1167476" y="754612"/>
                  <a:pt x="1184102" y="744452"/>
                </a:cubicBezTo>
                <a:cubicBezTo>
                  <a:pt x="1200728" y="734292"/>
                  <a:pt x="1242291" y="764772"/>
                  <a:pt x="1267229" y="772161"/>
                </a:cubicBezTo>
                <a:cubicBezTo>
                  <a:pt x="1292167" y="779550"/>
                  <a:pt x="1315258" y="788786"/>
                  <a:pt x="1333731" y="788786"/>
                </a:cubicBezTo>
                <a:cubicBezTo>
                  <a:pt x="1352204" y="788786"/>
                  <a:pt x="1359593" y="772161"/>
                  <a:pt x="1378066" y="772161"/>
                </a:cubicBezTo>
                <a:cubicBezTo>
                  <a:pt x="1396539" y="772161"/>
                  <a:pt x="1416858" y="786015"/>
                  <a:pt x="1444567" y="788786"/>
                </a:cubicBezTo>
                <a:cubicBezTo>
                  <a:pt x="1472276" y="791557"/>
                  <a:pt x="1507375" y="781397"/>
                  <a:pt x="1544320" y="788786"/>
                </a:cubicBezTo>
                <a:cubicBezTo>
                  <a:pt x="1581265" y="796175"/>
                  <a:pt x="1625600" y="833121"/>
                  <a:pt x="1666240" y="833121"/>
                </a:cubicBezTo>
                <a:cubicBezTo>
                  <a:pt x="1706880" y="833121"/>
                  <a:pt x="1754909" y="804488"/>
                  <a:pt x="1788160" y="788786"/>
                </a:cubicBezTo>
                <a:cubicBezTo>
                  <a:pt x="1821411" y="773084"/>
                  <a:pt x="1848197" y="761077"/>
                  <a:pt x="1865746" y="738910"/>
                </a:cubicBezTo>
                <a:cubicBezTo>
                  <a:pt x="1883295" y="716743"/>
                  <a:pt x="1873135" y="670561"/>
                  <a:pt x="1893455" y="655783"/>
                </a:cubicBezTo>
                <a:cubicBezTo>
                  <a:pt x="1913775" y="641005"/>
                  <a:pt x="1969193" y="660401"/>
                  <a:pt x="1987666" y="650241"/>
                </a:cubicBezTo>
                <a:cubicBezTo>
                  <a:pt x="2006139" y="640081"/>
                  <a:pt x="2006138" y="611449"/>
                  <a:pt x="2004291" y="594823"/>
                </a:cubicBezTo>
                <a:cubicBezTo>
                  <a:pt x="2002444" y="578197"/>
                  <a:pt x="1983971" y="572655"/>
                  <a:pt x="1976582" y="550488"/>
                </a:cubicBezTo>
                <a:cubicBezTo>
                  <a:pt x="1969193" y="528321"/>
                  <a:pt x="1971040" y="483986"/>
                  <a:pt x="1959956" y="461819"/>
                </a:cubicBezTo>
                <a:cubicBezTo>
                  <a:pt x="1948872" y="439652"/>
                  <a:pt x="1912851" y="439651"/>
                  <a:pt x="1910080" y="417484"/>
                </a:cubicBezTo>
                <a:cubicBezTo>
                  <a:pt x="1907309" y="395317"/>
                  <a:pt x="1939636" y="346364"/>
                  <a:pt x="1943331" y="328815"/>
                </a:cubicBezTo>
                <a:cubicBezTo>
                  <a:pt x="1947026" y="311266"/>
                  <a:pt x="1934094" y="326968"/>
                  <a:pt x="1932247" y="312190"/>
                </a:cubicBezTo>
                <a:cubicBezTo>
                  <a:pt x="1930400" y="297412"/>
                  <a:pt x="1926705" y="257695"/>
                  <a:pt x="1932247" y="240146"/>
                </a:cubicBezTo>
                <a:cubicBezTo>
                  <a:pt x="1937789" y="222597"/>
                  <a:pt x="1960880" y="225368"/>
                  <a:pt x="1965498" y="206895"/>
                </a:cubicBezTo>
                <a:cubicBezTo>
                  <a:pt x="1970116" y="188422"/>
                  <a:pt x="1987665" y="139470"/>
                  <a:pt x="1959956" y="129310"/>
                </a:cubicBezTo>
                <a:cubicBezTo>
                  <a:pt x="1932247" y="119150"/>
                  <a:pt x="1828800" y="134851"/>
                  <a:pt x="1799244" y="145935"/>
                </a:cubicBezTo>
                <a:cubicBezTo>
                  <a:pt x="1769688" y="157019"/>
                  <a:pt x="1795549" y="192117"/>
                  <a:pt x="1782618" y="195812"/>
                </a:cubicBezTo>
                <a:cubicBezTo>
                  <a:pt x="1769687" y="199507"/>
                  <a:pt x="1736436" y="176416"/>
                  <a:pt x="1721658" y="168103"/>
                </a:cubicBezTo>
                <a:cubicBezTo>
                  <a:pt x="1706880" y="159790"/>
                  <a:pt x="1703185" y="136699"/>
                  <a:pt x="1693949" y="145935"/>
                </a:cubicBezTo>
                <a:cubicBezTo>
                  <a:pt x="1684713" y="155171"/>
                  <a:pt x="1690254" y="212437"/>
                  <a:pt x="1666240" y="223521"/>
                </a:cubicBezTo>
                <a:cubicBezTo>
                  <a:pt x="1642226" y="234605"/>
                  <a:pt x="1582189" y="214284"/>
                  <a:pt x="1549862" y="212437"/>
                </a:cubicBezTo>
                <a:cubicBezTo>
                  <a:pt x="1517535" y="210590"/>
                  <a:pt x="1492596" y="202277"/>
                  <a:pt x="1472276" y="212437"/>
                </a:cubicBezTo>
                <a:cubicBezTo>
                  <a:pt x="1451956" y="222597"/>
                  <a:pt x="1451033" y="261390"/>
                  <a:pt x="1427942" y="273397"/>
                </a:cubicBezTo>
                <a:cubicBezTo>
                  <a:pt x="1404851" y="285404"/>
                  <a:pt x="1354975" y="286328"/>
                  <a:pt x="1333731" y="284481"/>
                </a:cubicBezTo>
                <a:cubicBezTo>
                  <a:pt x="1312487" y="282634"/>
                  <a:pt x="1317105" y="262313"/>
                  <a:pt x="1300480" y="262313"/>
                </a:cubicBezTo>
                <a:cubicBezTo>
                  <a:pt x="1283855" y="262313"/>
                  <a:pt x="1263534" y="287252"/>
                  <a:pt x="1233978" y="284481"/>
                </a:cubicBezTo>
                <a:cubicBezTo>
                  <a:pt x="1204422" y="281710"/>
                  <a:pt x="1149004" y="245688"/>
                  <a:pt x="1123142" y="245688"/>
                </a:cubicBezTo>
                <a:cubicBezTo>
                  <a:pt x="1097280" y="245688"/>
                  <a:pt x="1094509" y="276168"/>
                  <a:pt x="1078807" y="284481"/>
                </a:cubicBezTo>
                <a:cubicBezTo>
                  <a:pt x="1063105" y="292794"/>
                  <a:pt x="1047404" y="296488"/>
                  <a:pt x="1028931" y="295564"/>
                </a:cubicBezTo>
                <a:cubicBezTo>
                  <a:pt x="1010458" y="294640"/>
                  <a:pt x="988291" y="276168"/>
                  <a:pt x="967971" y="278939"/>
                </a:cubicBezTo>
                <a:cubicBezTo>
                  <a:pt x="947651" y="281710"/>
                  <a:pt x="929178" y="312190"/>
                  <a:pt x="907011" y="312190"/>
                </a:cubicBezTo>
                <a:cubicBezTo>
                  <a:pt x="884844" y="312190"/>
                  <a:pt x="859905" y="280786"/>
                  <a:pt x="834967" y="278939"/>
                </a:cubicBezTo>
                <a:cubicBezTo>
                  <a:pt x="810029" y="277092"/>
                  <a:pt x="781396" y="298335"/>
                  <a:pt x="757382" y="301106"/>
                </a:cubicBezTo>
                <a:cubicBezTo>
                  <a:pt x="733368" y="303877"/>
                  <a:pt x="702887" y="303877"/>
                  <a:pt x="690880" y="295564"/>
                </a:cubicBezTo>
                <a:cubicBezTo>
                  <a:pt x="678873" y="287251"/>
                  <a:pt x="691804" y="264161"/>
                  <a:pt x="685338" y="251230"/>
                </a:cubicBezTo>
                <a:cubicBezTo>
                  <a:pt x="678873" y="238299"/>
                  <a:pt x="665942" y="225368"/>
                  <a:pt x="652087" y="217979"/>
                </a:cubicBezTo>
                <a:cubicBezTo>
                  <a:pt x="638233" y="210590"/>
                  <a:pt x="617913" y="217979"/>
                  <a:pt x="602211" y="206895"/>
                </a:cubicBezTo>
                <a:cubicBezTo>
                  <a:pt x="586509" y="195811"/>
                  <a:pt x="566189" y="181033"/>
                  <a:pt x="557876" y="151477"/>
                </a:cubicBezTo>
                <a:cubicBezTo>
                  <a:pt x="549563" y="121921"/>
                  <a:pt x="566190" y="52648"/>
                  <a:pt x="552335" y="29557"/>
                </a:cubicBezTo>
                <a:cubicBezTo>
                  <a:pt x="538481" y="6466"/>
                  <a:pt x="502458" y="14779"/>
                  <a:pt x="474749" y="12932"/>
                </a:cubicBezTo>
                <a:cubicBezTo>
                  <a:pt x="447040" y="11085"/>
                  <a:pt x="404553" y="0"/>
                  <a:pt x="386080" y="18473"/>
                </a:cubicBezTo>
                <a:cubicBezTo>
                  <a:pt x="367607" y="36946"/>
                  <a:pt x="378691" y="96059"/>
                  <a:pt x="363913" y="123768"/>
                </a:cubicBezTo>
                <a:cubicBezTo>
                  <a:pt x="349135" y="151477"/>
                  <a:pt x="329738" y="173644"/>
                  <a:pt x="297411" y="184728"/>
                </a:cubicBezTo>
                <a:cubicBezTo>
                  <a:pt x="265084" y="195812"/>
                  <a:pt x="195811" y="184728"/>
                  <a:pt x="169949" y="190270"/>
                </a:cubicBezTo>
                <a:cubicBezTo>
                  <a:pt x="144087" y="195812"/>
                  <a:pt x="146858" y="194888"/>
                  <a:pt x="142240" y="217979"/>
                </a:cubicBezTo>
                <a:cubicBezTo>
                  <a:pt x="137622" y="241070"/>
                  <a:pt x="146858" y="303877"/>
                  <a:pt x="142240" y="328815"/>
                </a:cubicBezTo>
                <a:cubicBezTo>
                  <a:pt x="137622" y="353753"/>
                  <a:pt x="121920" y="351906"/>
                  <a:pt x="114531" y="367608"/>
                </a:cubicBezTo>
                <a:cubicBezTo>
                  <a:pt x="107142" y="383310"/>
                  <a:pt x="96059" y="406400"/>
                  <a:pt x="97906" y="423026"/>
                </a:cubicBezTo>
                <a:cubicBezTo>
                  <a:pt x="99753" y="439652"/>
                  <a:pt x="118226" y="444270"/>
                  <a:pt x="125615" y="467361"/>
                </a:cubicBezTo>
                <a:cubicBezTo>
                  <a:pt x="133004" y="490452"/>
                  <a:pt x="145011" y="533863"/>
                  <a:pt x="142240" y="561572"/>
                </a:cubicBezTo>
                <a:cubicBezTo>
                  <a:pt x="139469" y="589281"/>
                  <a:pt x="126538" y="612372"/>
                  <a:pt x="108989" y="633615"/>
                </a:cubicBezTo>
                <a:cubicBezTo>
                  <a:pt x="91440" y="654858"/>
                  <a:pt x="51724" y="669637"/>
                  <a:pt x="36946" y="689033"/>
                </a:cubicBezTo>
                <a:cubicBezTo>
                  <a:pt x="22168" y="708429"/>
                  <a:pt x="0" y="724131"/>
                  <a:pt x="20320" y="749993"/>
                </a:cubicBezTo>
                <a:cubicBezTo>
                  <a:pt x="40640" y="775855"/>
                  <a:pt x="123768" y="814648"/>
                  <a:pt x="158866" y="844204"/>
                </a:cubicBezTo>
                <a:cubicBezTo>
                  <a:pt x="193964" y="873760"/>
                  <a:pt x="207818" y="916248"/>
                  <a:pt x="230909" y="927332"/>
                </a:cubicBezTo>
                <a:cubicBezTo>
                  <a:pt x="254000" y="938416"/>
                  <a:pt x="276167" y="926408"/>
                  <a:pt x="297411" y="910706"/>
                </a:cubicBezTo>
                <a:cubicBezTo>
                  <a:pt x="318655" y="895004"/>
                  <a:pt x="346364" y="846052"/>
                  <a:pt x="358371" y="833121"/>
                </a:cubicBezTo>
                <a:cubicBezTo>
                  <a:pt x="370378" y="820190"/>
                  <a:pt x="369455" y="833121"/>
                  <a:pt x="369455" y="833121"/>
                </a:cubicBezTo>
                <a:cubicBezTo>
                  <a:pt x="402706" y="828503"/>
                  <a:pt x="515389" y="798023"/>
                  <a:pt x="557876" y="805412"/>
                </a:cubicBezTo>
                <a:cubicBezTo>
                  <a:pt x="600363" y="812801"/>
                  <a:pt x="598516" y="865448"/>
                  <a:pt x="624378" y="877455"/>
                </a:cubicBezTo>
                <a:cubicBezTo>
                  <a:pt x="650240" y="889462"/>
                  <a:pt x="697345" y="882073"/>
                  <a:pt x="713047" y="877455"/>
                </a:cubicBezTo>
                <a:cubicBezTo>
                  <a:pt x="728749" y="872837"/>
                  <a:pt x="699193" y="846051"/>
                  <a:pt x="718589" y="849746"/>
                </a:cubicBezTo>
                <a:cubicBezTo>
                  <a:pt x="737985" y="853441"/>
                  <a:pt x="805412" y="882074"/>
                  <a:pt x="829426" y="899623"/>
                </a:cubicBezTo>
                <a:cubicBezTo>
                  <a:pt x="853440" y="917172"/>
                  <a:pt x="834043" y="942110"/>
                  <a:pt x="862676" y="955041"/>
                </a:cubicBezTo>
                <a:cubicBezTo>
                  <a:pt x="891309" y="967972"/>
                  <a:pt x="952269" y="998452"/>
                  <a:pt x="1001222" y="977208"/>
                </a:cubicBezTo>
                <a:cubicBezTo>
                  <a:pt x="1050175" y="955964"/>
                  <a:pt x="1136996" y="871914"/>
                  <a:pt x="1167476" y="833121"/>
                </a:cubicBezTo>
                <a:close/>
              </a:path>
            </a:pathLst>
          </a:custGeom>
          <a:noFill/>
          <a:ln w="571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Управляющая кнопка: назад 7">
            <a:hlinkClick r:id="rId3" action="ppaction://hlinksldjump" highlightClick="1"/>
          </p:cNvPr>
          <p:cNvSpPr/>
          <p:nvPr/>
        </p:nvSpPr>
        <p:spPr bwMode="auto">
          <a:xfrm>
            <a:off x="8215306" y="6429396"/>
            <a:ext cx="928694" cy="428604"/>
          </a:xfrm>
          <a:prstGeom prst="actionButtonBackPrevious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6572264" y="857232"/>
            <a:ext cx="1714512" cy="357190"/>
          </a:xfrm>
          <a:prstGeom prst="rect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0" name="Прямая со стрелкой 9"/>
          <p:cNvCxnSpPr/>
          <p:nvPr/>
        </p:nvCxnSpPr>
        <p:spPr bwMode="auto">
          <a:xfrm>
            <a:off x="4857752" y="1142984"/>
            <a:ext cx="1571636" cy="1588"/>
          </a:xfrm>
          <a:prstGeom prst="straightConnector1">
            <a:avLst/>
          </a:prstGeom>
          <a:ln>
            <a:solidFill>
              <a:srgbClr val="C00000"/>
            </a:solidFill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214678" y="1142984"/>
            <a:ext cx="2786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Century" pitchFamily="18" charset="0"/>
              </a:rPr>
              <a:t>см. субъекты РФ</a:t>
            </a:r>
            <a:endParaRPr lang="ru-RU" b="1" dirty="0">
              <a:latin typeface="Century" pitchFamily="18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Электронная паутина">
  <a:themeElements>
    <a:clrScheme name="Другая 63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DFEADF"/>
      </a:accent1>
      <a:accent2>
        <a:srgbClr val="EFF4EF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Электронная паутина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Электронная паутина 1">
        <a:dk1>
          <a:srgbClr val="000044"/>
        </a:dk1>
        <a:lt1>
          <a:srgbClr val="FFFFFF"/>
        </a:lt1>
        <a:dk2>
          <a:srgbClr val="000066"/>
        </a:dk2>
        <a:lt2>
          <a:srgbClr val="FFCC00"/>
        </a:lt2>
        <a:accent1>
          <a:srgbClr val="9CE157"/>
        </a:accent1>
        <a:accent2>
          <a:srgbClr val="2663A0"/>
        </a:accent2>
        <a:accent3>
          <a:srgbClr val="AAAAB8"/>
        </a:accent3>
        <a:accent4>
          <a:srgbClr val="DADADA"/>
        </a:accent4>
        <a:accent5>
          <a:srgbClr val="CBEEB4"/>
        </a:accent5>
        <a:accent6>
          <a:srgbClr val="215991"/>
        </a:accent6>
        <a:hlink>
          <a:srgbClr val="F98D4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2">
        <a:dk1>
          <a:srgbClr val="000066"/>
        </a:dk1>
        <a:lt1>
          <a:srgbClr val="9CC2E8"/>
        </a:lt1>
        <a:dk2>
          <a:srgbClr val="4D4D4D"/>
        </a:dk2>
        <a:lt2>
          <a:srgbClr val="7DAFE1"/>
        </a:lt2>
        <a:accent1>
          <a:srgbClr val="26D2E4"/>
        </a:accent1>
        <a:accent2>
          <a:srgbClr val="D0E2F4"/>
        </a:accent2>
        <a:accent3>
          <a:srgbClr val="CBDDF2"/>
        </a:accent3>
        <a:accent4>
          <a:srgbClr val="000056"/>
        </a:accent4>
        <a:accent5>
          <a:srgbClr val="ACE5EF"/>
        </a:accent5>
        <a:accent6>
          <a:srgbClr val="BCCDDD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лектронная паутина 3">
        <a:dk1>
          <a:srgbClr val="000000"/>
        </a:dk1>
        <a:lt1>
          <a:srgbClr val="EAEAEA"/>
        </a:lt1>
        <a:dk2>
          <a:srgbClr val="333333"/>
        </a:dk2>
        <a:lt2>
          <a:srgbClr val="DDDDDD"/>
        </a:lt2>
        <a:accent1>
          <a:srgbClr val="C0C0C0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DCDCDC"/>
        </a:accent5>
        <a:accent6>
          <a:srgbClr val="E7E7E7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лектронная паутина 4">
        <a:dk1>
          <a:srgbClr val="002E2D"/>
        </a:dk1>
        <a:lt1>
          <a:srgbClr val="FFFFFF"/>
        </a:lt1>
        <a:dk2>
          <a:srgbClr val="005250"/>
        </a:dk2>
        <a:lt2>
          <a:srgbClr val="FFCC00"/>
        </a:lt2>
        <a:accent1>
          <a:srgbClr val="9CE157"/>
        </a:accent1>
        <a:accent2>
          <a:srgbClr val="00817E"/>
        </a:accent2>
        <a:accent3>
          <a:srgbClr val="AAB3B3"/>
        </a:accent3>
        <a:accent4>
          <a:srgbClr val="DADADA"/>
        </a:accent4>
        <a:accent5>
          <a:srgbClr val="CBEEB4"/>
        </a:accent5>
        <a:accent6>
          <a:srgbClr val="007472"/>
        </a:accent6>
        <a:hlink>
          <a:srgbClr val="FFFF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5">
        <a:dk1>
          <a:srgbClr val="291A4C"/>
        </a:dk1>
        <a:lt1>
          <a:srgbClr val="FFFFFF"/>
        </a:lt1>
        <a:dk2>
          <a:srgbClr val="3B256B"/>
        </a:dk2>
        <a:lt2>
          <a:srgbClr val="FFCC00"/>
        </a:lt2>
        <a:accent1>
          <a:srgbClr val="6EBFCA"/>
        </a:accent1>
        <a:accent2>
          <a:srgbClr val="56369C"/>
        </a:accent2>
        <a:accent3>
          <a:srgbClr val="AFACBA"/>
        </a:accent3>
        <a:accent4>
          <a:srgbClr val="DADADA"/>
        </a:accent4>
        <a:accent5>
          <a:srgbClr val="BADCE1"/>
        </a:accent5>
        <a:accent6>
          <a:srgbClr val="4D308D"/>
        </a:accent6>
        <a:hlink>
          <a:srgbClr val="CCCCFF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6">
        <a:dk1>
          <a:srgbClr val="511D30"/>
        </a:dk1>
        <a:lt1>
          <a:srgbClr val="FFFFFF"/>
        </a:lt1>
        <a:dk2>
          <a:srgbClr val="6D2740"/>
        </a:dk2>
        <a:lt2>
          <a:srgbClr val="FDD409"/>
        </a:lt2>
        <a:accent1>
          <a:srgbClr val="FDB83B"/>
        </a:accent1>
        <a:accent2>
          <a:srgbClr val="9D395D"/>
        </a:accent2>
        <a:accent3>
          <a:srgbClr val="BAACAF"/>
        </a:accent3>
        <a:accent4>
          <a:srgbClr val="DADADA"/>
        </a:accent4>
        <a:accent5>
          <a:srgbClr val="FED8AF"/>
        </a:accent5>
        <a:accent6>
          <a:srgbClr val="8E3353"/>
        </a:accent6>
        <a:hlink>
          <a:srgbClr val="FF99CC"/>
        </a:hlink>
        <a:folHlink>
          <a:srgbClr val="D6009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7">
        <a:dk1>
          <a:srgbClr val="000050"/>
        </a:dk1>
        <a:lt1>
          <a:srgbClr val="D0E2F4"/>
        </a:lt1>
        <a:dk2>
          <a:srgbClr val="000099"/>
        </a:dk2>
        <a:lt2>
          <a:srgbClr val="7DAFE1"/>
        </a:lt2>
        <a:accent1>
          <a:srgbClr val="26D2E4"/>
        </a:accent1>
        <a:accent2>
          <a:srgbClr val="FCFEAC"/>
        </a:accent2>
        <a:accent3>
          <a:srgbClr val="E4EEF8"/>
        </a:accent3>
        <a:accent4>
          <a:srgbClr val="000043"/>
        </a:accent4>
        <a:accent5>
          <a:srgbClr val="ACE5EF"/>
        </a:accent5>
        <a:accent6>
          <a:srgbClr val="E4E69B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лектронная паутина 8">
        <a:dk1>
          <a:srgbClr val="000050"/>
        </a:dk1>
        <a:lt1>
          <a:srgbClr val="D0E2F4"/>
        </a:lt1>
        <a:dk2>
          <a:srgbClr val="000099"/>
        </a:dk2>
        <a:lt2>
          <a:srgbClr val="7DAFE1"/>
        </a:lt2>
        <a:accent1>
          <a:srgbClr val="2C7426"/>
        </a:accent1>
        <a:accent2>
          <a:srgbClr val="FCFEAC"/>
        </a:accent2>
        <a:accent3>
          <a:srgbClr val="E4EEF8"/>
        </a:accent3>
        <a:accent4>
          <a:srgbClr val="000043"/>
        </a:accent4>
        <a:accent5>
          <a:srgbClr val="ACBCAC"/>
        </a:accent5>
        <a:accent6>
          <a:srgbClr val="E4E69B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33E0A40001E814E995471E0489B1028" ma:contentTypeVersion="1" ma:contentTypeDescription="Создание документа." ma:contentTypeScope="" ma:versionID="1ef7d38ec03c930eb334f4ee5131ff55">
  <xsd:schema xmlns:xsd="http://www.w3.org/2001/XMLSchema" xmlns:xs="http://www.w3.org/2001/XMLSchema" xmlns:p="http://schemas.microsoft.com/office/2006/metadata/properties" xmlns:ns2="d93f08c7-4dc9-4366-b183-71f4e46057df" targetNamespace="http://schemas.microsoft.com/office/2006/metadata/properties" ma:root="true" ma:fieldsID="901426136c3cb9e8a8df3f1a14d2308d" ns2:_="">
    <xsd:import namespace="d93f08c7-4dc9-4366-b183-71f4e46057df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3f08c7-4dc9-4366-b183-71f4e46057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498F394-3CF2-423B-AF3C-109779BF0136}"/>
</file>

<file path=customXml/itemProps2.xml><?xml version="1.0" encoding="utf-8"?>
<ds:datastoreItem xmlns:ds="http://schemas.openxmlformats.org/officeDocument/2006/customXml" ds:itemID="{76187452-2AFD-419E-A1AD-E4595DFEB362}"/>
</file>

<file path=customXml/itemProps3.xml><?xml version="1.0" encoding="utf-8"?>
<ds:datastoreItem xmlns:ds="http://schemas.openxmlformats.org/officeDocument/2006/customXml" ds:itemID="{2A747273-B88B-42D1-83F1-8C6BDB55C1C5}"/>
</file>

<file path=docProps/app.xml><?xml version="1.0" encoding="utf-8"?>
<Properties xmlns="http://schemas.openxmlformats.org/officeDocument/2006/extended-properties" xmlns:vt="http://schemas.openxmlformats.org/officeDocument/2006/docPropsVTypes">
  <Template>Природопользование и геоэкология</Template>
  <TotalTime>751</TotalTime>
  <Words>123</Words>
  <Application>Microsoft Office PowerPoint</Application>
  <PresentationFormat>Экран (4:3)</PresentationFormat>
  <Paragraphs>11</Paragraphs>
  <Slides>3</Slides>
  <Notes>0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Электронная паутина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Aleksey</dc:creator>
  <cp:lastModifiedBy>uzer</cp:lastModifiedBy>
  <cp:revision>72</cp:revision>
  <dcterms:modified xsi:type="dcterms:W3CDTF">2016-12-22T10:29:29Z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0x010100533E0A40001E814E995471E0489B1028</vt:lpwstr>
  </property>
</Properties>
</file>