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04.12.2016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6519446"/>
            <a:ext cx="778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857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  <a:latin typeface="Century" pitchFamily="18" charset="0"/>
              </a:rPr>
              <a:t>Элективный курс «Актуальные вопросы Государственной итоговой аттестации по географии»</a:t>
            </a: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(разбор заданий занятия </a:t>
            </a:r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«Направление на карте»)</a:t>
            </a:r>
            <a:endParaRPr lang="ru-RU" sz="4000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47106" name="Picture 2" descr="http://sch14.ru/wp-content/uploads/2015/01/g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3357554" cy="116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285728"/>
            <a:ext cx="7929618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</a:rPr>
              <a:t>Определите по карте, в каком направлении от башни находится родник</a:t>
            </a:r>
            <a:endParaRPr lang="ru-RU" sz="2000" b="1" dirty="0">
              <a:solidFill>
                <a:schemeClr val="tx1"/>
              </a:solidFill>
              <a:latin typeface="Century" pitchFamily="18" charset="0"/>
            </a:endParaRPr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85860"/>
            <a:ext cx="622935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357950" y="1428736"/>
            <a:ext cx="2571768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1. Найдите условные знаки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1928794" y="5072074"/>
            <a:ext cx="214314" cy="1588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 bwMode="auto">
          <a:xfrm>
            <a:off x="1928794" y="2500306"/>
            <a:ext cx="214314" cy="1588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57950" y="2500306"/>
            <a:ext cx="2571768" cy="224676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2. Вспомните стороны горизонта. От башни  сориентируйтесь в каком направлении находится родник</a:t>
            </a:r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7500958" y="2214554"/>
            <a:ext cx="357190" cy="357190"/>
          </a:xfrm>
          <a:prstGeom prst="downArrow">
            <a:avLst/>
          </a:prstGeom>
          <a:solidFill>
            <a:srgbClr val="003300"/>
          </a:solidFill>
          <a:ln>
            <a:solidFill>
              <a:srgbClr val="003300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" name="Группа 24"/>
          <p:cNvGrpSpPr/>
          <p:nvPr/>
        </p:nvGrpSpPr>
        <p:grpSpPr>
          <a:xfrm>
            <a:off x="0" y="2639769"/>
            <a:ext cx="4500562" cy="4218231"/>
            <a:chOff x="2571768" y="1500174"/>
            <a:chExt cx="4500562" cy="4218231"/>
          </a:xfrm>
        </p:grpSpPr>
        <p:cxnSp>
          <p:nvCxnSpPr>
            <p:cNvPr id="26" name="Прямая соединительная линия 25"/>
            <p:cNvCxnSpPr/>
            <p:nvPr/>
          </p:nvCxnSpPr>
          <p:spPr bwMode="auto">
            <a:xfrm rot="5400000">
              <a:off x="3144034" y="3571082"/>
              <a:ext cx="3000396" cy="158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Прямая соединительная линия 26"/>
            <p:cNvCxnSpPr/>
            <p:nvPr/>
          </p:nvCxnSpPr>
          <p:spPr bwMode="auto">
            <a:xfrm rot="10800000">
              <a:off x="3000332" y="3786190"/>
              <a:ext cx="3357586" cy="158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Прямая соединительная линия 27"/>
            <p:cNvCxnSpPr/>
            <p:nvPr/>
          </p:nvCxnSpPr>
          <p:spPr bwMode="auto">
            <a:xfrm rot="5400000">
              <a:off x="3857620" y="3071810"/>
              <a:ext cx="1643074" cy="135732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Прямая соединительная линия 28"/>
            <p:cNvCxnSpPr/>
            <p:nvPr/>
          </p:nvCxnSpPr>
          <p:spPr bwMode="auto">
            <a:xfrm>
              <a:off x="3857620" y="3143248"/>
              <a:ext cx="1571636" cy="135732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33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4286248" y="1500174"/>
              <a:ext cx="6429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663300"/>
                  </a:solidFill>
                </a:rPr>
                <a:t>С</a:t>
              </a:r>
              <a:endParaRPr lang="ru-RU" sz="3600" b="1" dirty="0">
                <a:solidFill>
                  <a:srgbClr val="6633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57686" y="5072074"/>
              <a:ext cx="6429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663300"/>
                  </a:solidFill>
                </a:rPr>
                <a:t>Ю</a:t>
              </a:r>
              <a:endParaRPr lang="ru-RU" sz="3600" b="1" dirty="0">
                <a:solidFill>
                  <a:srgbClr val="6633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29388" y="3429000"/>
              <a:ext cx="6429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663300"/>
                  </a:solidFill>
                </a:rPr>
                <a:t>В</a:t>
              </a:r>
              <a:endParaRPr lang="ru-RU" sz="3600" b="1" dirty="0">
                <a:solidFill>
                  <a:srgbClr val="663300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71768" y="3429000"/>
              <a:ext cx="5714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663300"/>
                  </a:solidFill>
                </a:rPr>
                <a:t>З</a:t>
              </a:r>
              <a:endParaRPr lang="ru-RU" sz="3600" b="1" dirty="0">
                <a:solidFill>
                  <a:srgbClr val="6633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143504" y="2357430"/>
              <a:ext cx="12144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663300"/>
                  </a:solidFill>
                </a:rPr>
                <a:t>СВ</a:t>
              </a:r>
              <a:endParaRPr lang="ru-RU" sz="3600" b="1" dirty="0">
                <a:solidFill>
                  <a:srgbClr val="6633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286380" y="4357694"/>
              <a:ext cx="14287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663300"/>
                  </a:solidFill>
                </a:rPr>
                <a:t>ЮВ</a:t>
              </a:r>
              <a:endParaRPr lang="ru-RU" sz="3600" b="1" dirty="0">
                <a:solidFill>
                  <a:srgbClr val="6633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14678" y="2500306"/>
              <a:ext cx="9286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663300"/>
                  </a:solidFill>
                </a:rPr>
                <a:t>СЗ</a:t>
              </a:r>
              <a:endParaRPr lang="ru-RU" sz="3600" b="1" dirty="0">
                <a:solidFill>
                  <a:srgbClr val="6633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143240" y="4500570"/>
              <a:ext cx="10715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600" b="1" dirty="0" smtClean="0">
                  <a:solidFill>
                    <a:srgbClr val="663300"/>
                  </a:solidFill>
                </a:rPr>
                <a:t>ЮЗ</a:t>
              </a:r>
              <a:endParaRPr lang="ru-RU" sz="3600" b="1" dirty="0">
                <a:solidFill>
                  <a:srgbClr val="663300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429388" y="5000636"/>
            <a:ext cx="2500330" cy="830997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57950" y="4929199"/>
            <a:ext cx="2571768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Century" pitchFamily="18" charset="0"/>
            </a:endParaRPr>
          </a:p>
          <a:p>
            <a:pPr algn="ctr"/>
            <a:r>
              <a:rPr lang="ru-RU" sz="2400" b="1" dirty="0" smtClean="0">
                <a:latin typeface="Century" pitchFamily="18" charset="0"/>
              </a:rPr>
              <a:t>С, в северном</a:t>
            </a:r>
          </a:p>
          <a:p>
            <a:pPr algn="ctr"/>
            <a:endParaRPr lang="ru-RU" sz="2400" dirty="0"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7B2D67-ED0A-427E-8A6A-CD71EB58D777}"/>
</file>

<file path=customXml/itemProps2.xml><?xml version="1.0" encoding="utf-8"?>
<ds:datastoreItem xmlns:ds="http://schemas.openxmlformats.org/officeDocument/2006/customXml" ds:itemID="{00C9FCF1-B2A7-49F2-AF9B-2169269B1CD7}"/>
</file>

<file path=customXml/itemProps3.xml><?xml version="1.0" encoding="utf-8"?>
<ds:datastoreItem xmlns:ds="http://schemas.openxmlformats.org/officeDocument/2006/customXml" ds:itemID="{13243BAA-D368-442A-9384-D19127E950F4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724</TotalTime>
  <Words>69</Words>
  <Application>Microsoft Office PowerPoint</Application>
  <PresentationFormat>Экран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Электронная паутина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Wi</cp:lastModifiedBy>
  <cp:revision>70</cp:revision>
  <dcterms:modified xsi:type="dcterms:W3CDTF">2016-12-04T12:39:10Z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