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4"/>
  </p:notesMasterIdLst>
  <p:sldIdLst>
    <p:sldId id="266" r:id="rId2"/>
    <p:sldId id="26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3300"/>
    <a:srgbClr val="2D452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26" autoAdjust="0"/>
    <p:restoredTop sz="93606" autoAdjust="0"/>
  </p:normalViewPr>
  <p:slideViewPr>
    <p:cSldViewPr>
      <p:cViewPr varScale="1">
        <p:scale>
          <a:sx n="68" d="100"/>
          <a:sy n="68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BB4BD6-2953-4675-9BFE-8EA1D701B40F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0FC69-E2CC-4FFE-9540-35503ECC10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861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4288"/>
            <a:ext cx="9155113" cy="6884988"/>
            <a:chOff x="0" y="-9"/>
            <a:chExt cx="5767" cy="4337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invGray">
            <a:xfrm>
              <a:off x="0" y="2441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invGray">
            <a:xfrm>
              <a:off x="1632" y="2487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invGray">
            <a:xfrm>
              <a:off x="0" y="2487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invGray">
            <a:xfrm>
              <a:off x="3744" y="2487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invGray">
            <a:xfrm>
              <a:off x="1920" y="2487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invGray">
            <a:xfrm>
              <a:off x="7" y="2456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invGray">
            <a:xfrm>
              <a:off x="2583" y="2449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invGray">
            <a:xfrm rot="18897039" flipH="1">
              <a:off x="148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invGray">
            <a:xfrm rot="18897039" flipH="1">
              <a:off x="76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invGray">
            <a:xfrm rot="18897039" flipH="1">
              <a:off x="31" y="2385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invGray">
            <a:xfrm flipH="1" flipV="1">
              <a:off x="576" y="2441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invGray">
            <a:xfrm flipH="1" flipV="1">
              <a:off x="240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invGray">
            <a:xfrm flipH="1" flipV="1">
              <a:off x="3036" y="2489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invGray">
            <a:xfrm flipH="1" flipV="1">
              <a:off x="3984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invGray">
            <a:xfrm flipH="1" flipV="1">
              <a:off x="3456" y="2441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Rectangle 29"/>
            <p:cNvSpPr>
              <a:spLocks noChangeArrowheads="1"/>
            </p:cNvSpPr>
            <p:nvPr/>
          </p:nvSpPr>
          <p:spPr bwMode="invGray">
            <a:xfrm>
              <a:off x="0" y="2462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hidden">
            <a:xfrm>
              <a:off x="0" y="2880"/>
              <a:ext cx="5760" cy="57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Rectangle 31"/>
            <p:cNvSpPr>
              <a:spLocks noChangeArrowheads="1"/>
            </p:cNvSpPr>
            <p:nvPr/>
          </p:nvSpPr>
          <p:spPr bwMode="hidden">
            <a:xfrm>
              <a:off x="0" y="3408"/>
              <a:ext cx="5760" cy="9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pic>
          <p:nvPicPr>
            <p:cNvPr id="34" name="Picture 32" descr="BTZBUL1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6" y="1650"/>
              <a:ext cx="204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29" name="Rectangle 33"/>
          <p:cNvSpPr>
            <a:spLocks noGrp="1" noChangeArrowheads="1"/>
          </p:cNvSpPr>
          <p:nvPr>
            <p:ph type="ctrTitle"/>
          </p:nvPr>
        </p:nvSpPr>
        <p:spPr>
          <a:xfrm>
            <a:off x="1676400" y="1905000"/>
            <a:ext cx="7239000" cy="19050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130" name="Rectangle 34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572000"/>
            <a:ext cx="6400800" cy="167957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5" name="Rectangle 3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465138"/>
            <a:ext cx="1943100" cy="56308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465138"/>
            <a:ext cx="5676900" cy="56308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8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4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3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7405688"/>
            <a:chOff x="0" y="-9"/>
            <a:chExt cx="5760" cy="4665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2" name="Freeform 10"/>
            <p:cNvSpPr>
              <a:spLocks/>
            </p:cNvSpPr>
            <p:nvPr userDrawn="1"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3" name="Rectangle 14"/>
            <p:cNvSpPr>
              <a:spLocks noChangeArrowheads="1"/>
            </p:cNvSpPr>
            <p:nvPr/>
          </p:nvSpPr>
          <p:spPr bwMode="hidden">
            <a:xfrm>
              <a:off x="0" y="3910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4" name="Freeform 15"/>
            <p:cNvSpPr>
              <a:spLocks/>
            </p:cNvSpPr>
            <p:nvPr/>
          </p:nvSpPr>
          <p:spPr bwMode="hidden">
            <a:xfrm>
              <a:off x="1632" y="3956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5" name="Freeform 16"/>
            <p:cNvSpPr>
              <a:spLocks/>
            </p:cNvSpPr>
            <p:nvPr/>
          </p:nvSpPr>
          <p:spPr bwMode="hidden">
            <a:xfrm>
              <a:off x="0" y="3956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6" name="Freeform 17"/>
            <p:cNvSpPr>
              <a:spLocks/>
            </p:cNvSpPr>
            <p:nvPr/>
          </p:nvSpPr>
          <p:spPr bwMode="hidden">
            <a:xfrm>
              <a:off x="3744" y="3956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7" name="Freeform 18"/>
            <p:cNvSpPr>
              <a:spLocks/>
            </p:cNvSpPr>
            <p:nvPr/>
          </p:nvSpPr>
          <p:spPr bwMode="hidden">
            <a:xfrm>
              <a:off x="1920" y="3956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8" name="Rectangle 19"/>
            <p:cNvSpPr>
              <a:spLocks noChangeArrowheads="1"/>
            </p:cNvSpPr>
            <p:nvPr/>
          </p:nvSpPr>
          <p:spPr bwMode="hidden">
            <a:xfrm>
              <a:off x="0" y="3905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hidden">
            <a:xfrm>
              <a:off x="2583" y="3918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3" name="Freeform 21"/>
            <p:cNvSpPr>
              <a:spLocks/>
            </p:cNvSpPr>
            <p:nvPr/>
          </p:nvSpPr>
          <p:spPr bwMode="hidden">
            <a:xfrm rot="18897039" flipH="1">
              <a:off x="148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4" name="Freeform 22"/>
            <p:cNvSpPr>
              <a:spLocks/>
            </p:cNvSpPr>
            <p:nvPr/>
          </p:nvSpPr>
          <p:spPr bwMode="hidden">
            <a:xfrm rot="18897039" flipH="1">
              <a:off x="76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5" name="Freeform 23"/>
            <p:cNvSpPr>
              <a:spLocks/>
            </p:cNvSpPr>
            <p:nvPr/>
          </p:nvSpPr>
          <p:spPr bwMode="hidden">
            <a:xfrm rot="18897039" flipH="1">
              <a:off x="31" y="3854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6" name="Freeform 24"/>
            <p:cNvSpPr>
              <a:spLocks/>
            </p:cNvSpPr>
            <p:nvPr/>
          </p:nvSpPr>
          <p:spPr bwMode="hidden">
            <a:xfrm flipH="1" flipV="1">
              <a:off x="576" y="3910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7" name="Freeform 25"/>
            <p:cNvSpPr>
              <a:spLocks/>
            </p:cNvSpPr>
            <p:nvPr/>
          </p:nvSpPr>
          <p:spPr bwMode="hidden">
            <a:xfrm flipH="1" flipV="1">
              <a:off x="240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8" name="Freeform 26"/>
            <p:cNvSpPr>
              <a:spLocks/>
            </p:cNvSpPr>
            <p:nvPr/>
          </p:nvSpPr>
          <p:spPr bwMode="hidden">
            <a:xfrm flipH="1" flipV="1">
              <a:off x="3036" y="3958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9" name="Freeform 27"/>
            <p:cNvSpPr>
              <a:spLocks/>
            </p:cNvSpPr>
            <p:nvPr/>
          </p:nvSpPr>
          <p:spPr bwMode="hidden">
            <a:xfrm flipH="1" flipV="1">
              <a:off x="3984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0" name="Freeform 28"/>
            <p:cNvSpPr>
              <a:spLocks/>
            </p:cNvSpPr>
            <p:nvPr/>
          </p:nvSpPr>
          <p:spPr bwMode="hidden">
            <a:xfrm flipH="1" flipV="1">
              <a:off x="3456" y="3910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1" name="Rectangle 29"/>
            <p:cNvSpPr>
              <a:spLocks noChangeArrowheads="1"/>
            </p:cNvSpPr>
            <p:nvPr/>
          </p:nvSpPr>
          <p:spPr bwMode="hidden">
            <a:xfrm>
              <a:off x="0" y="3931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27" name="Rectangle 3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5138"/>
            <a:ext cx="7772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27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1188" y="63134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01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85000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ttorg.kaluga.ru/images/product_images/popup_images/10501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02" y="5000612"/>
            <a:ext cx="1500198" cy="1857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785786" y="6519446"/>
            <a:ext cx="778674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3300"/>
                </a:solidFill>
                <a:latin typeface="Century" pitchFamily="18" charset="0"/>
              </a:rPr>
              <a:t>Автор: Смирнова Лариса Владимировна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1214422"/>
            <a:ext cx="85725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3300"/>
                </a:solidFill>
                <a:latin typeface="Century" pitchFamily="18" charset="0"/>
              </a:rPr>
              <a:t>Элективный курс «Актуальные вопросы Государственной итоговой аттестации по географии»</a:t>
            </a:r>
          </a:p>
          <a:p>
            <a:pPr algn="ctr"/>
            <a:r>
              <a:rPr lang="ru-RU" sz="4000" dirty="0" smtClean="0">
                <a:solidFill>
                  <a:srgbClr val="800000"/>
                </a:solidFill>
                <a:latin typeface="Century" pitchFamily="18" charset="0"/>
              </a:rPr>
              <a:t>(разбор заданий занятия </a:t>
            </a:r>
            <a:r>
              <a:rPr lang="ru-RU" sz="4000" dirty="0" smtClean="0">
                <a:solidFill>
                  <a:srgbClr val="800000"/>
                </a:solidFill>
                <a:latin typeface="Century" pitchFamily="18" charset="0"/>
              </a:rPr>
              <a:t>«Направление на карте»)</a:t>
            </a:r>
            <a:endParaRPr lang="ru-RU" sz="4000" dirty="0">
              <a:solidFill>
                <a:srgbClr val="800000"/>
              </a:solidFill>
              <a:latin typeface="Century" pitchFamily="18" charset="0"/>
            </a:endParaRPr>
          </a:p>
        </p:txBody>
      </p:sp>
      <p:pic>
        <p:nvPicPr>
          <p:cNvPr id="47106" name="Picture 2" descr="http://sch14.ru/wp-content/uploads/2015/01/g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0"/>
            <a:ext cx="3357554" cy="11605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60284506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28662" y="285728"/>
            <a:ext cx="7929618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chemeClr val="tx1"/>
                </a:solidFill>
                <a:latin typeface="Century" pitchFamily="18" charset="0"/>
              </a:rPr>
              <a:t>Определите по карте, в каком направлении от башни находится родник</a:t>
            </a:r>
            <a:endParaRPr lang="ru-RU" sz="2000" b="1" dirty="0">
              <a:solidFill>
                <a:schemeClr val="tx1"/>
              </a:solidFill>
              <a:latin typeface="Century" pitchFamily="18" charset="0"/>
            </a:endParaRPr>
          </a:p>
        </p:txBody>
      </p:sp>
      <p:pic>
        <p:nvPicPr>
          <p:cNvPr id="4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285860"/>
            <a:ext cx="622935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6357950" y="1428736"/>
            <a:ext cx="2571768" cy="70788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1. Найдите условные знаки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 bwMode="auto">
          <a:xfrm>
            <a:off x="1928794" y="5072074"/>
            <a:ext cx="214314" cy="1588"/>
          </a:xfrm>
          <a:prstGeom prst="line">
            <a:avLst/>
          </a:prstGeom>
          <a:ln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 bwMode="auto">
          <a:xfrm>
            <a:off x="1928794" y="2500306"/>
            <a:ext cx="214314" cy="1588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357950" y="2500306"/>
            <a:ext cx="2571768" cy="2246769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2. Вспомните стороны горизонта. От башни  сориентируйтесь в каком направлении находится родник</a:t>
            </a:r>
          </a:p>
        </p:txBody>
      </p:sp>
      <p:sp>
        <p:nvSpPr>
          <p:cNvPr id="9" name="Стрелка вниз 8"/>
          <p:cNvSpPr/>
          <p:nvPr/>
        </p:nvSpPr>
        <p:spPr bwMode="auto">
          <a:xfrm>
            <a:off x="7500958" y="2214554"/>
            <a:ext cx="357190" cy="357190"/>
          </a:xfrm>
          <a:prstGeom prst="downArrow">
            <a:avLst/>
          </a:prstGeom>
          <a:solidFill>
            <a:srgbClr val="003300"/>
          </a:solidFill>
          <a:ln>
            <a:solidFill>
              <a:srgbClr val="003300"/>
            </a:solidFill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0" name="Группа 24"/>
          <p:cNvGrpSpPr/>
          <p:nvPr/>
        </p:nvGrpSpPr>
        <p:grpSpPr>
          <a:xfrm>
            <a:off x="0" y="2639769"/>
            <a:ext cx="4500562" cy="4218231"/>
            <a:chOff x="2571768" y="1500174"/>
            <a:chExt cx="4500562" cy="4218231"/>
          </a:xfrm>
        </p:grpSpPr>
        <p:cxnSp>
          <p:nvCxnSpPr>
            <p:cNvPr id="26" name="Прямая соединительная линия 25"/>
            <p:cNvCxnSpPr/>
            <p:nvPr/>
          </p:nvCxnSpPr>
          <p:spPr bwMode="auto">
            <a:xfrm rot="5400000">
              <a:off x="3144034" y="3571082"/>
              <a:ext cx="3000396" cy="1588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0033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Прямая соединительная линия 26"/>
            <p:cNvCxnSpPr/>
            <p:nvPr/>
          </p:nvCxnSpPr>
          <p:spPr bwMode="auto">
            <a:xfrm rot="10800000">
              <a:off x="3000332" y="3786190"/>
              <a:ext cx="3357586" cy="1588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0033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Прямая соединительная линия 27"/>
            <p:cNvCxnSpPr/>
            <p:nvPr/>
          </p:nvCxnSpPr>
          <p:spPr bwMode="auto">
            <a:xfrm rot="5400000">
              <a:off x="3857620" y="3071810"/>
              <a:ext cx="1643074" cy="135732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33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Прямая соединительная линия 28"/>
            <p:cNvCxnSpPr/>
            <p:nvPr/>
          </p:nvCxnSpPr>
          <p:spPr bwMode="auto">
            <a:xfrm>
              <a:off x="3857620" y="3143248"/>
              <a:ext cx="1571636" cy="135732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33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0" name="TextBox 29"/>
            <p:cNvSpPr txBox="1"/>
            <p:nvPr/>
          </p:nvSpPr>
          <p:spPr>
            <a:xfrm>
              <a:off x="4286248" y="1500174"/>
              <a:ext cx="64294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600" b="1" dirty="0" smtClean="0">
                  <a:solidFill>
                    <a:srgbClr val="663300"/>
                  </a:solidFill>
                </a:rPr>
                <a:t>С</a:t>
              </a:r>
              <a:endParaRPr lang="ru-RU" sz="3600" b="1" dirty="0">
                <a:solidFill>
                  <a:srgbClr val="663300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357686" y="5072074"/>
              <a:ext cx="64294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600" b="1" dirty="0" smtClean="0">
                  <a:solidFill>
                    <a:srgbClr val="663300"/>
                  </a:solidFill>
                </a:rPr>
                <a:t>Ю</a:t>
              </a:r>
              <a:endParaRPr lang="ru-RU" sz="3600" b="1" dirty="0">
                <a:solidFill>
                  <a:srgbClr val="663300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429388" y="3429000"/>
              <a:ext cx="64294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600" b="1" dirty="0" smtClean="0">
                  <a:solidFill>
                    <a:srgbClr val="663300"/>
                  </a:solidFill>
                </a:rPr>
                <a:t>В</a:t>
              </a:r>
              <a:endParaRPr lang="ru-RU" sz="3600" b="1" dirty="0">
                <a:solidFill>
                  <a:srgbClr val="663300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571768" y="3429000"/>
              <a:ext cx="5714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600" b="1" dirty="0" smtClean="0">
                  <a:solidFill>
                    <a:srgbClr val="663300"/>
                  </a:solidFill>
                </a:rPr>
                <a:t>З</a:t>
              </a:r>
              <a:endParaRPr lang="ru-RU" sz="3600" b="1" dirty="0">
                <a:solidFill>
                  <a:srgbClr val="663300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143504" y="2357430"/>
              <a:ext cx="121444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600" b="1" dirty="0" smtClean="0">
                  <a:solidFill>
                    <a:srgbClr val="663300"/>
                  </a:solidFill>
                </a:rPr>
                <a:t>СВ</a:t>
              </a:r>
              <a:endParaRPr lang="ru-RU" sz="3600" b="1" dirty="0">
                <a:solidFill>
                  <a:srgbClr val="663300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286380" y="4357694"/>
              <a:ext cx="14287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600" b="1" dirty="0" smtClean="0">
                  <a:solidFill>
                    <a:srgbClr val="663300"/>
                  </a:solidFill>
                </a:rPr>
                <a:t>ЮВ</a:t>
              </a:r>
              <a:endParaRPr lang="ru-RU" sz="3600" b="1" dirty="0">
                <a:solidFill>
                  <a:srgbClr val="663300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214678" y="2500306"/>
              <a:ext cx="92869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600" b="1" dirty="0" smtClean="0">
                  <a:solidFill>
                    <a:srgbClr val="663300"/>
                  </a:solidFill>
                </a:rPr>
                <a:t>СЗ</a:t>
              </a:r>
              <a:endParaRPr lang="ru-RU" sz="3600" b="1" dirty="0">
                <a:solidFill>
                  <a:srgbClr val="663300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143240" y="4500570"/>
              <a:ext cx="107157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600" b="1" dirty="0" smtClean="0">
                  <a:solidFill>
                    <a:srgbClr val="663300"/>
                  </a:solidFill>
                </a:rPr>
                <a:t>ЮЗ</a:t>
              </a:r>
              <a:endParaRPr lang="ru-RU" sz="3600" b="1" dirty="0">
                <a:solidFill>
                  <a:srgbClr val="663300"/>
                </a:solidFill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6429388" y="5000636"/>
            <a:ext cx="2500330" cy="830997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Century" pitchFamily="18" charset="0"/>
              </a:rPr>
              <a:t>правильный ответ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357950" y="4929199"/>
            <a:ext cx="2571768" cy="120032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latin typeface="Century" pitchFamily="18" charset="0"/>
            </a:endParaRPr>
          </a:p>
          <a:p>
            <a:pPr algn="ctr"/>
            <a:r>
              <a:rPr lang="ru-RU" sz="2400" b="1" dirty="0" smtClean="0">
                <a:latin typeface="Century" pitchFamily="18" charset="0"/>
              </a:rPr>
              <a:t>С, в северном</a:t>
            </a:r>
          </a:p>
          <a:p>
            <a:pPr algn="ctr"/>
            <a:endParaRPr lang="ru-RU" sz="2400" dirty="0">
              <a:latin typeface="Century" pitchFamily="18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8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theme/theme1.xml><?xml version="1.0" encoding="utf-8"?>
<a:theme xmlns:a="http://schemas.openxmlformats.org/drawingml/2006/main" name="Электронная паутина">
  <a:themeElements>
    <a:clrScheme name="Другая 63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DFEADF"/>
      </a:accent1>
      <a:accent2>
        <a:srgbClr val="EFF4EF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Электронная паутин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Электронная паутина 1">
        <a:dk1>
          <a:srgbClr val="000044"/>
        </a:dk1>
        <a:lt1>
          <a:srgbClr val="FFFFFF"/>
        </a:lt1>
        <a:dk2>
          <a:srgbClr val="000066"/>
        </a:dk2>
        <a:lt2>
          <a:srgbClr val="FFCC00"/>
        </a:lt2>
        <a:accent1>
          <a:srgbClr val="9CE157"/>
        </a:accent1>
        <a:accent2>
          <a:srgbClr val="2663A0"/>
        </a:accent2>
        <a:accent3>
          <a:srgbClr val="AAAAB8"/>
        </a:accent3>
        <a:accent4>
          <a:srgbClr val="DADADA"/>
        </a:accent4>
        <a:accent5>
          <a:srgbClr val="CBEEB4"/>
        </a:accent5>
        <a:accent6>
          <a:srgbClr val="215991"/>
        </a:accent6>
        <a:hlink>
          <a:srgbClr val="F98D4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2">
        <a:dk1>
          <a:srgbClr val="000066"/>
        </a:dk1>
        <a:lt1>
          <a:srgbClr val="9CC2E8"/>
        </a:lt1>
        <a:dk2>
          <a:srgbClr val="4D4D4D"/>
        </a:dk2>
        <a:lt2>
          <a:srgbClr val="7DAFE1"/>
        </a:lt2>
        <a:accent1>
          <a:srgbClr val="26D2E4"/>
        </a:accent1>
        <a:accent2>
          <a:srgbClr val="D0E2F4"/>
        </a:accent2>
        <a:accent3>
          <a:srgbClr val="CBDDF2"/>
        </a:accent3>
        <a:accent4>
          <a:srgbClr val="000056"/>
        </a:accent4>
        <a:accent5>
          <a:srgbClr val="ACE5EF"/>
        </a:accent5>
        <a:accent6>
          <a:srgbClr val="BCCDDD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3">
        <a:dk1>
          <a:srgbClr val="000000"/>
        </a:dk1>
        <a:lt1>
          <a:srgbClr val="EAEAEA"/>
        </a:lt1>
        <a:dk2>
          <a:srgbClr val="333333"/>
        </a:dk2>
        <a:lt2>
          <a:srgbClr val="DDDDDD"/>
        </a:lt2>
        <a:accent1>
          <a:srgbClr val="C0C0C0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DCDCDC"/>
        </a:accent5>
        <a:accent6>
          <a:srgbClr val="E7E7E7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4">
        <a:dk1>
          <a:srgbClr val="002E2D"/>
        </a:dk1>
        <a:lt1>
          <a:srgbClr val="FFFFFF"/>
        </a:lt1>
        <a:dk2>
          <a:srgbClr val="005250"/>
        </a:dk2>
        <a:lt2>
          <a:srgbClr val="FFCC00"/>
        </a:lt2>
        <a:accent1>
          <a:srgbClr val="9CE157"/>
        </a:accent1>
        <a:accent2>
          <a:srgbClr val="00817E"/>
        </a:accent2>
        <a:accent3>
          <a:srgbClr val="AAB3B3"/>
        </a:accent3>
        <a:accent4>
          <a:srgbClr val="DADADA"/>
        </a:accent4>
        <a:accent5>
          <a:srgbClr val="CBEEB4"/>
        </a:accent5>
        <a:accent6>
          <a:srgbClr val="007472"/>
        </a:accent6>
        <a:hlink>
          <a:srgbClr val="FFFF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5">
        <a:dk1>
          <a:srgbClr val="291A4C"/>
        </a:dk1>
        <a:lt1>
          <a:srgbClr val="FFFFFF"/>
        </a:lt1>
        <a:dk2>
          <a:srgbClr val="3B256B"/>
        </a:dk2>
        <a:lt2>
          <a:srgbClr val="FFCC00"/>
        </a:lt2>
        <a:accent1>
          <a:srgbClr val="6EBFCA"/>
        </a:accent1>
        <a:accent2>
          <a:srgbClr val="56369C"/>
        </a:accent2>
        <a:accent3>
          <a:srgbClr val="AFACBA"/>
        </a:accent3>
        <a:accent4>
          <a:srgbClr val="DADADA"/>
        </a:accent4>
        <a:accent5>
          <a:srgbClr val="BADCE1"/>
        </a:accent5>
        <a:accent6>
          <a:srgbClr val="4D308D"/>
        </a:accent6>
        <a:hlink>
          <a:srgbClr val="CCCCFF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6">
        <a:dk1>
          <a:srgbClr val="511D30"/>
        </a:dk1>
        <a:lt1>
          <a:srgbClr val="FFFFFF"/>
        </a:lt1>
        <a:dk2>
          <a:srgbClr val="6D2740"/>
        </a:dk2>
        <a:lt2>
          <a:srgbClr val="FDD409"/>
        </a:lt2>
        <a:accent1>
          <a:srgbClr val="FDB83B"/>
        </a:accent1>
        <a:accent2>
          <a:srgbClr val="9D395D"/>
        </a:accent2>
        <a:accent3>
          <a:srgbClr val="BAACAF"/>
        </a:accent3>
        <a:accent4>
          <a:srgbClr val="DADADA"/>
        </a:accent4>
        <a:accent5>
          <a:srgbClr val="FED8AF"/>
        </a:accent5>
        <a:accent6>
          <a:srgbClr val="8E3353"/>
        </a:accent6>
        <a:hlink>
          <a:srgbClr val="FF99CC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7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6D2E4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E5EF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8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C7426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BCAC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A7B2D67-ED0A-427E-8A6A-CD71EB58D777}"/>
</file>

<file path=customXml/itemProps2.xml><?xml version="1.0" encoding="utf-8"?>
<ds:datastoreItem xmlns:ds="http://schemas.openxmlformats.org/officeDocument/2006/customXml" ds:itemID="{00C9FCF1-B2A7-49F2-AF9B-2169269B1CD7}"/>
</file>

<file path=customXml/itemProps3.xml><?xml version="1.0" encoding="utf-8"?>
<ds:datastoreItem xmlns:ds="http://schemas.openxmlformats.org/officeDocument/2006/customXml" ds:itemID="{13243BAA-D368-442A-9384-D19127E950F4}"/>
</file>

<file path=docProps/app.xml><?xml version="1.0" encoding="utf-8"?>
<Properties xmlns="http://schemas.openxmlformats.org/officeDocument/2006/extended-properties" xmlns:vt="http://schemas.openxmlformats.org/officeDocument/2006/docPropsVTypes">
  <Template>Природопользование и геоэкология</Template>
  <TotalTime>724</TotalTime>
  <Words>69</Words>
  <Application>Microsoft Office PowerPoint</Application>
  <PresentationFormat>Экран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Электронная паутина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Aleksey</dc:creator>
  <cp:lastModifiedBy>Wi</cp:lastModifiedBy>
  <cp:revision>70</cp:revision>
  <dcterms:modified xsi:type="dcterms:W3CDTF">2016-12-04T12:39:10Z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