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"/>
  </p:notesMasterIdLst>
  <p:sldIdLst>
    <p:sldId id="266" r:id="rId2"/>
    <p:sldId id="268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3606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</a:t>
            </a:r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«</a:t>
            </a:r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Определение поясного времени</a:t>
            </a:r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290"/>
            <a:ext cx="839130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Century" pitchFamily="18" charset="0"/>
              </a:rPr>
              <a:t>Расположите регионы страны в той последовательности, в которой их жители встречают Новый год.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4993464"/>
              </p:ext>
            </p:extLst>
          </p:nvPr>
        </p:nvGraphicFramePr>
        <p:xfrm>
          <a:off x="715203" y="3487353"/>
          <a:ext cx="7929618" cy="5715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3206"/>
                <a:gridCol w="2643206"/>
                <a:gridCol w="2643206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0702" y="6021288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4543" y="342617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Century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6831" y="342617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Century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9119" y="342617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3300"/>
                </a:solidFill>
                <a:latin typeface="Century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718" y="1412776"/>
            <a:ext cx="393925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Республика Карелия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894" y="2060848"/>
            <a:ext cx="396008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2) Свердловская область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252" y="2708920"/>
            <a:ext cx="39877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Забайкальский край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365" y="4437112"/>
            <a:ext cx="4131740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1. Вспомните как вращается Земля и откуда жители начинают встречать Новый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3365" y="4437108"/>
            <a:ext cx="4186799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" pitchFamily="18" charset="0"/>
              </a:rPr>
              <a:t>Земля </a:t>
            </a:r>
            <a:r>
              <a:rPr lang="ru-RU" sz="2000" b="1" dirty="0" smtClean="0">
                <a:latin typeface="Century" pitchFamily="18" charset="0"/>
              </a:rPr>
              <a:t>вращается </a:t>
            </a:r>
            <a:r>
              <a:rPr lang="ru-RU" sz="2000" b="1" dirty="0">
                <a:latin typeface="Century" pitchFamily="18" charset="0"/>
              </a:rPr>
              <a:t>на </a:t>
            </a:r>
            <a:r>
              <a:rPr lang="ru-RU" sz="2000" b="1" dirty="0" smtClean="0">
                <a:latin typeface="Century" pitchFamily="18" charset="0"/>
              </a:rPr>
              <a:t>восток, </a:t>
            </a:r>
          </a:p>
          <a:p>
            <a:pPr algn="ctr"/>
            <a:r>
              <a:rPr lang="ru-RU" sz="2000" b="1" dirty="0" smtClean="0">
                <a:latin typeface="Century" pitchFamily="18" charset="0"/>
              </a:rPr>
              <a:t>поэтому </a:t>
            </a:r>
            <a:r>
              <a:rPr lang="ru-RU" sz="2000" b="1" dirty="0">
                <a:latin typeface="Century" pitchFamily="18" charset="0"/>
              </a:rPr>
              <a:t>Новый год </a:t>
            </a:r>
            <a:r>
              <a:rPr lang="ru-RU" sz="2000" b="1" dirty="0" smtClean="0">
                <a:latin typeface="Century" pitchFamily="18" charset="0"/>
              </a:rPr>
              <a:t>приходит </a:t>
            </a:r>
          </a:p>
          <a:p>
            <a:pPr algn="ctr"/>
            <a:r>
              <a:rPr lang="ru-RU" sz="2000" b="1" dirty="0" smtClean="0">
                <a:latin typeface="Century" pitchFamily="18" charset="0"/>
              </a:rPr>
              <a:t>с востока</a:t>
            </a:r>
            <a:r>
              <a:rPr lang="ru-RU" sz="2000" b="1" dirty="0">
                <a:latin typeface="Century" pitchFamily="18" charset="0"/>
              </a:rPr>
              <a:t>.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 rot="16200000">
            <a:off x="4610854" y="4766348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5025422" y="4437109"/>
            <a:ext cx="3579025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2. Обратитесь к политико-административной карте РФ (9 класс)</a:t>
            </a:r>
          </a:p>
        </p:txBody>
      </p:sp>
    </p:spTree>
    <p:extLst>
      <p:ext uri="{BB962C8B-B14F-4D97-AF65-F5344CB8AC3E}">
        <p14:creationId xmlns:p14="http://schemas.microsoft.com/office/powerpoint/2010/main" xmlns="" val="329675755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876" y="764704"/>
            <a:ext cx="8826545" cy="528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62" y="0"/>
            <a:ext cx="6076314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3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. Найдите на карте регионы, расставьте их в той последовательности, в какой жители встречают Новый год  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rot="5180059">
            <a:off x="6453994" y="2732350"/>
            <a:ext cx="4319864" cy="37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t"/>
            <a:r>
              <a:rPr lang="ru-RU" b="1" dirty="0">
                <a:solidFill>
                  <a:srgbClr val="FF0000"/>
                </a:solidFill>
              </a:rPr>
              <a:t>Первыми встречают Новый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8636" y="1947161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" pitchFamily="18" charset="0"/>
              </a:rPr>
              <a:t>Республика Карелия</a:t>
            </a:r>
            <a:endParaRPr lang="ru-RU" sz="1600" b="1" dirty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5370" y="475753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" pitchFamily="18" charset="0"/>
              </a:rPr>
              <a:t>Забайкальский край</a:t>
            </a:r>
            <a:endParaRPr lang="ru-RU" sz="1600" b="1" dirty="0"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8735" y="3407425"/>
            <a:ext cx="170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entury" pitchFamily="18" charset="0"/>
              </a:rPr>
              <a:t>Свердловская область</a:t>
            </a:r>
            <a:endParaRPr lang="ru-RU" sz="1600" b="1" dirty="0">
              <a:latin typeface="Century" pitchFamily="18" charset="0"/>
            </a:endParaRPr>
          </a:p>
        </p:txBody>
      </p:sp>
      <p:sp>
        <p:nvSpPr>
          <p:cNvPr id="2" name="5-конечная звезда 1"/>
          <p:cNvSpPr/>
          <p:nvPr/>
        </p:nvSpPr>
        <p:spPr bwMode="auto">
          <a:xfrm>
            <a:off x="5940152" y="4310694"/>
            <a:ext cx="432048" cy="464436"/>
          </a:xfrm>
          <a:prstGeom prst="star5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5-конечная звезда 9"/>
          <p:cNvSpPr/>
          <p:nvPr/>
        </p:nvSpPr>
        <p:spPr bwMode="auto">
          <a:xfrm>
            <a:off x="2532810" y="3052766"/>
            <a:ext cx="432048" cy="464436"/>
          </a:xfrm>
          <a:prstGeom prst="star5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 bwMode="auto">
          <a:xfrm>
            <a:off x="1782711" y="1651211"/>
            <a:ext cx="432048" cy="464436"/>
          </a:xfrm>
          <a:prstGeom prst="star5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 bwMode="auto">
          <a:xfrm rot="20243664">
            <a:off x="7877487" y="2303209"/>
            <a:ext cx="568514" cy="388370"/>
          </a:xfrm>
          <a:prstGeom prst="leftArrow">
            <a:avLst/>
          </a:prstGeom>
          <a:solidFill>
            <a:srgbClr val="00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Управляющая кнопка: назад 13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75525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3871 0.11921 L -0.11302 0.20162 L -0.18125 0.25139 L -0.19565 0.24815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68 0.27407 L -0.34427 0.26667 L -0.41979 0.2294 L -0.46944 0.18194 L -0.55 0.11482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39 0.07269 L -0.63506 -0.0213 L -0.63819 -0.09699 " pathEditMode="relative" rAng="1818395" ptsTypes="A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 animBg="1"/>
      <p:bldP spid="10" grpId="0" animBg="1"/>
      <p:bldP spid="11" grpId="0" animBg="1"/>
      <p:bldP spid="3" grpId="0" animBg="1"/>
      <p:bldP spid="3" grpId="1" animBg="1"/>
      <p:bldP spid="3" grpId="2" animBg="1"/>
      <p:bldP spid="3" grpId="3" animBg="1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2F82E8-B0C1-465E-A24C-B4472E6595A5}"/>
</file>

<file path=customXml/itemProps2.xml><?xml version="1.0" encoding="utf-8"?>
<ds:datastoreItem xmlns:ds="http://schemas.openxmlformats.org/officeDocument/2006/customXml" ds:itemID="{4CD4223B-E4BD-492E-8587-8EA5055F7F95}"/>
</file>

<file path=customXml/itemProps3.xml><?xml version="1.0" encoding="utf-8"?>
<ds:datastoreItem xmlns:ds="http://schemas.openxmlformats.org/officeDocument/2006/customXml" ds:itemID="{1805B7C3-89E3-4C22-9BF9-26381B42586A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720</TotalTime>
  <Words>122</Words>
  <Application>Microsoft Office PowerPoint</Application>
  <PresentationFormat>Экран (4:3)</PresentationFormat>
  <Paragraphs>21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Электронная паутина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Wi</cp:lastModifiedBy>
  <cp:revision>70</cp:revision>
  <dcterms:modified xsi:type="dcterms:W3CDTF">2016-11-13T13:38:28Z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