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занятия             «Чтение карт различного содержания (С2)»)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252" y="1916832"/>
            <a:ext cx="5776276" cy="454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16632"/>
            <a:ext cx="878497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Школьники выбирают место для катания на санках. Оцените, какой из участков, обозначенных на карте цифрами 1, 2 и 3, больше всего подходит для этого. Для обоснования своего ответа приведите два </a:t>
            </a:r>
            <a:r>
              <a:rPr lang="ru-RU" sz="2000" b="1" dirty="0" smtClean="0">
                <a:latin typeface="Century" pitchFamily="18" charset="0"/>
              </a:rPr>
              <a:t>довода. Ответ </a:t>
            </a:r>
            <a:r>
              <a:rPr lang="ru-RU" sz="2000" b="1" dirty="0">
                <a:latin typeface="Century" pitchFamily="18" charset="0"/>
              </a:rPr>
              <a:t>запишите на отдельном листе или бланке, указав сначала номер задания.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3724" y="1909364"/>
            <a:ext cx="2970763" cy="19389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участки и изучите условные знаки. Обратите внимание на крутизну склонов и характер растительности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940" y="4191546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509" y="116632"/>
            <a:ext cx="8817978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Подходит участок № 1, так как он расположен на склоне холма и удобен для катания на санках. Участок № 2 расположен на ровной местности, не удобен для катания, к тому же на нём и на участке № 3 растёт кустарник.</a:t>
            </a:r>
          </a:p>
        </p:txBody>
      </p:sp>
    </p:spTree>
    <p:extLst>
      <p:ext uri="{BB962C8B-B14F-4D97-AF65-F5344CB8AC3E}">
        <p14:creationId xmlns:p14="http://schemas.microsoft.com/office/powerpoint/2010/main" xmlns="" val="287490183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501122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latin typeface="Century" pitchFamily="18" charset="0"/>
              </a:rPr>
              <a:t>Фермер выбирает участок для закладки нового фруктового сада. Ему нужен участок, на котором весной рано сходит снег, а летом почва лучше всего прогревается солнцем. Он также должен иметь расположение, удобное для вывоза собранного урожая на консервный завод. Определите, какой из участков, обозначенных на карте цифрами 1, 2 и 3, больше всего отвечает указанным требованиям. Для обоснования своего ответа приведите два довода. Ответ запишите на отдельном листе или бланке, указав сначала номер задания.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496"/>
            <a:ext cx="49085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низ 4"/>
          <p:cNvSpPr/>
          <p:nvPr/>
        </p:nvSpPr>
        <p:spPr>
          <a:xfrm>
            <a:off x="2204214" y="4961838"/>
            <a:ext cx="214314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340118" y="2643856"/>
            <a:ext cx="214314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570928" y="2727394"/>
            <a:ext cx="214314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2714620"/>
            <a:ext cx="357190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участки и изучите условные знаки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7818" y="3643314"/>
            <a:ext cx="3571900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Какой из участков находится на южном склоне, а какой на северном? </a:t>
            </a: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6858016" y="335756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5286388"/>
            <a:ext cx="357190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Какой из участков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находится рядом с шоссе?</a:t>
            </a:r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6929454" y="4929198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357818" y="3500438"/>
            <a:ext cx="3571900" cy="17145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№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 1 – на северном,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 № 2 и № 3 – на южном.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Это можно определить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</a:rPr>
              <a:t>по горизонталям.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357818" y="5286388"/>
            <a:ext cx="3571900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№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 1 и №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9190" y="621508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14290"/>
            <a:ext cx="8501122" cy="24560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На участке 1 плохо будет таять снег,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т.к.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склон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северный, участок 3 – нет дороги, чтобы отвозить  урожай в город. Значит, лучше всего № 2, склон южный –будет быстрее таять снег весной и есть дорога, по которой можно отвозить урожай в город.</a:t>
            </a:r>
          </a:p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55556E-6 C 0.01007 -0.00441 0.02031 -0.00348 0.029 0.00439 C 0.03403 0.02522 0.02882 0.05138 0.02743 0.07314 C 0.01129 0.07245 -0.00955 0.08633 -0.021 0.07106 C -0.03646 0.05069 -0.03142 0.00971 -0.01302 0.00856 C -0.00382 0.00786 0.00521 0.00856 0.01441 0.00856 " pathEditMode="relative" ptsTypes="fffff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55556E-6 C 0.01007 -0.00441 0.02031 -0.00348 0.029 0.00439 C 0.03403 0.02522 0.02882 0.05138 0.02743 0.07314 C 0.01129 0.07245 -0.00955 0.08633 -0.021 0.07106 C -0.03646 0.05069 -0.03142 0.00971 -0.01302 0.00856 C -0.00382 0.00786 0.00521 0.00856 0.01441 0.00856 " pathEditMode="relative" ptsTypes="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1.85185E-6 C 0.00157 -0.00138 0.00348 -0.00254 0.00487 -0.00439 C 0.00626 -0.00625 0.0066 -0.00926 0.00817 -0.01088 C 0.01077 -0.01365 0.01615 -0.01574 0.01945 -0.01713 C 0.02449 -0.00694 0.02605 0.00556 0.02917 0.01713 C 0.03039 0.0213 0.03126 0.0257 0.0323 0.0301 C 0.03282 0.03218 0.03386 0.03658 0.03386 0.03658 C 0.03334 0.04584 0.03525 0.05602 0.0323 0.06459 C 0.03091 0.06852 0.02258 0.06852 0.02258 0.06852 C 0.01615 0.06806 0.00921 0.07037 0.00331 0.06667 C 0.00088 0.06482 0.00225 0.05926 0.00174 0.05579 C -0.00051 0.04074 -0.00294 0.02547 -0.00642 0.01065 C 0.00122 -0.00926 0.01129 -0.00208 0.02917 -0.00208 " pathEditMode="relative" ptsTypes="ffffffffffff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A45BA5-4BE2-4A48-B715-FA63FAC05AD3}"/>
</file>

<file path=customXml/itemProps2.xml><?xml version="1.0" encoding="utf-8"?>
<ds:datastoreItem xmlns:ds="http://schemas.openxmlformats.org/officeDocument/2006/customXml" ds:itemID="{849650BB-3A24-4F01-B58D-9408E0ACF9A2}"/>
</file>

<file path=customXml/itemProps3.xml><?xml version="1.0" encoding="utf-8"?>
<ds:datastoreItem xmlns:ds="http://schemas.openxmlformats.org/officeDocument/2006/customXml" ds:itemID="{84757254-F3BD-4FAC-B9A2-063186ACEF0A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772</TotalTime>
  <Words>341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2016-12-04T12:03:34Z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