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5"/>
  </p:notesMasterIdLst>
  <p:sldIdLst>
    <p:sldId id="266" r:id="rId2"/>
    <p:sldId id="267" r:id="rId3"/>
    <p:sldId id="268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3300"/>
    <a:srgbClr val="2D452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6" autoAdjust="0"/>
    <p:restoredTop sz="93606" autoAdjust="0"/>
  </p:normalViewPr>
  <p:slideViewPr>
    <p:cSldViewPr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B4BD6-2953-4675-9BFE-8EA1D701B40F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0FC69-E2CC-4FFE-9540-35503ECC10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86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29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30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2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7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9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0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1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torg.kaluga.ru/images/product_images/popup_images/105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02" y="5000612"/>
            <a:ext cx="150019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6519446"/>
            <a:ext cx="7786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Century" pitchFamily="18" charset="0"/>
              </a:rPr>
              <a:t>Автор: Смирнова Лариса Владимировна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214422"/>
            <a:ext cx="8572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300"/>
                </a:solidFill>
                <a:latin typeface="Century" pitchFamily="18" charset="0"/>
              </a:rPr>
              <a:t>Элективный курс «Актуальные вопросы Государственной итоговой аттестации по географии»</a:t>
            </a:r>
          </a:p>
          <a:p>
            <a:pPr algn="ctr"/>
            <a:r>
              <a:rPr lang="ru-RU" sz="4000" dirty="0" smtClean="0">
                <a:solidFill>
                  <a:srgbClr val="800000"/>
                </a:solidFill>
                <a:latin typeface="Century" pitchFamily="18" charset="0"/>
              </a:rPr>
              <a:t>(разбор заданий занятия </a:t>
            </a:r>
            <a:r>
              <a:rPr lang="ru-RU" sz="4000" dirty="0" smtClean="0">
                <a:solidFill>
                  <a:srgbClr val="800000"/>
                </a:solidFill>
                <a:latin typeface="Century" pitchFamily="18" charset="0"/>
              </a:rPr>
              <a:t>«Разные территории Земли: анализ карт»)</a:t>
            </a:r>
            <a:endParaRPr lang="ru-RU" sz="4000" dirty="0">
              <a:solidFill>
                <a:srgbClr val="800000"/>
              </a:solidFill>
              <a:latin typeface="Century" pitchFamily="18" charset="0"/>
            </a:endParaRPr>
          </a:p>
        </p:txBody>
      </p:sp>
      <p:pic>
        <p:nvPicPr>
          <p:cNvPr id="47106" name="Picture 2" descr="http://sch14.ru/wp-content/uploads/2015/01/g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3357554" cy="1160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6028450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60648"/>
            <a:ext cx="824957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entury" pitchFamily="18" charset="0"/>
              </a:rPr>
              <a:t>Расположите перечисленные ниже города в порядке увеличения в них численности населения.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388" y="1428736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Псков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910" y="1428736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1)Липецк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0430" y="1428736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2) Новосибирск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2910" y="2428868"/>
          <a:ext cx="7929618" cy="5715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3206"/>
                <a:gridCol w="2643206"/>
                <a:gridCol w="2643206"/>
              </a:tblGrid>
              <a:tr h="5715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1714480" y="3571876"/>
            <a:ext cx="5715040" cy="132343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Найдите на карте плотности населения </a:t>
            </a:r>
          </a:p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(9 класс)</a:t>
            </a:r>
          </a:p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 перечисленные города  и сравните их по численности населения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6116" y="5357826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1516" y="2368260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Century" pitchFamily="18" charset="0"/>
              </a:rPr>
              <a:t>3</a:t>
            </a:r>
            <a:endParaRPr lang="ru-RU" sz="3600" b="1" dirty="0">
              <a:solidFill>
                <a:srgbClr val="003300"/>
              </a:solidFill>
              <a:latin typeface="Century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3804" y="2368260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Century" pitchFamily="18" charset="0"/>
              </a:rPr>
              <a:t>1</a:t>
            </a:r>
            <a:endParaRPr lang="ru-RU" sz="3600" b="1" dirty="0">
              <a:solidFill>
                <a:srgbClr val="003300"/>
              </a:solidFill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6092" y="2368260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Century" pitchFamily="18" charset="0"/>
              </a:rPr>
              <a:t>2</a:t>
            </a:r>
            <a:endParaRPr lang="ru-RU" sz="3600" b="1" dirty="0">
              <a:solidFill>
                <a:srgbClr val="0033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59"/>
            <a:ext cx="8897281" cy="688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571744"/>
            <a:ext cx="714380" cy="92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714380" cy="92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929066"/>
            <a:ext cx="714380" cy="92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4"/>
          <p:cNvGrpSpPr/>
          <p:nvPr/>
        </p:nvGrpSpPr>
        <p:grpSpPr>
          <a:xfrm rot="19625826">
            <a:off x="798051" y="-59402"/>
            <a:ext cx="3261649" cy="3901382"/>
            <a:chOff x="1337874" y="2215421"/>
            <a:chExt cx="3666174" cy="434361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874" y="2215421"/>
              <a:ext cx="3666174" cy="4343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Группа 16"/>
            <p:cNvGrpSpPr/>
            <p:nvPr/>
          </p:nvGrpSpPr>
          <p:grpSpPr>
            <a:xfrm>
              <a:off x="1528656" y="2215422"/>
              <a:ext cx="2764586" cy="2383627"/>
              <a:chOff x="5009515" y="1412777"/>
              <a:chExt cx="3211729" cy="2675591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387" t="18484" r="77432" b="63032"/>
              <a:stretch/>
            </p:blipFill>
            <p:spPr bwMode="auto">
              <a:xfrm>
                <a:off x="5009515" y="1412777"/>
                <a:ext cx="3211729" cy="2675591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 rot="2590444">
                <a:off x="5455000" y="2572112"/>
                <a:ext cx="86409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i="1" dirty="0" smtClean="0">
                    <a:latin typeface="Bookman Old Style" pitchFamily="18" charset="0"/>
                  </a:rPr>
                  <a:t>Псков</a:t>
                </a:r>
                <a:endParaRPr lang="ru-RU" sz="1100" i="1" dirty="0">
                  <a:latin typeface="Bookman Old Style" pitchFamily="18" charset="0"/>
                </a:endParaRPr>
              </a:p>
            </p:txBody>
          </p:sp>
        </p:grpSp>
      </p:grpSp>
      <p:grpSp>
        <p:nvGrpSpPr>
          <p:cNvPr id="4" name="Группа 7"/>
          <p:cNvGrpSpPr/>
          <p:nvPr/>
        </p:nvGrpSpPr>
        <p:grpSpPr>
          <a:xfrm>
            <a:off x="2643174" y="3000372"/>
            <a:ext cx="3059832" cy="3625231"/>
            <a:chOff x="0" y="739873"/>
            <a:chExt cx="4429321" cy="511256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9873"/>
              <a:ext cx="4429321" cy="5112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492" t="55324" r="54651" b="32418"/>
            <a:stretch/>
          </p:blipFill>
          <p:spPr bwMode="auto">
            <a:xfrm>
              <a:off x="323528" y="739873"/>
              <a:ext cx="3168351" cy="2825899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5" name="Группа 25"/>
          <p:cNvGrpSpPr/>
          <p:nvPr/>
        </p:nvGrpSpPr>
        <p:grpSpPr>
          <a:xfrm>
            <a:off x="0" y="2214554"/>
            <a:ext cx="3059832" cy="3625231"/>
            <a:chOff x="4786314" y="857232"/>
            <a:chExt cx="3059832" cy="3625231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314" y="857232"/>
              <a:ext cx="3059832" cy="3625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12" t="34586" r="83475" b="51192"/>
            <a:stretch>
              <a:fillRect/>
            </a:stretch>
          </p:blipFill>
          <p:spPr bwMode="auto">
            <a:xfrm>
              <a:off x="5000628" y="857232"/>
              <a:ext cx="2214578" cy="2066941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9" name="Прямоугольник 28"/>
          <p:cNvSpPr/>
          <p:nvPr/>
        </p:nvSpPr>
        <p:spPr bwMode="auto">
          <a:xfrm>
            <a:off x="1071538" y="5857892"/>
            <a:ext cx="1071570" cy="100010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Управляющая кнопка: назад 29">
            <a:hlinkClick r:id="rId6" action="ppaction://hlinksldjump" highlightClick="1"/>
          </p:cNvPr>
          <p:cNvSpPr/>
          <p:nvPr/>
        </p:nvSpPr>
        <p:spPr bwMode="auto">
          <a:xfrm>
            <a:off x="8215306" y="6429396"/>
            <a:ext cx="928694" cy="428604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Электронная паутина">
  <a:themeElements>
    <a:clrScheme name="Другая 63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DFEADF"/>
      </a:accent1>
      <a:accent2>
        <a:srgbClr val="EFF4EF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Электронная паутин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Электронная паутина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7">
        <a:dk1>
          <a:srgbClr val="000050"/>
        </a:dk1>
        <a:lt1>
          <a:srgbClr val="D0E2F4"/>
        </a:lt1>
        <a:dk2>
          <a:srgbClr val="000099"/>
        </a:dk2>
        <a:lt2>
          <a:srgbClr val="7DAFE1"/>
        </a:lt2>
        <a:accent1>
          <a:srgbClr val="26D2E4"/>
        </a:accent1>
        <a:accent2>
          <a:srgbClr val="FCFEAC"/>
        </a:accent2>
        <a:accent3>
          <a:srgbClr val="E4EEF8"/>
        </a:accent3>
        <a:accent4>
          <a:srgbClr val="000043"/>
        </a:accent4>
        <a:accent5>
          <a:srgbClr val="ACE5EF"/>
        </a:accent5>
        <a:accent6>
          <a:srgbClr val="E4E69B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8">
        <a:dk1>
          <a:srgbClr val="000050"/>
        </a:dk1>
        <a:lt1>
          <a:srgbClr val="D0E2F4"/>
        </a:lt1>
        <a:dk2>
          <a:srgbClr val="000099"/>
        </a:dk2>
        <a:lt2>
          <a:srgbClr val="7DAFE1"/>
        </a:lt2>
        <a:accent1>
          <a:srgbClr val="2C7426"/>
        </a:accent1>
        <a:accent2>
          <a:srgbClr val="FCFEAC"/>
        </a:accent2>
        <a:accent3>
          <a:srgbClr val="E4EEF8"/>
        </a:accent3>
        <a:accent4>
          <a:srgbClr val="000043"/>
        </a:accent4>
        <a:accent5>
          <a:srgbClr val="ACBCAC"/>
        </a:accent5>
        <a:accent6>
          <a:srgbClr val="E4E69B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CB4307-7530-4C5A-AA5F-EA05275C940D}"/>
</file>

<file path=customXml/itemProps2.xml><?xml version="1.0" encoding="utf-8"?>
<ds:datastoreItem xmlns:ds="http://schemas.openxmlformats.org/officeDocument/2006/customXml" ds:itemID="{E57E267F-7EE0-4D03-884A-80752A13114C}"/>
</file>

<file path=customXml/itemProps3.xml><?xml version="1.0" encoding="utf-8"?>
<ds:datastoreItem xmlns:ds="http://schemas.openxmlformats.org/officeDocument/2006/customXml" ds:itemID="{3E281F66-F9CF-4FE9-8BD5-806E51339856}"/>
</file>

<file path=docProps/app.xml><?xml version="1.0" encoding="utf-8"?>
<Properties xmlns="http://schemas.openxmlformats.org/officeDocument/2006/extended-properties" xmlns:vt="http://schemas.openxmlformats.org/officeDocument/2006/docPropsVTypes">
  <Template>Природопользование и геоэкология</Template>
  <TotalTime>754</TotalTime>
  <Words>71</Words>
  <Application>Microsoft Office PowerPoint</Application>
  <PresentationFormat>Экран (4:3)</PresentationFormat>
  <Paragraphs>15</Paragraphs>
  <Slides>3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Электронная паутина</vt:lpstr>
      <vt:lpstr>Слайд 1</vt:lpstr>
      <vt:lpstr>Слайд 2</vt:lpstr>
      <vt:lpstr>Слайд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Aleksey</dc:creator>
  <cp:lastModifiedBy>Wi</cp:lastModifiedBy>
  <cp:revision>70</cp:revision>
  <dcterms:modified xsi:type="dcterms:W3CDTF">2016-12-02T20:20:50Z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