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«Расстояние на карте»)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14290"/>
            <a:ext cx="850112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Определите по карте расстояние на местности по прямой от родника до церкви. Измерение проводите между центрами условных знаков. Полученный результат округлите до десятков метров. Ответ запишите в виде числа.</a:t>
            </a:r>
          </a:p>
        </p:txBody>
      </p:sp>
      <p:sp>
        <p:nvSpPr>
          <p:cNvPr id="1030" name="AutoShape 6" descr="data:image/jpeg;base64,/9j/4AAQSkZJRgABAQAAAQABAAD/2wCEAAkGBxQQEBUUEhMWFRUUFBUPFRUUFxUUFBUUFBUWFhUVFBQYHCggGB8lHBUXITEhJSkrLi4uFx8zODMsNygtLisBCgoKDg0OGxAQGywkHyQsLSwsLCwsLCwsLCwwLCwsLCwsLCwsLCwsLCwsLCwsLCwsLCwsLCwsLCwsLCwsLCwsLP/AABEIAIABiQMBEQACEQEDEQH/xAAbAAACAwEBAQAAAAAAAAAAAAAABAEDBQIGB//EAEwQAAIBAgMEBQYKBwYFBQEAAAECAwARBBIhBRMxYSJBUXGRBhQygaGzIzM0UnN0sbLR8BUkQkNydcFERVNikqKjtMPE4WOCg4TCJf/EABkBAAMBAQEAAAAAAAAAAAAAAAABAwIEBf/EADYRAAICAQEECAUDBQEBAQEAAAABAhEDEiExQVEEEzJCcXKxwSIzYYGhUoKRFCNi0fBD4fEk/9oADAMBAAIRAxEAPwDA2fhEYwXF8yYktqdSjqFvr1CuCeSSvbyPUhig9Ozg/wAFGEw6mOIkG7YBpjqdZBu7Nx46nxpvJJNq+8KOKDinXdsMZh1CTkAgrgI5l1Okh312GvHojwojkla296vQUsUKls7t+oxj8IgOIsCMq4crqdMzsGtr11mOWfw7eZueGC1bN1HGOwqAzWBGXFYaManRX3OZRrwOY+NOOWWy3wYp4YLVS4pFpwaZrZf7YIuJ9Ddg5ePC9LrJ1v7o+phe7vUcYfCoWhuCc2LxEZ1bVEE2VePAZR4USyS27eCCOGDa2d5+53gMGjHD3W+YT5tW1yt0b69VE8s1q28ghhxvTs5/99hbAYdWSAkElsDJK2rauN1Zjrx6R8acskk3t7yXqZhihUdndb9P9kYnDqI3IBBGzhMDdtJLN0+PHQU1kla296hPFDS3Xcsux2FUHEWFskOGZdW0LtKGI167DwpRyyenbxZuWGC1bOETrHYRA01hbLicIg1bRXaLMBrwOY+NKGWWzbwf4sJYYK9nGP5o6ODTMwy8MYkQ1b0DGhK8eFyaXWzpbe7fqPqYW9ner0OY8ImeIW44yeI6nVFSYhePAZR4U3llT291P0EsMLWzvNepGysIjbjML5pMUrXJ1CO4UHXqAFOeWSvbyFjwwenZv1HGBwykQXF82EmkbU6upisx14jMfGiWSW3bxQoYoPTs3xbOGw67hmtqNnCa9z8ZlY5+PHSmsk9SV96geKGluu5ZZjsKg84sLZcNBIup0ZmlzEa8TYeFKGSb07eLHPDBKWzgvc62rhEXf5RbLLhVWxbQO8YYDXrufGiGWbrbwYZMUFqpcUS+ETPILcMZFENW0RkiJXjwJY+NCyTpbeD9QeGFvZ3kgXCJmTTjjJIjqdUCSELx4aDwpdbOm77th1ULWzvNBgcIjGC4vmlxKtqdQhkyg69Vh4UTyyV7eXsOGGD02t7fucYLCoTh7gnNh8Q7atqytFlJ16rnxpyyy27eK9xQwwenZwfsVQ4dTGpsbnZxmOrfGWXp8eOvGm8k03t71CWLHy7lnW0cOipiCARlwUUqkFtHJmuw149EeFEck7SvvMcsUEpbO6v52jG0sLGpnyrbK+EC6nQPIocDXrBNZjkns2/q9zU8ONatn6fYibDR5pRb0cZh4xq2iMsBZePA5m8aSyTpbeD9weLHb2d5fxsOxhY8y9H+2tGdT6AjYhePC4FHWTrf3QWLHe7vV9uRVs7DIxhuL5sTikbU6qhlyA68BYeFOeSaunwQoYsb07OMvejvA4WMnD3W+aPEFtW1KsgUnXquaJZJ7dvFBDFjem1wZTgsOhijJBJOzzKTdtZLL0+PHU0SyT1Pb3hRxY9K2dy/uRjsOgScgEFdnxyrqdJDvrvx49EeFOOSdrb3vxsCWLHUtnd/O0u2rhY184ygjKMLlsTpnch7a9YrOPJP4bfMeTFjWqluoMXhYw01gRlxeFjXU6I+4zrx4HM3jTjkm628H7jnixJulukl6Fvmkea2X+27rifi93fLx4XrPWTrf3b+4+pxXu71fYrweFjJhuPSxeKjbVtUTf5FOvAZV8Kcsk1dPgghhxXG13n/ABtLNn4SJjh7i+YYnNq2uV7JfXqFKeXItVPkGPDiem1v1WKYDDoywXBObZ8kratrKDFZjrx1PjW5ZJ/FT7yX2MxxY2o7O4399hZisPGIZCBqNnCYG7aS2e78eOg8KSyTclt734HLFi0t13L+5bj8NEGxNhbLFhWTVtGeSQORr1gDwpRyT+HbxZqeLEtVLhH1Osfhog09hbLicGi6tojmDOBrwOZvGlHJkajb4MJ4sNypLtR9js4WHO3R08+SMat8WY0JXjwuTS63JW/u/mzXU4bfw95L7UinB4aItFcccfiYjq2sarPkU68BlXwrUsk0nt7qfoYhhxNq0u019tpds7CRMcPmW+Z8UGuW1COwS+vUKUsmT4qfL/6ax4cT02v1FGz8NGwguL5sFLK2rayKYrMdeOreNOeSdvb3kZhhxNR2d1/zso5lw0fm7NbUbM397tfe5Cc/HjQsk9S296vsDw4tDaXcv78zramERRicq2yYbDOti3RZ3lDMNeJsPCjHlyPTb4v2DLhxpSpcF/O2y3aWBjUz5VtlmwiLYnQO8YcDXrufGlDLN6bfBmsmDGtVR4x/INgEzyDLwx0UI1OiNHCSvHgSx8aFlnS292xPBjt0u8l+Ebv6Fh/wh4n8a5f6nL+o7f6TD+lGRsmYXw2nBMZ7ZFq+RP4vGJzYpL4PCQvgJhuoNP7rdfc05J6n5jMZLQvI/YjHzDd4nT+64h/zFEI7Y+Z+wTktMvIvca2pML4rTimE9jtWccX8P3N5Jq5+ESraUwzYjTjjcGfDzf8ACnji6Xll7iyTVy80fYvM4znT+8Af+EKK2ft9x61f7/YrwcwzwacMfiz4jEfjSlHY/KvYITVx80vcs2XML4XTgMV7Womu39h45r4P3CezJRu8Npw2ZKvuPwrU4u5eZe5jHNaY+R+xGLlG6k/lIX12enFbV5zM5LS/IMbSmF8Xp/Z8IPB5qzBdnxZvJJfH4R9zvaUoz4j63gT4NBSjF0vCXuOclcvNH2OjMM7/AMwjPq3UdKnS8rG5LU/OvQ4ilGeD+YYk+opiKbTqXlXsKMlcfO/c52JIP1b6XHe2SStZE/i/aZwyXweMirZ7i2G+ozj13gpy73mQoNVDyv2KnI82b+VDxyNTjepecTa0PyHe0rfrX1PDfempQ7vi/YMlVPyr3J20vyn6bBe8ioxd3wkGVdrxidsnTl+vwe7gpJ7F5X6ja2vzr2JROnH/ADCX3ctDex+VAk7XnfoTs1DfDafv8X96Wib7XgvYeNP4PGRVs9DfC6f2XE/ehpza+LxXuLGn8Hll7FECndJ/KifVZacntfmMJPSvIdbVQ5MVp/d8P2z0QfxR8z9h5Fsl5V7jO11ObEafvMF71KzB9n93uayJ/F+32OZ1OefT+34b7mHojuXlfuEltl5o+xZl6a6f29x/w3oe79o0nf7/AGKdlrrB9bxn2z1qfe8F7GMS7Pml7nezhrhvosV99KU+94oePueEvUWwPxMX8tP2JTl2n5jMeyvIc7R+LxH8ti/69OO+PmfsE90vIvcY2x/au7Ce8NZx937jy979pGO9Kf67g/8At6IcPB+4T3y80fYtPp//AH/+lS4ftNcf3+xVgRrB9dxf/cU58fKhQ3x80vct2YNcN3Yr74pT732DHvh+71Etnejh/wCWyfbDVJd7zL3MQ3R8j9jvGfEy/wAsX7JKUe0vMOXZfkLdo+lifocJ7ySlHu+LHk73hH1J2j6WI+tYL7YKUNy8Je4T3y80fY7J6bfX090lHBeX3NPe/N7IowfpQ/zDFfdxFOW5+VexiG+PmfuX7M44f+PF/falPdL7Gsfd/cUbO9HD/UZvtipz3vzIUO75X7HEo/V2/ld/9hprtrzCfYfkO9rDTFfVcL9+alj7vi/YMvf8q9y/ai64jX9/gvvxVmHd8GUyb5+KJK9OXX+8Iev/ANKCmty8v+xS3vzr0R6LJzHjXFZ6FGLsTCho4nuboJ0A0sc8hv8Ad9tdWWdSa8DhwwuEXyv8l8Ox1VVUM3Qw5wg0GqnL0jz6IrDytu642UWFJLbuVCj4FXmmhJIVsFDDmAF7F51vW9dRUq7zfoTeNOcoX3UvUfxGzFfeXZhvBGp0Gm6JIt33qayNVs3X+SzxRd7d9fgS25hVRGYMSZMThXII0FpIk09S1TDJt1yT9yWaCSu97XqPHZqXvmb47zngOOXLl7qn1jrdwop1UefGzmPZaKUOduhNJiBoNTLnBB5DOfAUPI3ezeqBYYprbubf8i+xsOrRwvmIKb4AW0OdyP6VTJJpteBjDBOMZXuv1O4NkIgQB2O7gbCjQaq2TU8+gPGsyyN3s3uxxwpVt3KhSTBBpmhucpwKwZuuxZ1v31TW1FS/ysm4XNwvupDk+zQ+86R+FSOM8NBEWII7858KmsjVff8AJSWJO9u9JfwLbYgCqz3PwmIwrEdQyyxLp4VrG72ck/cxljSvm4+w5+jxcnMdZlxPrVVXL3dGs9Y/xRTq1f3shNmKChzHoTPiB3yBwR3dM+FLrHTX0oFiVp/WxPyfwwaKNydUlxNh25ppBrVM0mpNeBPo8E4p8m/Uag2SqbvpH4OF8OOGocoSTz6A8aw8rd+KZtYIqtu5NC3mClzBmOXzIQZtL2uyX7L1rXs1f5exh4k5OH+NDU+ylfedIjeRJCeGgjLkEc+mawsrVfR2UlhTvbvSQp5QYYLFI9zeSXCkjqGWaNRaqYZW0uSfoTzxSi3za9R47NF2OZulOmJPD0kVFA7ugPGsLJu2cKKvErbve7BdnAFTmboztiRoPSdWUju6ZpPJsquFAsdPfxsW2LDmSN7m8cuJIHbmkkU38a1ldNrml6IxhVpPk36jOH2cE3dmPwUckI4aiQoST/oFZeS7+rT/AINxx1W3cmv5EVwgEywXOUYBsPfry5lS/fW3K4av8rJafj0f40O4nZQkEgLEb2BMKbW0VM9iOfTPhWFkqvo7KyxWmr3qv4KNuw2jke5vJJhbjqGSeMC3jW8UraXj6MxmjSbve1+Ghl9mglzmPTmjxJ4elEEAA5fBjxrCnVbNyaKPHbf1af8ABI2fqDmOk5xPV6RUrbu1pdZ6UCx7bvjYjsLD50Vrn4PE4pgO0tJKpv41XLKnX0RHBC4p8nIcg2YE3fSJ3ayIOGu8IJJ7rVN5Lv60Vjhqvpf5E48AFkSEE2GDaG/XYMi376o5trV/kTWOpKH+NDE+xldXBY9PDrhDw0Vc/SHPpnwrKzVXjZp4LT+qr1Ftv4TLFM99X3CkaWGSQWt/qrWGVyS8TGeFRlLnQ5NskMXNz05Ypzw0MWSwHI7seNYWWq8Gv5KPDd+Kf8HX6NF73Px/nPVxy5cvdS6z0ofU7fvYlsbC51VrkbvFYpxzJkmTX/Ua3klTrmkTwwtXyb9RzD7MCbuzE7veW4a703N+6sPJd/b8FI4qrbuv8mdHgRHiIYQSQuCliB67B4VvVXO4OX+S9GRWOpxh/i16DsuyFZGXM1mw4wh4eiAwzd/SrCy07+tlHhTVXwoo2zhAscz3N3WFCOoCNzYjvznwp4520vEzmhUW/Aan2YrFyWPTkimPDQwlLAcjkHjWFkapcr/JuWJO3e9p/wAE/o4XJzHWYYnq4hQuXu6NHWPlwofVrnxsR2NhQ4zEkbrGYmQcyWlSx9TmqZZVs5xRLFDUr5SY9h9mhMlmJ3ZlYcNd6STfuvU3kbv61+CkcKVbd1/kRTBiOaGIEkLhZo7njbPCL1RyuLl9V7k+rqUY/R+ww2yVKFMzWOG8zvpfLYjN361lZXd/WzTwpqvpQtt7CBYJ3ubtFHHbqtGxIPrznwrWKbcor6sxnglCUvol/H/6P4jZiuZLsRvHikPDQwlSAO/LU45Gq+l/ks8Kle3fX4Ov0Wt2OY9KdMSeHpIqKF7ugKOtezZwofUxt7eNj+Ufm1Rpl/hMvyf+Tp3ye8er5u2zl6O/7aNG4qVMvaKRhlEhk1zMixnsyqWYad7mnb06TOlatXEusKya2GX5Rj4FfrGH9+lWw9p+D9GQ6R2V4r1NTKKkXpBloCkU4bDLGoVb2F+PHUkn7a1KTk7ZmMFFUi2smjNU/rx+rL716q/lff2IL5z8F6mnfnUi9lOKgEqhWvYMkmmmsbB19qinGWl2jM4qSpl+c1mjdkhzRQWzK8mnthx9LP7+SrZ18f2Rz9Gb6v7v1ZqF6jR0WUbkbzeftZN3ysCW4d5rer4dJivi1fSi091ZGZXlL8n/APlg9/HVsHb+z9CHSex916mpUi4UAVYXDiNcq3tdm111dix9pNOUnJ2zMIqKpFt+dZNGaflw+rN71at/5fch/wC32NKolyrFYdZVyte11bTTVGDj2qK1GTi7RmUVJUy69ZNBegDK8nD8C30+I9+9Wzdr7L0IdH7H3fqalRLFW4XeCTXMEMfKxIbh3itanWkWlatRdesmjN8pPkz98fvUq2DtkekfLf2NMmo0XsM1FBaKsJh1iUhb2LPJr2uxdvaTTk3J2zMIqKpF96ybsypT+vx/Vpvew1ZfJfivRnO3/fXg/VGpmqNHRZTi4RKhRr2Nr20OhB/pWovS7RiaUlTLc/KlRqwzUUFmX5PHoSfWcR71qtm3rwXoQ6PufizUqJcpbDKZBJ+0qtGNdLMVJ0/9orWp1pMuK1ai21ZNUZvlJ8kl/h//AEKrg+YiHSflSNMjnUi5FqAoLUCo85thGi2ZIDowBOh7ZrjUcjXVjalnX/cDjypx6M0/+2nmMbHut4ULC0ssHpN6G5BsdddSa64vVV8r/JwTWm65tfgYwUe7nQoWBGIwkfpN6MsJdwddbkVmTuLT5P1KQWmaa5pfyrPoeXlXmWexQjtnCPJGoQXIlhc6gdFJVZjryBqmKSi9vJ+hLNCUo0ua9R7KanZWmFjQFMKLAigBIQN50ZLdEwrHfT0hIxItx4EVRtaK42RUX1ur6Dl6mVJvQAXoAkGgYjsWBo4crqAc8rcb6NK7Lw5EVTK05WvoSwxcYU/r6j9+Q8TUytkXHYPbQFoLjs+2igtCG24GlhyoLneQta9tElRm4nsU1TE1GVvkyWaLlClzXqPlvzrU6K2Rf860UKyfz10DD89dACRgbzoPYZdwY73/AGjIGta9+ArepdXX1JaX1mrhQ5p+b1gqRYUCCgAoAR2NhmjjIcWJlmfqOjyuynTkRVMslKWzkiWGLjGnzfqP1MqHqoGGnYPbQGwS21hzJAyooLEoQL24OpOpNuANUxNRlbJZouUGkh4/njUypFABQIPXQMRkgY4tJLdEQSRk3HpM8ZAtx4KfCqJ/23H6r3IuL61S4U/YezVMqF6AJtQMMlFhQlsjCPGrhhYmaaQag9F5CynTka3kkm1XJEsUJRTvmx7LWLLUGWixUGXnRYUJbbwzSYeRE1ZlsBcC5uOs6VvFJRmmyWaDljaQ8RzqZaiLc6YUFudAjEwO2I8SzQyRMjFc27mUWde48fz2VeeJ41qTvwOaGeOVuElXiaMmBia+aNDcljdFN2K5STpxK6d1TU5LiVeOD4EjCR3vu0vdXvlW+ZBlU94Gg7KNUuY9Md9DOep0b1GZtDb0cMscRGZ5GVbL+yGNgza9p76tDBKUXLgRydJjCSi97NPPyqNF9RGfl9tFC1Bn5fbToLOZJQASdAASSeAA1JNNK9iE5JK2efTyviJBMcqxE5RMV+Dv33/88q6H0WVb1fI5F02N7U658D0AN+yuc6wtQAZaAoQ2tjzAFtDJLmJHwYzZbdvf/SqY4KfGiOXI4VUWw2PtNMSrFQyshyujizKeY8fA0smNw3jw5I5Fs2GjlqZagy0BSC1AUI4zaKxTRREEtMWAtay5Rck/ntqkcblFy5Ep5FGajzHLVMoTQAUBtKMdit1E8hBIRS5A4mwvYVqMdTSMznoi5PgZOC8pGlZAMNOFcgB7dAA/tX4W671eXR1G/iRzw6U5V8LN29cx1EUAFAFeImWNS7kKqi5J4AU4pydIUmoq3uFNkbUGJVmVHVQbKziwcdq1TJj0b3ZLFl6zalQ/UixNABQMwsZ5R5JniSCWUx5cxQX9JQw0Go410R6PcVJySs5J9Jqbiot0N7F2uMUHtGyZGyENxv1j1VjLi6utpvDm629lUaNqkXC1ABblQB59vKyIMfg5DGGyGYLeMHvvw/Nq6f6aVb9vI5H0yF7tnM9ACK5zr3k/nhSGSAKQCe1dox4aPO9zqFVVALMx4AC/I+Fbx43N0ieXLHHHUxLZ/lAksoieKWF2BKCRbBrcQKrkwOMdSafgSx9JUpaZJrxNmw/IqB07A0/IoDYQbUKxbDFj8pIG3xBbLCAS+mVrm3Q1uddOd6u+jz2fU5l0rG9X0K8L5TIzorwzRCQhUeRbKSeAvz5Xpy6O6bTToUelRbScWrN61c517AtQIxdowf8A9XCi/GKT2B6vCX9iXiiGSH/9UF9Gej80HbXLrO3qvqHmg7aNYdUg8050aw6pHkPKTY0cE2HdL5psYhdiSTqwNgTwHKu3BmlOMk+CPN6T0eOOcGuMj1/mvOuLWel1X1I8050axdV9SPNedGsOqOZcDmUq1irAqQRcEEWIIprJW1CeG1TPNeU0ekeBgC55baAdGKJTfMez0fYeVdeB7809y/Jw9JjuwQ3v8I9HBgMiqoOiqFHcBb+lcsp27O2OFpUd+anlS1j6pk+anlRrQdWynFxOkbMiB2CkqgIXMey54VqMk3TdIzOElFtK2eb8kgz4nFmRd3MzRs0Z/ZUBrEHr4/YeuurpFKEa2rmcPQ03knqVPkep83PKuPUj0NDDzduVGpBoYbhuXjRqQaGeVx8wXaLO+q4TDGRrakFuzmQ/srsgrwpLvM8/I6zty3RjZ6TCHexpIvouqyLfQ2YAi47jXLL4XTO2CcoqS4lu4b8ms6ka0SJ3DcvGjUg0SEdt4J5MNKqi7NGygXGpI0GtUxTippsnmxTljklyMTY+05YNxh8RA0QIWBJCwKswAABA4X7+uujJjjPVODvicuHLkx6cc41wTPU7huXjXHqR3aGG5bl40akPQw3LcqLQaZHmPLpXyQRhc28mAKA2z24JfquTx7q6+iVcnyRw9OUqjHmxnZ22HMyQTYc4dnU7oXDKwUaqCBpoPzpWcmKOlzjKzeLNLWsc46b3G9uW5eNc1o69Mg3Ldo8aLQaWG5PaPGi0GllGIQRK8pyiyl2OlyEBOp661F6momJLQnLYY/kThSMIHJGaV3ma/Ekm1/Bb+ur9Kl/cpcDm6FB9VqfHabuTmPGuazrogrzFOwo4lICklgAAST2C2pprfsMvYnbPnKzzfo9olhJgzE77ryhwb5O8ceHVXqaY9apN7eR4ylPqXFL4b3n0HCODGhU3UouU9osLGvNknqdnrQa0qi29ZNhQBheVsDskTopfczJMyjViq8bDwro6PJJtPijk6XFuKaV0zNxW11xOLwmVJFySNfeLlvmC8NTfgatHE8eOd1u4EJ5llywpPfxPX3rhPRCgCjG4VZo2je+VxlNjY2761GTi7RmcVKNM8FtrDrF56iCyqMMAP9J/816OOTlpb+p5OWCi5xW7Z6novLL4iH6eL7Grm6P25eDOzpfy4+KPRm1cp2k6c6QbDz2DebFY2PENC0KQxsg3mjMzXGg/93srqkoY8bgnbbOSEp5cyyNUkqPTb5uVcmlHfrkTvm5UtKDXIN83KjSg1yMHyphklbC5VLZMSjtlF8oBvc9g0rp6O4xUre9HJ0pTk4VwZvb5uVc2lHXrkG+aikGuRG+anSDVIqxWKdEZgpcqpYKvFiBcKOZpxgm0jE5ySbPF7G2jNDJJNJhZ5JpTqwQgBepFBGg0HgOyu/LjjKKipJJHmYc2SEnOUG2z26TMQDwuAbHiL9RrgcUeopyasneN2ilSHqYbw8qKQamZ+1trPAFywvLmJHwYvltb0u+/sNVx4lPjRHN0iWOqV+Bm7BWWTEzYmSMxCRUjVH9KygXJHV6I8arl0RhHGndEOj65ZJZWqs9AXPKuakdlsjNzooLZFzQK2eX2/wCTubfzJJLndbmNT0XygAKQBcjThXZh6RVRaVHB0jo16ppu2aXk3gGggUM8hLKrlXN92couijqA7Klnmpy2Iv0bG4QSbZqeuolw9dAWV4iXIjMAzFVLZV1ZrC9hrxNOKt0KUqVnmsTNLjZYB5vJEsUqzs8mg6PUO29dcVHEntTtHBKU80orS0k72nqb1xnoWF6dCC9FAYflRhpGEMkS5zDKJSg4so4256VfBJK4vZaOXpMJNRlHbTFI3lxeLhkMLxJAHJMmhYsLWA9Q9tbajjxyV3ZhOWbLGVUkemuK5DtsLimAaUgMvyoDnCSLGhdmASyi5sWAbTuvVsDSyJsh0nU8TUeI9gcMIokQfsIqf6QBU5vVJsrCOmKXIvtWTQWoArxUOeN14ZlZL9mYEf1pxdNMUo3Fo8gkuIXCHCeayF8rRBx8XZiTmzcOvtrtqDn1mo85PIsXU6dp6vZmGMUMcZNykaoSOF1UA2rkyS1SbO/FDRBR5IYrBsigDmV8qkgFrAmw4mwvYczTW1iexGDs3DTYjEDEzpu1jBWGI+kM2hZvV/Ts16ZyjCGiLvmcuOM8mTrJqq3I9BXKddE0AFA9h4/a2yJZpcaFU9NYGQnQPkykqpOl9D7K7seSMYwt8zzcuGU5TpcjvGSzY3dRebPFlkSR3fRQFBBsSNeNKKjjuWqxyc8yjDTVcT1tq4j0AtQBEcwYXUgjtBBHsptVvBSs6zUqHYZ6KCwz0UFk5qQ7YZjQFhfnQAa0BtJyn8miwphkP5NFodSDdH8mi0LSyGiIFzYAakk6euiw0vedbg0akPQw3BpakGhk7hqNSDQyNy1O0GhkblqLQtDIMJp6kGhkbo0WhaWG7PZRaDSyQp7PspWFMmx7KLQ9pOvYPCjYPacyS5RdsoHC5sPtoUb3Ccq2snOeVFBZznp0GoM9FCsLmigsDQFs5piCgCbUgJtQOgtQFMLUBRXvVvlzLm4WuL+FOnvoza3Wd2pGqJtSAKYBQBN6BhmpBbDNQFhmpisjNRQWF6AC9AEZxe1xfjbrt22ooLW4L0BYXooLPLw4FMLtGJIQUWWJ863Yg5QxB1PIe3trrc3kwty4HAsaxZ0obE0ensa5DuoLUBQWoAKACgAtQAAUATQAeugZN+dAHlvLaGd42OYCBEDEX6TuWAsw7Be/507OiuCarezg6askov8ASj0WznO5j1/dp90VyzXxPxOzG3oXgMZz21ikU1MN4e2ig1MM5ooWphnPbRSHqZGY9tOhWyLntooLZBJoFbC9AE+NABbmaBmPj/J9MROZJ2LxhAqR6qFP7TEg/n1VeGZwhpitpzZOjRnPVPauQp5Gn49UYtAsuWEnXTXMAez0fHnW+k91vfW0x0TvJdlPYek0/IrlOzYFABQBFABQIi1AE0AF6ACgAoA8l5V7OwsUbvYJO3wiEMwYtmFyFvz42rt6PkyNpd08/pWPDGLlulwPS4FmMUZe+copb+LKL+2uSdKTo7cbuKvfRfcc6yb2E3HZRtC0TmHZRTHsJDD5tFDtciQ4+aKVPmFrkTnHzRRt5jtciQy/NFKnzHa5HQZfmiinzC1yJzL2ClTHceROZewUbR/DyPN7GtJtLFyEC0ax4deztb2p7a6strDCPPacWGpdInJ8KSPS9DsFcm07vh5E9DsFG0PhPI4mVX2nBkYNlikLZSDa4bjbvHjXck1glZ5kmn0iNPgz0XrrmOwKQEgcjQFHQXkaRqvodBORosen6EiPkaVj0/Q6EXKix6foTuuVKx6Sd1yFFhpDc8hRYaDG8sorYGbQeiv31q/Rn/dRy9NjWCRobNhO4i4fFp90VPJL4n4lsUHoXghjcH/LWNRvQyDhz/lo1IND+hBw57RT1IWhnJgPaKNSFoZBhPbT1IWhkbo9tOw0sjdntosWkMnMUWGkMvMUWFBbmKAPO+VOOJK4WNgHm9NibBI+sk8wD6ge0V1YId97kcfScjtYk9r3/RGvs2COOJUiKlUGXQg68STbrPGoZHKUrkdGOMYx0x3IZJrJsi9AiKAJoAm3OgYWpATQMm/50oCwv+dKAsL/AJ0ooLMTymXDvDIZN2XSNwpJXOrW0A6+NtKvg6xSVXRzdJ6qUHqq0NeTkhOEhLG53a6njbq9lqznS6x0a6NJvFFvkaOepF7DeUUGoN5+dKKDUTvPzpSodk5+78+qigsjNzH59VFBZF+Ypisj1igA9dAiLc6Ao+eY2LEQraSErnxYnD516T2OVLA8OJvXpxcJvY+FHjzWSCqUd7s95gWd41aRBG54pmzZdTbUcdLH11506TpM9WGpxTkqZfl7qyboqwGx8Ph77pQt+J1JPK51pzzZJ9oWPo+LH2S/DyRSAlHzAMUNupl0I9VJqa3o3Hq5bmXBE+cazbNaYcytJoi7IJLuoDMt9QG4E0NTq62CTx3pvaXWX5xpbTfw8w6PzjRtD4eYEp86jaFw5lOFxcMoJjkDgEoSpBAI6vaKcoTjvRmM8cuyyltpwiZos5zIm9c/sIv+Z+APXbsrXVT06qMvNj1aL3bfodYHaOHnuIpVcrxCtcjnbs50Sxzh2kGPLiybIuxrdrzrFspSKcVgklQo6llYWIN9fCtRnKLtGZYoyVSWw7TDqAAAQALAdgHAUnJsagkqRO5H+alqDQvqG4/io1BoDzfvo1C0B5t309Q+rDzbmaWoOrDzXmaeoOqDzbnRqF1ZHm3MUah9WHm/MU9YurI835ilrDqzOxnk1BM5eRFZja5uwvYWF7HsA8KrHpE4qkyM+iY5u5It2fsWLDgiJVXNYnUm9uHEntpTzSn2h4+jwxr4Rvdd1YspoI3fdRYtJGTuosKIy91MVEW7qBUGlAUgtQAUAFu+gCLUAZj+TuGZy5hUsSXNy1iSbklb2qy6RkSpMg+i4m9TiaYUCol9gUBsC1MCbUBQWpAFqAoLUAFqACgAoAigCnFYNJQBIuYKwkF+pl4HTvrUZuO4zOEZKpF/jSNBakAjsNrwC5v05eP0r1TL2v49CWF/B/PqeW2erz4kRvJMFL4o9F3U9FxbUHnXZNqMbSV7DggpTnTbr4uYrgcaWMfnc0yR7p8rBpFu4mYWJUXJyjr7BWpRpPQlf2Mwk20sjdV9eY1Jh1d8Q8cktkwsckbB5FZugbFjxbh11lSaUU0t+004Jyk4t7I7DNxWOlLEvMyMY4WQs8yDWNSWCopDa3veqKMEti58iUp5G7b5cX7D20MUyYk3mmcllGWMyRupsNUQrkkU+q9YjFOFUl/BScmsltt7ua/+HtJo48REQbPHIOo2DA68RrXBthK+J6bUckae1M8vszH+aRTqi3kfFyRQx24mygafNAtXXOHWSi29lbTgx5OqjJR3uTSQ1jtmtBs+YAb2WQZ5W1JZmYZiLa2UXt3ViGRTyrgluKTxOGCS3t7xTyde+MVklM4EBiZ93uxGAVKrwseHfVMyXVu1W0n0dvrk072Vuqj2QmPbXBpR6WtnGJxDZG1/Zb7DTjFWvsEpy0sp2NiW82h1/cx8dSegvE1rJFa2Zw5JdXHwXoOecN21PSivWMPOG7fYKNKF1jI84Pb9lGlB1jDfHtp6UGtnEuJyqWY2UAsSeAA1JNNRvYjLm0rYCQkXB50qQamRmPOnsFbI1oDaGtAbQ1oDaIbfJGFlIuCEOo0I9dVxdtEs7/tsfqRRE0DC3OgdE5R20WFBkHbRYUjmUqguzgC4FzwuSAB6yQPXQrexA6W1ss3PMe2lY9H1OtxzHto1D0fUNxzHgaWoej6k7nmPbRqDT9SN3zHtosWn6mdtsWRLMPj4BoSNDKoNVxb34MjnVJbeKH8g7RU9RWvqRkHaPbRYaQycxTsKDLzFAUFuY/PqoFRxJIq2uwGY5RfrNibDnYHwoSbE2lvZ1bnQMLfnWgAtQFBQFB6/YaAM/aB+Gw3S4yODx/wZDr261WHZl4e6I5O3HbxfoaGUfO+2pX9C1LmGUfOov6DpczO2D8QOHpy+9eq5e1/Hoc+Dsfz6mgW6ripliaQC2zsSZYlci2YE2ve2pH9K3OOmVGMctUVIYzdXbWTewmkge4zvJ4fqkP0a/ZVM3zGSwfLj4DrxIWViFLKDlJAzAG2bKeI6qxboppjdvedtoCfXSG9gvs3Fb6GOQi2dFkte9syg29tayLTJrkYxy1QUq3l+YXtpfjzrO03a3FeKIyP/AAt9hrUd6Mz7LF9jfJofoYvuLTydt/czh+XHwXoOXF7X142rJsrxMmRGa18qs1u2wJpxVtIUnpi2Th5MyK1vSVW8QDSkqbQRdpMsv1aX40jX0Ett/JZvoZPuGt4+0iebsS8BnD+gv8K/YKUt7NR7K8Ed9duvjasmhfaeJMMMklr7tGktwvlBNvZW4R1SSMZJaIOXIZXhWHvNrcA7OugYh5RL+qTafuzVcPzESz/LZoZeVSKJEUBQvtGcxRM4F8ttOHFgP61uC1SozkbhFsZKmsWbpkf048KAM7ygHwB+kh9/HVcPa/kj0jsfdGiRyqRaiAfZx5UCsV2jizEgbLe8kcfZ8ZIqX9Wa/qreOOp14mMk3BX9UvyM3rJqyA/d2UUFiO2j0I/p4PerVcW9+DJZnsXijRqJYAQevhp66A2C+NxG7yaXzSJH3BuutRjqvwMznprxoZ0rJvYQCDwPLqo2hsENrAZsP9YX3clUx3UvD/RHLVx8f9mhbvqdstsIBB4d3VTFsFsZit20SgX3sm77vg3e/wDst661GNpvkYnPS0ub9mxisGwBvwpgZ+0fjsN9K/uJKpj7MvD3RHJ24eL9DRqRc53o7R409LFqQlsEfADX9uX3z1vL2v49CWBfB/PqTjR+sYfvl93RHsS+3qE/mR+/oPipljP2B8mj7j941TN22RwfLQYv5VB/BP8AZHRHsS+3uEvmx+/saBrBV7jP8nvkkP0a/ZW83zGTwfLj4HOI+WQ/Q4j70FOPyn4ozL50fBmhIdD3H7Kmt5aW5iPk98kg+hj+4K3m+ZLxJ4K6uPgRL8tj+rze8hpr5b8V6MT+cvB+qHcV8W/8LfYanHeUlWli+xvk0P0MX3FrWTtvxZnDXVx8F6I4PysfV294tP8A8/v7Gf8A1+3uX7R+Jk+jf7ppY+0vFG8nYl4P0DAfFR/Rp90Up72EOyhdR+uN9XX3j1p/L+/sY/8AV+HuzvbfyWf6GT7hpQ7SNZew/AZw/oL/AAr9lZlvZqPZXghGL5bJ9Xg95PVH8peL9iS+c/BerDyj+R4j6GT7how/Mj4oef5cvBmgg0HcKm95VbjPwo/XJ/ocP96eqS+WvF+xKPzZeC9zryhH6pN9GaWH5iH0j5cjQt+b1MrQjg7ecz6fsw9fJ6pL5cfuRh8yX2Db7fq0mnzev/OtGFfGv+4GukP+2/t6mnveVR0l1IQwEv6xiNP2ovdCqSj8EfuRxyqctnL0OPKKa+HOn7yD38dPCvj/AJDpE/g3cUaZxH+UVHSW6z6GZsqb4fF9HjMn/Lw1bJH4Y+D9WRxT+OezivREeUU14V6P7/Df8xHRhj8X2fow6RP4Fs4r1RpGX/KPz6qlpLa/oZWyX+ExWg+Uf9CGr5F8MfD3OfE/in4+yJ243Qj0/fwe9Wli3vwYs72LxQ+amVM/ZPpT/WG+5HVcm6PgRxb5eJO1v3X1iL7TSx8fAeXu+KNCplkZ+yBpL9Yl+9VMnDwI4dz8WRtb0sP9YX3clPHul4f6Fl3x8f8AZoVIsZ2w/Qf6ef3rVXLvXgiOHc/F+pztb43C/Tn3E1GPsy8PdBk7UfH2ZpipFjN8n/iT9NiPfyVXN2vsvQjg7P3fqydo/HYb6V/cSUY+zLw90GTtw8X6GiKkXPKWrtPNNHY+0YkhAZrHNIbEHgZHI6uwip5MM3K0i2HPjUKbJxW0ozNCwbRTJmNjpdLC+nbRHDPS9nIc8+Nzi75jo2vD88eB/Cp9Rk5FP6nF+pCWxdoxJAis1iAbghrjpHlW8uGbk6RPD0jHGCTYYnaMRxELBtFWYE2awLZLX05HwpxwzUGq5BLPjc4u+fsO/paH548G/Cp9Tk5FH0nF+pCOxNoRJholZrMsagghrggcDpW8uGbm2kTw9Ixxgk2RPtCM4qJs3RWKdSbNYFmhKg6deU+FNYp9W1XFClnxvIneymOvtWGx6Y4Hqb8KwsOS9xSXSMVP4kKbD2hEmGhVmsyxRqQQ1wQoBB0reTFNzbS4mMWfGoJOXAiTaEXnaNm6IglUmzWDF4iBw7FPhQsU+rarihPPj61O9lP1Q1iNqQlGAcXKsBo3Gx5VhYcl7ikukYqfxFOytoxLBErPYrFGpBDXBCAEHStTxZHJtIziz4lBJvgjg7Ri85DZ+juSt7NbNnBtw7KfVT0VXH2M9fi6272V7l2O2nEYpAHBJRwBZtSVNuqsww5FJNo3k6RicWlLgycFtOERIC4BCKCLNoQov1USw5LewIdIxKKWooXaMXnJbP0dyq3s1rh2NuHYabwz0VXH2M9fj6y72V7ne1tpRNh5VV7lopFAANyShAA0pQw5FJbB5M+NwaUuBfBtWEKoLjRQOB7O6lLDkt7DUekYqXxCce0I/O5Gz9EwRIDY2LK8xI4djDxrbxT6tKuJNZ8fWt3spe4bdx8b4WZVe7NE6qADckqbAaUYsM1NNoM2fG8ckpcB1dqQ2Hwg8D+FYeHJyKLpGKu0hHD4+MYqZi/RaKBQbGxKtNmA06sw8a28U9CVc/YnHPj6xvVwXudbb2hG+GlVXuShAABuT4UYsM1NNoebPjcGlId/SsP+IPA/hU+oycja6Ri/UJ4baMYnmYvowiANjY2DXtpzqjxT0JUThnxqcnfINs7RjeB1Vrk5bAA39IHspY8M1JNoebpGNwaTHTtaH548D+FY6jJyKLpOL9SEsJtGMTTktYMY8psdbRgG2nbW5YZ6UqJQz41KTvl6HO2toRvCQrXOeI2AbgsqE9XYCaePDNS2oM2fG40nyHv0rD/iDwP4VPqMnIr/AFGL9SEcBj41lxBLgBpEZTZtQIY1JGnaCPVVJ4puMdnD3JY8+NSk7/6iNt7QjeIBXud9A1gG4LMjMeHUAT6qMWKae1cH6Bmz45RpPivVGh+lYf8AEHg34VPqMnIr/UYv1IQ2Zj41fEFnADT51uG1XcxLcadqkeqqZMU2o0uHuSx5salK5cfZE7Wx8TKmVwbTQsbBtAsiknh1CjHimm7XBhlzY2lUuKHv0pD/AIg/3fhU+oyci39Ri/UhPZu0I1M13AzTMwuDqpRBcacjW54puqXAljzY05XJbw2ntCNt1ZwbTRsbA6AE3PCjHimrtcAyZ8br4lvQ5+lIf8UeB/CsdTk/SUXSMX6kJ7M2hEokzOBeaRhcNqpOhGlbyYpuqXAniz40ncuLI2lj4maGzA5Z1ZrZtFySC507SPGiGKaTtcP9Bkz4m401v/2PfpSD56/7vwrHUZORX+ow80I7I2hEiOGYAmaZhfN6LSMVPDsNUyYptqlwRLFnxJO2t79SNpbQiaTDlWBCzFmtm0Xcyrc6drAeuiGGaUrXD3QZM+JuNNb/AGY+NrQfOX/d+FS6jJyK/wBTh5oQ2JtGJIiGIB3s7ahuDTOynh2EVXLhm5bFwXoSw9IxRjTa3v1ZOP2lE0uHIIssjs2jWAMMii+naRRDDNRls/6wydIxuUWmtj9h8bYh+cvgfwqX9Pk5Fv6rDzR5rzpfyD+FdnVyPP62HM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xQQEBUUEhMWFRUUFBUPFRUUFxUUFBUUFBUWFhUVFBQYHCggGB8lHBUXITEhJSkrLi4uFx8zODMsNygtLisBCgoKDg0OGxAQGywkHyQsLSwsLCwsLCwsLCwwLCwsLCwsLCwsLCwsLCwsLCwsLCwsLCwsLCwsLCwsLCwsLCwsLP/AABEIAIABiQMBEQACEQEDEQH/xAAbAAACAwEBAQAAAAAAAAAAAAAABAEDBQIGB//EAEwQAAIBAgMEBQYKBwYFBQEAAAECAwARBBIhBRMxYSJBUXGRBhQygaGzIzM0UnN0sbLR8BUkQkNydcFERVNikqKjtMPE4WOCg4TCJf/EABkBAAMBAQEAAAAAAAAAAAAAAAABAwIEBf/EADYRAAICAQEECAUDBQEBAQEAAAABAhEDEiExQVEEEzJCcXKxwSIzYYGhUoKRFCNi0fBD4fEk/9oADAMBAAIRAxEAPwDA2fhEYwXF8yYktqdSjqFvr1CuCeSSvbyPUhig9Ozg/wAFGEw6mOIkG7YBpjqdZBu7Nx46nxpvJJNq+8KOKDinXdsMZh1CTkAgrgI5l1Okh312GvHojwojkla296vQUsUKls7t+oxj8IgOIsCMq4crqdMzsGtr11mOWfw7eZueGC1bN1HGOwqAzWBGXFYaManRX3OZRrwOY+NOOWWy3wYp4YLVS4pFpwaZrZf7YIuJ9Ddg5ePC9LrJ1v7o+phe7vUcYfCoWhuCc2LxEZ1bVEE2VePAZR4USyS27eCCOGDa2d5+53gMGjHD3W+YT5tW1yt0b69VE8s1q28ghhxvTs5/99hbAYdWSAkElsDJK2rauN1Zjrx6R8acskk3t7yXqZhihUdndb9P9kYnDqI3IBBGzhMDdtJLN0+PHQU1kla296hPFDS3Xcsux2FUHEWFskOGZdW0LtKGI167DwpRyyenbxZuWGC1bOETrHYRA01hbLicIg1bRXaLMBrwOY+NKGWWzbwf4sJYYK9nGP5o6ODTMwy8MYkQ1b0DGhK8eFyaXWzpbe7fqPqYW9ner0OY8ImeIW44yeI6nVFSYhePAZR4U3llT291P0EsMLWzvNepGysIjbjML5pMUrXJ1CO4UHXqAFOeWSvbyFjwwenZv1HGBwykQXF82EmkbU6upisx14jMfGiWSW3bxQoYoPTs3xbOGw67hmtqNnCa9z8ZlY5+PHSmsk9SV96geKGluu5ZZjsKg84sLZcNBIup0ZmlzEa8TYeFKGSb07eLHPDBKWzgvc62rhEXf5RbLLhVWxbQO8YYDXrufGiGWbrbwYZMUFqpcUS+ETPILcMZFENW0RkiJXjwJY+NCyTpbeD9QeGFvZ3kgXCJmTTjjJIjqdUCSELx4aDwpdbOm77th1ULWzvNBgcIjGC4vmlxKtqdQhkyg69Vh4UTyyV7eXsOGGD02t7fucYLCoTh7gnNh8Q7atqytFlJ16rnxpyyy27eK9xQwwenZwfsVQ4dTGpsbnZxmOrfGWXp8eOvGm8k03t71CWLHy7lnW0cOipiCARlwUUqkFtHJmuw149EeFEck7SvvMcsUEpbO6v52jG0sLGpnyrbK+EC6nQPIocDXrBNZjkns2/q9zU8ONatn6fYibDR5pRb0cZh4xq2iMsBZePA5m8aSyTpbeD9weLHb2d5fxsOxhY8y9H+2tGdT6AjYhePC4FHWTrf3QWLHe7vV9uRVs7DIxhuL5sTikbU6qhlyA68BYeFOeSaunwQoYsb07OMvejvA4WMnD3W+aPEFtW1KsgUnXquaJZJ7dvFBDFjem1wZTgsOhijJBJOzzKTdtZLL0+PHU0SyT1Pb3hRxY9K2dy/uRjsOgScgEFdnxyrqdJDvrvx49EeFOOSdrb3vxsCWLHUtnd/O0u2rhY184ygjKMLlsTpnch7a9YrOPJP4bfMeTFjWqluoMXhYw01gRlxeFjXU6I+4zrx4HM3jTjkm628H7jnixJulukl6Fvmkea2X+27rifi93fLx4XrPWTrf3b+4+pxXu71fYrweFjJhuPSxeKjbVtUTf5FOvAZV8Kcsk1dPgghhxXG13n/ABtLNn4SJjh7i+YYnNq2uV7JfXqFKeXItVPkGPDiem1v1WKYDDoywXBObZ8kratrKDFZjrx1PjW5ZJ/FT7yX2MxxY2o7O4399hZisPGIZCBqNnCYG7aS2e78eOg8KSyTclt734HLFi0t13L+5bj8NEGxNhbLFhWTVtGeSQORr1gDwpRyT+HbxZqeLEtVLhH1Osfhog09hbLicGi6tojmDOBrwOZvGlHJkajb4MJ4sNypLtR9js4WHO3R08+SMat8WY0JXjwuTS63JW/u/mzXU4bfw95L7UinB4aItFcccfiYjq2sarPkU68BlXwrUsk0nt7qfoYhhxNq0u019tpds7CRMcPmW+Z8UGuW1COwS+vUKUsmT4qfL/6ax4cT02v1FGz8NGwguL5sFLK2rayKYrMdeOreNOeSdvb3kZhhxNR2d1/zso5lw0fm7NbUbM397tfe5Cc/HjQsk9S296vsDw4tDaXcv78zramERRicq2yYbDOti3RZ3lDMNeJsPCjHlyPTb4v2DLhxpSpcF/O2y3aWBjUz5VtlmwiLYnQO8YcDXrufGlDLN6bfBmsmDGtVR4x/INgEzyDLwx0UI1OiNHCSvHgSx8aFlnS292xPBjt0u8l+Ebv6Fh/wh4n8a5f6nL+o7f6TD+lGRsmYXw2nBMZ7ZFq+RP4vGJzYpL4PCQvgJhuoNP7rdfc05J6n5jMZLQvI/YjHzDd4nT+64h/zFEI7Y+Z+wTktMvIvca2pML4rTimE9jtWccX8P3N5Jq5+ESraUwzYjTjjcGfDzf8ACnji6Xll7iyTVy80fYvM4znT+8Af+EKK2ft9x61f7/YrwcwzwacMfiz4jEfjSlHY/KvYITVx80vcs2XML4XTgMV7Womu39h45r4P3CezJRu8Npw2ZKvuPwrU4u5eZe5jHNaY+R+xGLlG6k/lIX12enFbV5zM5LS/IMbSmF8Xp/Z8IPB5qzBdnxZvJJfH4R9zvaUoz4j63gT4NBSjF0vCXuOclcvNH2OjMM7/AMwjPq3UdKnS8rG5LU/OvQ4ilGeD+YYk+opiKbTqXlXsKMlcfO/c52JIP1b6XHe2SStZE/i/aZwyXweMirZ7i2G+ozj13gpy73mQoNVDyv2KnI82b+VDxyNTjepecTa0PyHe0rfrX1PDfempQ7vi/YMlVPyr3J20vyn6bBe8ioxd3wkGVdrxidsnTl+vwe7gpJ7F5X6ja2vzr2JROnH/ADCX3ctDex+VAk7XnfoTs1DfDafv8X96Wib7XgvYeNP4PGRVs9DfC6f2XE/ehpza+LxXuLGn8Hll7FECndJ/KifVZacntfmMJPSvIdbVQ5MVp/d8P2z0QfxR8z9h5Fsl5V7jO11ObEafvMF71KzB9n93uayJ/F+32OZ1OefT+34b7mHojuXlfuEltl5o+xZl6a6f29x/w3oe79o0nf7/AGKdlrrB9bxn2z1qfe8F7GMS7Pml7nezhrhvosV99KU+94oePueEvUWwPxMX8tP2JTl2n5jMeyvIc7R+LxH8ti/69OO+PmfsE90vIvcY2x/au7Ce8NZx937jy979pGO9Kf67g/8At6IcPB+4T3y80fYtPp//AH/+lS4ftNcf3+xVgRrB9dxf/cU58fKhQ3x80vct2YNcN3Yr74pT732DHvh+71Etnejh/wCWyfbDVJd7zL3MQ3R8j9jvGfEy/wAsX7JKUe0vMOXZfkLdo+lifocJ7ySlHu+LHk73hH1J2j6WI+tYL7YKUNy8Je4T3y80fY7J6bfX090lHBeX3NPe/N7IowfpQ/zDFfdxFOW5+VexiG+PmfuX7M44f+PF/falPdL7Gsfd/cUbO9HD/UZvtipz3vzIUO75X7HEo/V2/ld/9hprtrzCfYfkO9rDTFfVcL9+alj7vi/YMvf8q9y/ai64jX9/gvvxVmHd8GUyb5+KJK9OXX+8Iev/ANKCmty8v+xS3vzr0R6LJzHjXFZ6FGLsTCho4nuboJ0A0sc8hv8Ad9tdWWdSa8DhwwuEXyv8l8Ox1VVUM3Qw5wg0GqnL0jz6IrDytu642UWFJLbuVCj4FXmmhJIVsFDDmAF7F51vW9dRUq7zfoTeNOcoX3UvUfxGzFfeXZhvBGp0Gm6JIt33qayNVs3X+SzxRd7d9fgS25hVRGYMSZMThXII0FpIk09S1TDJt1yT9yWaCSu97XqPHZqXvmb47zngOOXLl7qn1jrdwop1UefGzmPZaKUOduhNJiBoNTLnBB5DOfAUPI3ezeqBYYprbubf8i+xsOrRwvmIKb4AW0OdyP6VTJJpteBjDBOMZXuv1O4NkIgQB2O7gbCjQaq2TU8+gPGsyyN3s3uxxwpVt3KhSTBBpmhucpwKwZuuxZ1v31TW1FS/ysm4XNwvupDk+zQ+86R+FSOM8NBEWII7858KmsjVff8AJSWJO9u9JfwLbYgCqz3PwmIwrEdQyyxLp4VrG72ck/cxljSvm4+w5+jxcnMdZlxPrVVXL3dGs9Y/xRTq1f3shNmKChzHoTPiB3yBwR3dM+FLrHTX0oFiVp/WxPyfwwaKNydUlxNh25ppBrVM0mpNeBPo8E4p8m/Uag2SqbvpH4OF8OOGocoSTz6A8aw8rd+KZtYIqtu5NC3mClzBmOXzIQZtL2uyX7L1rXs1f5exh4k5OH+NDU+ylfedIjeRJCeGgjLkEc+mawsrVfR2UlhTvbvSQp5QYYLFI9zeSXCkjqGWaNRaqYZW0uSfoTzxSi3za9R47NF2OZulOmJPD0kVFA7ugPGsLJu2cKKvErbve7BdnAFTmboztiRoPSdWUju6ZpPJsquFAsdPfxsW2LDmSN7m8cuJIHbmkkU38a1ldNrml6IxhVpPk36jOH2cE3dmPwUckI4aiQoST/oFZeS7+rT/AINxx1W3cmv5EVwgEywXOUYBsPfry5lS/fW3K4av8rJafj0f40O4nZQkEgLEb2BMKbW0VM9iOfTPhWFkqvo7KyxWmr3qv4KNuw2jke5vJJhbjqGSeMC3jW8UraXj6MxmjSbve1+Ghl9mglzmPTmjxJ4elEEAA5fBjxrCnVbNyaKPHbf1af8ABI2fqDmOk5xPV6RUrbu1pdZ6UCx7bvjYjsLD50Vrn4PE4pgO0tJKpv41XLKnX0RHBC4p8nIcg2YE3fSJ3ayIOGu8IJJ7rVN5Lv60Vjhqvpf5E48AFkSEE2GDaG/XYMi376o5trV/kTWOpKH+NDE+xldXBY9PDrhDw0Vc/SHPpnwrKzVXjZp4LT+qr1Ftv4TLFM99X3CkaWGSQWt/qrWGVyS8TGeFRlLnQ5NskMXNz05Ypzw0MWSwHI7seNYWWq8Gv5KPDd+Kf8HX6NF73Px/nPVxy5cvdS6z0ofU7fvYlsbC51VrkbvFYpxzJkmTX/Ua3klTrmkTwwtXyb9RzD7MCbuzE7veW4a703N+6sPJd/b8FI4qrbuv8mdHgRHiIYQSQuCliB67B4VvVXO4OX+S9GRWOpxh/i16DsuyFZGXM1mw4wh4eiAwzd/SrCy07+tlHhTVXwoo2zhAscz3N3WFCOoCNzYjvznwp4520vEzmhUW/Aan2YrFyWPTkimPDQwlLAcjkHjWFkapcr/JuWJO3e9p/wAE/o4XJzHWYYnq4hQuXu6NHWPlwofVrnxsR2NhQ4zEkbrGYmQcyWlSx9TmqZZVs5xRLFDUr5SY9h9mhMlmJ3ZlYcNd6STfuvU3kbv61+CkcKVbd1/kRTBiOaGIEkLhZo7njbPCL1RyuLl9V7k+rqUY/R+ww2yVKFMzWOG8zvpfLYjN361lZXd/WzTwpqvpQtt7CBYJ3ubtFHHbqtGxIPrznwrWKbcor6sxnglCUvol/H/6P4jZiuZLsRvHikPDQwlSAO/LU45Gq+l/ks8Kle3fX4Ov0Wt2OY9KdMSeHpIqKF7ugKOtezZwofUxt7eNj+Ufm1Rpl/hMvyf+Tp3ye8er5u2zl6O/7aNG4qVMvaKRhlEhk1zMixnsyqWYad7mnb06TOlatXEusKya2GX5Rj4FfrGH9+lWw9p+D9GQ6R2V4r1NTKKkXpBloCkU4bDLGoVb2F+PHUkn7a1KTk7ZmMFFUi2smjNU/rx+rL716q/lff2IL5z8F6mnfnUi9lOKgEqhWvYMkmmmsbB19qinGWl2jM4qSpl+c1mjdkhzRQWzK8mnthx9LP7+SrZ18f2Rz9Gb6v7v1ZqF6jR0WUbkbzeftZN3ysCW4d5rer4dJivi1fSi091ZGZXlL8n/APlg9/HVsHb+z9CHSex916mpUi4UAVYXDiNcq3tdm111dix9pNOUnJ2zMIqKpFt+dZNGaflw+rN71at/5fch/wC32NKolyrFYdZVyte11bTTVGDj2qK1GTi7RmUVJUy69ZNBegDK8nD8C30+I9+9Wzdr7L0IdH7H3fqalRLFW4XeCTXMEMfKxIbh3itanWkWlatRdesmjN8pPkz98fvUq2DtkekfLf2NMmo0XsM1FBaKsJh1iUhb2LPJr2uxdvaTTk3J2zMIqKpF96ybsypT+vx/Vpvew1ZfJfivRnO3/fXg/VGpmqNHRZTi4RKhRr2Nr20OhB/pWovS7RiaUlTLc/KlRqwzUUFmX5PHoSfWcR71qtm3rwXoQ6PufizUqJcpbDKZBJ+0qtGNdLMVJ0/9orWp1pMuK1ai21ZNUZvlJ8kl/h//AEKrg+YiHSflSNMjnUi5FqAoLUCo85thGi2ZIDowBOh7ZrjUcjXVjalnX/cDjypx6M0/+2nmMbHut4ULC0ssHpN6G5BsdddSa64vVV8r/JwTWm65tfgYwUe7nQoWBGIwkfpN6MsJdwddbkVmTuLT5P1KQWmaa5pfyrPoeXlXmWexQjtnCPJGoQXIlhc6gdFJVZjryBqmKSi9vJ+hLNCUo0ua9R7KanZWmFjQFMKLAigBIQN50ZLdEwrHfT0hIxItx4EVRtaK42RUX1ur6Dl6mVJvQAXoAkGgYjsWBo4crqAc8rcb6NK7Lw5EVTK05WvoSwxcYU/r6j9+Q8TUytkXHYPbQFoLjs+2igtCG24GlhyoLneQta9tElRm4nsU1TE1GVvkyWaLlClzXqPlvzrU6K2Rf860UKyfz10DD89dACRgbzoPYZdwY73/AGjIGta9+ArepdXX1JaX1mrhQ5p+b1gqRYUCCgAoAR2NhmjjIcWJlmfqOjyuynTkRVMslKWzkiWGLjGnzfqP1MqHqoGGnYPbQGwS21hzJAyooLEoQL24OpOpNuANUxNRlbJZouUGkh4/njUypFABQIPXQMRkgY4tJLdEQSRk3HpM8ZAtx4KfCqJ/23H6r3IuL61S4U/YezVMqF6AJtQMMlFhQlsjCPGrhhYmaaQag9F5CynTka3kkm1XJEsUJRTvmx7LWLLUGWixUGXnRYUJbbwzSYeRE1ZlsBcC5uOs6VvFJRmmyWaDljaQ8RzqZaiLc6YUFudAjEwO2I8SzQyRMjFc27mUWde48fz2VeeJ41qTvwOaGeOVuElXiaMmBia+aNDcljdFN2K5STpxK6d1TU5LiVeOD4EjCR3vu0vdXvlW+ZBlU94Gg7KNUuY9Md9DOep0b1GZtDb0cMscRGZ5GVbL+yGNgza9p76tDBKUXLgRydJjCSi97NPPyqNF9RGfl9tFC1Bn5fbToLOZJQASdAASSeAA1JNNK9iE5JK2efTyviJBMcqxE5RMV+Dv33/88q6H0WVb1fI5F02N7U658D0AN+yuc6wtQAZaAoQ2tjzAFtDJLmJHwYzZbdvf/SqY4KfGiOXI4VUWw2PtNMSrFQyshyujizKeY8fA0smNw3jw5I5Fs2GjlqZagy0BSC1AUI4zaKxTRREEtMWAtay5Rck/ntqkcblFy5Ep5FGajzHLVMoTQAUBtKMdit1E8hBIRS5A4mwvYVqMdTSMznoi5PgZOC8pGlZAMNOFcgB7dAA/tX4W671eXR1G/iRzw6U5V8LN29cx1EUAFAFeImWNS7kKqi5J4AU4pydIUmoq3uFNkbUGJVmVHVQbKziwcdq1TJj0b3ZLFl6zalQ/UixNABQMwsZ5R5JniSCWUx5cxQX9JQw0Go410R6PcVJySs5J9Jqbiot0N7F2uMUHtGyZGyENxv1j1VjLi6utpvDm629lUaNqkXC1ABblQB59vKyIMfg5DGGyGYLeMHvvw/Nq6f6aVb9vI5H0yF7tnM9ACK5zr3k/nhSGSAKQCe1dox4aPO9zqFVVALMx4AC/I+Fbx43N0ieXLHHHUxLZ/lAksoieKWF2BKCRbBrcQKrkwOMdSafgSx9JUpaZJrxNmw/IqB07A0/IoDYQbUKxbDFj8pIG3xBbLCAS+mVrm3Q1uddOd6u+jz2fU5l0rG9X0K8L5TIzorwzRCQhUeRbKSeAvz5Xpy6O6bTToUelRbScWrN61c517AtQIxdowf8A9XCi/GKT2B6vCX9iXiiGSH/9UF9Gej80HbXLrO3qvqHmg7aNYdUg8050aw6pHkPKTY0cE2HdL5psYhdiSTqwNgTwHKu3BmlOMk+CPN6T0eOOcGuMj1/mvOuLWel1X1I8050axdV9SPNedGsOqOZcDmUq1irAqQRcEEWIIprJW1CeG1TPNeU0ekeBgC55baAdGKJTfMez0fYeVdeB7809y/Jw9JjuwQ3v8I9HBgMiqoOiqFHcBb+lcsp27O2OFpUd+anlS1j6pk+anlRrQdWynFxOkbMiB2CkqgIXMey54VqMk3TdIzOElFtK2eb8kgz4nFmRd3MzRs0Z/ZUBrEHr4/YeuurpFKEa2rmcPQ03knqVPkep83PKuPUj0NDDzduVGpBoYbhuXjRqQaGeVx8wXaLO+q4TDGRrakFuzmQ/srsgrwpLvM8/I6zty3RjZ6TCHexpIvouqyLfQ2YAi47jXLL4XTO2CcoqS4lu4b8ms6ka0SJ3DcvGjUg0SEdt4J5MNKqi7NGygXGpI0GtUxTippsnmxTljklyMTY+05YNxh8RA0QIWBJCwKswAABA4X7+uujJjjPVODvicuHLkx6cc41wTPU7huXjXHqR3aGG5bl40akPQw3LcqLQaZHmPLpXyQRhc28mAKA2z24JfquTx7q6+iVcnyRw9OUqjHmxnZ22HMyQTYc4dnU7oXDKwUaqCBpoPzpWcmKOlzjKzeLNLWsc46b3G9uW5eNc1o69Mg3Ldo8aLQaWG5PaPGi0GllGIQRK8pyiyl2OlyEBOp661F6momJLQnLYY/kThSMIHJGaV3ma/Ekm1/Bb+ur9Kl/cpcDm6FB9VqfHabuTmPGuazrogrzFOwo4lICklgAAST2C2pprfsMvYnbPnKzzfo9olhJgzE77ryhwb5O8ceHVXqaY9apN7eR4ylPqXFL4b3n0HCODGhU3UouU9osLGvNknqdnrQa0qi29ZNhQBheVsDskTopfczJMyjViq8bDwro6PJJtPijk6XFuKaV0zNxW11xOLwmVJFySNfeLlvmC8NTfgatHE8eOd1u4EJ5llywpPfxPX3rhPRCgCjG4VZo2je+VxlNjY2761GTi7RmcVKNM8FtrDrF56iCyqMMAP9J/816OOTlpb+p5OWCi5xW7Z6novLL4iH6eL7Grm6P25eDOzpfy4+KPRm1cp2k6c6QbDz2DebFY2PENC0KQxsg3mjMzXGg/93srqkoY8bgnbbOSEp5cyyNUkqPTb5uVcmlHfrkTvm5UtKDXIN83KjSg1yMHyphklbC5VLZMSjtlF8oBvc9g0rp6O4xUre9HJ0pTk4VwZvb5uVc2lHXrkG+aikGuRG+anSDVIqxWKdEZgpcqpYKvFiBcKOZpxgm0jE5ySbPF7G2jNDJJNJhZ5JpTqwQgBepFBGg0HgOyu/LjjKKipJJHmYc2SEnOUG2z26TMQDwuAbHiL9RrgcUeopyasneN2ilSHqYbw8qKQamZ+1trPAFywvLmJHwYvltb0u+/sNVx4lPjRHN0iWOqV+Bm7BWWTEzYmSMxCRUjVH9KygXJHV6I8arl0RhHGndEOj65ZJZWqs9AXPKuakdlsjNzooLZFzQK2eX2/wCTubfzJJLndbmNT0XygAKQBcjThXZh6RVRaVHB0jo16ppu2aXk3gGggUM8hLKrlXN92couijqA7Klnmpy2Iv0bG4QSbZqeuolw9dAWV4iXIjMAzFVLZV1ZrC9hrxNOKt0KUqVnmsTNLjZYB5vJEsUqzs8mg6PUO29dcVHEntTtHBKU80orS0k72nqb1xnoWF6dCC9FAYflRhpGEMkS5zDKJSg4so4256VfBJK4vZaOXpMJNRlHbTFI3lxeLhkMLxJAHJMmhYsLWA9Q9tbajjxyV3ZhOWbLGVUkemuK5DtsLimAaUgMvyoDnCSLGhdmASyi5sWAbTuvVsDSyJsh0nU8TUeI9gcMIokQfsIqf6QBU5vVJsrCOmKXIvtWTQWoArxUOeN14ZlZL9mYEf1pxdNMUo3Fo8gkuIXCHCeayF8rRBx8XZiTmzcOvtrtqDn1mo85PIsXU6dp6vZmGMUMcZNykaoSOF1UA2rkyS1SbO/FDRBR5IYrBsigDmV8qkgFrAmw4mwvYczTW1iexGDs3DTYjEDEzpu1jBWGI+kM2hZvV/Ts16ZyjCGiLvmcuOM8mTrJqq3I9BXKddE0AFA9h4/a2yJZpcaFU9NYGQnQPkykqpOl9D7K7seSMYwt8zzcuGU5TpcjvGSzY3dRebPFlkSR3fRQFBBsSNeNKKjjuWqxyc8yjDTVcT1tq4j0AtQBEcwYXUgjtBBHsptVvBSs6zUqHYZ6KCwz0UFk5qQ7YZjQFhfnQAa0BtJyn8miwphkP5NFodSDdH8mi0LSyGiIFzYAakk6euiw0vedbg0akPQw3BpakGhk7hqNSDQyNy1O0GhkblqLQtDIMJp6kGhkbo0WhaWG7PZRaDSyQp7PspWFMmx7KLQ9pOvYPCjYPacyS5RdsoHC5sPtoUb3Ccq2snOeVFBZznp0GoM9FCsLmigsDQFs5piCgCbUgJtQOgtQFMLUBRXvVvlzLm4WuL+FOnvoza3Wd2pGqJtSAKYBQBN6BhmpBbDNQFhmpisjNRQWF6AC9AEZxe1xfjbrt22ooLW4L0BYXooLPLw4FMLtGJIQUWWJ863Yg5QxB1PIe3trrc3kwty4HAsaxZ0obE0ensa5DuoLUBQWoAKACgAtQAAUATQAeugZN+dAHlvLaGd42OYCBEDEX6TuWAsw7Be/507OiuCarezg6askov8ASj0WznO5j1/dp90VyzXxPxOzG3oXgMZz21ikU1MN4e2ig1MM5ooWphnPbRSHqZGY9tOhWyLntooLZBJoFbC9AE+NABbmaBmPj/J9MROZJ2LxhAqR6qFP7TEg/n1VeGZwhpitpzZOjRnPVPauQp5Gn49UYtAsuWEnXTXMAez0fHnW+k91vfW0x0TvJdlPYek0/IrlOzYFABQBFABQIi1AE0AF6ACgAoA8l5V7OwsUbvYJO3wiEMwYtmFyFvz42rt6PkyNpd08/pWPDGLlulwPS4FmMUZe+copb+LKL+2uSdKTo7cbuKvfRfcc6yb2E3HZRtC0TmHZRTHsJDD5tFDtciQ4+aKVPmFrkTnHzRRt5jtciQy/NFKnzHa5HQZfmiinzC1yJzL2ClTHceROZewUbR/DyPN7GtJtLFyEC0ax4deztb2p7a6strDCPPacWGpdInJ8KSPS9DsFcm07vh5E9DsFG0PhPI4mVX2nBkYNlikLZSDa4bjbvHjXck1glZ5kmn0iNPgz0XrrmOwKQEgcjQFHQXkaRqvodBORosen6EiPkaVj0/Q6EXKix6foTuuVKx6Sd1yFFhpDc8hRYaDG8sorYGbQeiv31q/Rn/dRy9NjWCRobNhO4i4fFp90VPJL4n4lsUHoXghjcH/LWNRvQyDhz/lo1IND+hBw57RT1IWhnJgPaKNSFoZBhPbT1IWhkbo9tOw0sjdntosWkMnMUWGkMvMUWFBbmKAPO+VOOJK4WNgHm9NibBI+sk8wD6ge0V1YId97kcfScjtYk9r3/RGvs2COOJUiKlUGXQg68STbrPGoZHKUrkdGOMYx0x3IZJrJsi9AiKAJoAm3OgYWpATQMm/50oCwv+dKAsL/AJ0ooLMTymXDvDIZN2XSNwpJXOrW0A6+NtKvg6xSVXRzdJ6qUHqq0NeTkhOEhLG53a6njbq9lqznS6x0a6NJvFFvkaOepF7DeUUGoN5+dKKDUTvPzpSodk5+78+qigsjNzH59VFBZF+Ypisj1igA9dAiLc6Ao+eY2LEQraSErnxYnD516T2OVLA8OJvXpxcJvY+FHjzWSCqUd7s95gWd41aRBG54pmzZdTbUcdLH11506TpM9WGpxTkqZfl7qyboqwGx8Ph77pQt+J1JPK51pzzZJ9oWPo+LH2S/DyRSAlHzAMUNupl0I9VJqa3o3Hq5bmXBE+cazbNaYcytJoi7IJLuoDMt9QG4E0NTq62CTx3pvaXWX5xpbTfw8w6PzjRtD4eYEp86jaFw5lOFxcMoJjkDgEoSpBAI6vaKcoTjvRmM8cuyyltpwiZos5zIm9c/sIv+Z+APXbsrXVT06qMvNj1aL3bfodYHaOHnuIpVcrxCtcjnbs50Sxzh2kGPLiybIuxrdrzrFspSKcVgklQo6llYWIN9fCtRnKLtGZYoyVSWw7TDqAAAQALAdgHAUnJsagkqRO5H+alqDQvqG4/io1BoDzfvo1C0B5t309Q+rDzbmaWoOrDzXmaeoOqDzbnRqF1ZHm3MUah9WHm/MU9YurI835ilrDqzOxnk1BM5eRFZja5uwvYWF7HsA8KrHpE4qkyM+iY5u5It2fsWLDgiJVXNYnUm9uHEntpTzSn2h4+jwxr4Rvdd1YspoI3fdRYtJGTuosKIy91MVEW7qBUGlAUgtQAUAFu+gCLUAZj+TuGZy5hUsSXNy1iSbklb2qy6RkSpMg+i4m9TiaYUCol9gUBsC1MCbUBQWpAFqAoLUAFqACgAoAigCnFYNJQBIuYKwkF+pl4HTvrUZuO4zOEZKpF/jSNBakAjsNrwC5v05eP0r1TL2v49CWF/B/PqeW2erz4kRvJMFL4o9F3U9FxbUHnXZNqMbSV7DggpTnTbr4uYrgcaWMfnc0yR7p8rBpFu4mYWJUXJyjr7BWpRpPQlf2Mwk20sjdV9eY1Jh1d8Q8cktkwsckbB5FZugbFjxbh11lSaUU0t+004Jyk4t7I7DNxWOlLEvMyMY4WQs8yDWNSWCopDa3veqKMEti58iUp5G7b5cX7D20MUyYk3mmcllGWMyRupsNUQrkkU+q9YjFOFUl/BScmsltt7ua/+HtJo48REQbPHIOo2DA68RrXBthK+J6bUckae1M8vszH+aRTqi3kfFyRQx24mygafNAtXXOHWSi29lbTgx5OqjJR3uTSQ1jtmtBs+YAb2WQZ5W1JZmYZiLa2UXt3ViGRTyrgluKTxOGCS3t7xTyde+MVklM4EBiZ93uxGAVKrwseHfVMyXVu1W0n0dvrk072Vuqj2QmPbXBpR6WtnGJxDZG1/Zb7DTjFWvsEpy0sp2NiW82h1/cx8dSegvE1rJFa2Zw5JdXHwXoOecN21PSivWMPOG7fYKNKF1jI84Pb9lGlB1jDfHtp6UGtnEuJyqWY2UAsSeAA1JNNRvYjLm0rYCQkXB50qQamRmPOnsFbI1oDaGtAbQ1oDaIbfJGFlIuCEOo0I9dVxdtEs7/tsfqRRE0DC3OgdE5R20WFBkHbRYUjmUqguzgC4FzwuSAB6yQPXQrexA6W1ss3PMe2lY9H1OtxzHto1D0fUNxzHgaWoej6k7nmPbRqDT9SN3zHtosWn6mdtsWRLMPj4BoSNDKoNVxb34MjnVJbeKH8g7RU9RWvqRkHaPbRYaQycxTsKDLzFAUFuY/PqoFRxJIq2uwGY5RfrNibDnYHwoSbE2lvZ1bnQMLfnWgAtQFBQFB6/YaAM/aB+Gw3S4yODx/wZDr261WHZl4e6I5O3HbxfoaGUfO+2pX9C1LmGUfOov6DpczO2D8QOHpy+9eq5e1/Hoc+Dsfz6mgW6ripliaQC2zsSZYlci2YE2ve2pH9K3OOmVGMctUVIYzdXbWTewmkge4zvJ4fqkP0a/ZVM3zGSwfLj4DrxIWViFLKDlJAzAG2bKeI6qxboppjdvedtoCfXSG9gvs3Fb6GOQi2dFkte9syg29tayLTJrkYxy1QUq3l+YXtpfjzrO03a3FeKIyP/AAt9hrUd6Mz7LF9jfJofoYvuLTydt/czh+XHwXoOXF7X142rJsrxMmRGa18qs1u2wJpxVtIUnpi2Th5MyK1vSVW8QDSkqbQRdpMsv1aX40jX0Ett/JZvoZPuGt4+0iebsS8BnD+gv8K/YKUt7NR7K8Ed9duvjasmhfaeJMMMklr7tGktwvlBNvZW4R1SSMZJaIOXIZXhWHvNrcA7OugYh5RL+qTafuzVcPzESz/LZoZeVSKJEUBQvtGcxRM4F8ttOHFgP61uC1SozkbhFsZKmsWbpkf048KAM7ygHwB+kh9/HVcPa/kj0jsfdGiRyqRaiAfZx5UCsV2jizEgbLe8kcfZ8ZIqX9Wa/qreOOp14mMk3BX9UvyM3rJqyA/d2UUFiO2j0I/p4PerVcW9+DJZnsXijRqJYAQevhp66A2C+NxG7yaXzSJH3BuutRjqvwMznprxoZ0rJvYQCDwPLqo2hsENrAZsP9YX3clUx3UvD/RHLVx8f9mhbvqdstsIBB4d3VTFsFsZit20SgX3sm77vg3e/wDst661GNpvkYnPS0ub9mxisGwBvwpgZ+0fjsN9K/uJKpj7MvD3RHJ24eL9DRqRc53o7R409LFqQlsEfADX9uX3z1vL2v49CWBfB/PqTjR+sYfvl93RHsS+3qE/mR+/oPipljP2B8mj7j941TN22RwfLQYv5VB/BP8AZHRHsS+3uEvmx+/saBrBV7jP8nvkkP0a/ZW83zGTwfLj4HOI+WQ/Q4j70FOPyn4ozL50fBmhIdD3H7Kmt5aW5iPk98kg+hj+4K3m+ZLxJ4K6uPgRL8tj+rze8hpr5b8V6MT+cvB+qHcV8W/8LfYanHeUlWli+xvk0P0MX3FrWTtvxZnDXVx8F6I4PysfV294tP8A8/v7Gf8A1+3uX7R+Jk+jf7ppY+0vFG8nYl4P0DAfFR/Rp90Up72EOyhdR+uN9XX3j1p/L+/sY/8AV+HuzvbfyWf6GT7hpQ7SNZew/AZw/oL/AAr9lZlvZqPZXghGL5bJ9Xg95PVH8peL9iS+c/BerDyj+R4j6GT7how/Mj4oef5cvBmgg0HcKm95VbjPwo/XJ/ocP96eqS+WvF+xKPzZeC9zryhH6pN9GaWH5iH0j5cjQt+b1MrQjg7ecz6fsw9fJ6pL5cfuRh8yX2Db7fq0mnzev/OtGFfGv+4GukP+2/t6mnveVR0l1IQwEv6xiNP2ovdCqSj8EfuRxyqctnL0OPKKa+HOn7yD38dPCvj/AJDpE/g3cUaZxH+UVHSW6z6GZsqb4fF9HjMn/Lw1bJH4Y+D9WRxT+OezivREeUU14V6P7/Df8xHRhj8X2fow6RP4Fs4r1RpGX/KPz6qlpLa/oZWyX+ExWg+Uf9CGr5F8MfD3OfE/in4+yJ243Qj0/fwe9Wli3vwYs72LxQ+amVM/ZPpT/WG+5HVcm6PgRxb5eJO1v3X1iL7TSx8fAeXu+KNCplkZ+yBpL9Yl+9VMnDwI4dz8WRtb0sP9YX3clPHul4f6Fl3x8f8AZoVIsZ2w/Qf6ef3rVXLvXgiOHc/F+pztb43C/Tn3E1GPsy8PdBk7UfH2ZpipFjN8n/iT9NiPfyVXN2vsvQjg7P3fqydo/HYb6V/cSUY+zLw90GTtw8X6GiKkXPKWrtPNNHY+0YkhAZrHNIbEHgZHI6uwip5MM3K0i2HPjUKbJxW0ozNCwbRTJmNjpdLC+nbRHDPS9nIc8+Nzi75jo2vD88eB/Cp9Rk5FP6nF+pCWxdoxJAis1iAbghrjpHlW8uGbk6RPD0jHGCTYYnaMRxELBtFWYE2awLZLX05HwpxwzUGq5BLPjc4u+fsO/paH548G/Cp9Tk5FH0nF+pCOxNoRJholZrMsagghrggcDpW8uGbm2kTw9Ixxgk2RPtCM4qJs3RWKdSbNYFmhKg6deU+FNYp9W1XFClnxvIneymOvtWGx6Y4Hqb8KwsOS9xSXSMVP4kKbD2hEmGhVmsyxRqQQ1wQoBB0reTFNzbS4mMWfGoJOXAiTaEXnaNm6IglUmzWDF4iBw7FPhQsU+rarihPPj61O9lP1Q1iNqQlGAcXKsBo3Gx5VhYcl7ikukYqfxFOytoxLBErPYrFGpBDXBCAEHStTxZHJtIziz4lBJvgjg7Ri85DZ+juSt7NbNnBtw7KfVT0VXH2M9fi6272V7l2O2nEYpAHBJRwBZtSVNuqsww5FJNo3k6RicWlLgycFtOERIC4BCKCLNoQov1USw5LewIdIxKKWooXaMXnJbP0dyq3s1rh2NuHYabwz0VXH2M9fj6y72V7ne1tpRNh5VV7lopFAANyShAA0pQw5FJbB5M+NwaUuBfBtWEKoLjRQOB7O6lLDkt7DUekYqXxCce0I/O5Gz9EwRIDY2LK8xI4djDxrbxT6tKuJNZ8fWt3spe4bdx8b4WZVe7NE6qADckqbAaUYsM1NNoM2fG8ckpcB1dqQ2Hwg8D+FYeHJyKLpGKu0hHD4+MYqZi/RaKBQbGxKtNmA06sw8a28U9CVc/YnHPj6xvVwXudbb2hG+GlVXuShAABuT4UYsM1NNoebPjcGlId/SsP+IPA/hU+oycja6Ri/UJ4baMYnmYvowiANjY2DXtpzqjxT0JUThnxqcnfINs7RjeB1Vrk5bAA39IHspY8M1JNoebpGNwaTHTtaH548D+FY6jJyKLpOL9SEsJtGMTTktYMY8psdbRgG2nbW5YZ6UqJQz41KTvl6HO2toRvCQrXOeI2AbgsqE9XYCaePDNS2oM2fG40nyHv0rD/iDwP4VPqMnIr/AFGL9SEcBj41lxBLgBpEZTZtQIY1JGnaCPVVJ4puMdnD3JY8+NSk7/6iNt7QjeIBXud9A1gG4LMjMeHUAT6qMWKae1cH6Bmz45RpPivVGh+lYf8AEHg34VPqMnIr/UYv1IQ2Zj41fEFnADT51uG1XcxLcadqkeqqZMU2o0uHuSx5salK5cfZE7Wx8TKmVwbTQsbBtAsiknh1CjHimm7XBhlzY2lUuKHv0pD/AIg/3fhU+oyci39Ri/UhPZu0I1M13AzTMwuDqpRBcacjW54puqXAljzY05XJbw2ntCNt1ZwbTRsbA6AE3PCjHimrtcAyZ8br4lvQ5+lIf8UeB/CsdTk/SUXSMX6kJ7M2hEokzOBeaRhcNqpOhGlbyYpuqXAniz40ncuLI2lj4maGzA5Z1ZrZtFySC507SPGiGKaTtcP9Bkz4m401v/2PfpSD56/7vwrHUZORX+ow80I7I2hEiOGYAmaZhfN6LSMVPDsNUyYptqlwRLFnxJO2t79SNpbQiaTDlWBCzFmtm0Xcyrc6drAeuiGGaUrXD3QZM+JuNNb/AGY+NrQfOX/d+FS6jJyK/wBTh5oQ2JtGJIiGIB3s7ahuDTOynh2EVXLhm5bFwXoSw9IxRjTa3v1ZOP2lE0uHIIssjs2jWAMMii+naRRDDNRls/6wydIxuUWmtj9h8bYh+cvgfwqX9Pk5Fv6rDzR5rzpfyD+FdnVyPP62HM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1849438"/>
            <a:ext cx="6078537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000372"/>
            <a:ext cx="621510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429388" y="1571612"/>
            <a:ext cx="257176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условные знаки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1428728" y="3000372"/>
            <a:ext cx="214314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3857620" y="3000372"/>
            <a:ext cx="214314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29388" y="2571744"/>
            <a:ext cx="2571768" cy="193899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Линейкой измерьте расстояние от одного знака до другого (между центрами)</a:t>
            </a: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7500958" y="221455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388" y="4786322"/>
            <a:ext cx="2571768" cy="120032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3300"/>
                </a:solidFill>
                <a:latin typeface="Century" pitchFamily="18" charset="0"/>
              </a:rPr>
              <a:t>3. Умножьте полученное расстояние на масштаб карты</a:t>
            </a:r>
            <a:endParaRPr lang="ru-RU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 bwMode="auto">
          <a:xfrm>
            <a:off x="7572396" y="4500570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 bwMode="auto">
          <a:xfrm>
            <a:off x="2571736" y="6143644"/>
            <a:ext cx="857256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572000" y="621508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8596" y="5643578"/>
            <a:ext cx="392909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4,1 см * 100 м = 410 м</a:t>
            </a:r>
          </a:p>
          <a:p>
            <a:r>
              <a:rPr lang="ru-RU" sz="2400" dirty="0" smtClean="0">
                <a:latin typeface="Century" pitchFamily="18" charset="0"/>
              </a:rPr>
              <a:t>Ответ: 410м</a:t>
            </a:r>
            <a:endParaRPr lang="ru-RU" sz="2400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18F330-D1E5-4A51-BC2C-9E0A22C10358}"/>
</file>

<file path=customXml/itemProps2.xml><?xml version="1.0" encoding="utf-8"?>
<ds:datastoreItem xmlns:ds="http://schemas.openxmlformats.org/officeDocument/2006/customXml" ds:itemID="{C0547225-7F50-4D37-86CA-5A1AD802F844}"/>
</file>

<file path=customXml/itemProps3.xml><?xml version="1.0" encoding="utf-8"?>
<ds:datastoreItem xmlns:ds="http://schemas.openxmlformats.org/officeDocument/2006/customXml" ds:itemID="{4A6EEEBC-4465-45C1-864E-233A16FD1564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727</TotalTime>
  <Words>98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2016-11-23T20:54:48Z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