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3606" autoAdjust="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«Природные ресурсы, их использование и охрана»)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35824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" pitchFamily="18" charset="0"/>
              </a:rPr>
              <a:t>Учёные-биологи должны исследовать места обитания популяций овцебыков, белых медведей, некоторых видов птиц. Какой из перечисленных заповедников им следует посетить для проведения исследовательской </a:t>
            </a:r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работы?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Остров Врангеля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235743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</a:t>
            </a:r>
            <a:r>
              <a:rPr lang="ru-RU" sz="2400" dirty="0" err="1" smtClean="0">
                <a:latin typeface="Century" pitchFamily="18" charset="0"/>
              </a:rPr>
              <a:t>Печоро</a:t>
            </a:r>
            <a:r>
              <a:rPr lang="ru-RU" sz="2400" dirty="0" smtClean="0">
                <a:latin typeface="Century" pitchFamily="18" charset="0"/>
              </a:rPr>
              <a:t> - </a:t>
            </a:r>
            <a:r>
              <a:rPr lang="ru-RU" sz="2400" dirty="0" err="1" smtClean="0">
                <a:latin typeface="Century" pitchFamily="18" charset="0"/>
              </a:rPr>
              <a:t>Илычский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64305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Магаданский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35743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Командорский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428596" y="3143248"/>
            <a:ext cx="8286808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, в какой природной зоне обитают  перечисленные животные.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Сравните две карты :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«Животный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мир»,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«Природные святыни», 8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класс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2" y="5429264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72066" y="0"/>
            <a:ext cx="3786246" cy="200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Овцебыки, белые медведи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 обитают в арктической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природной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зоне.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Найдите арктические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пустыни на карте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(цветовая заливка на карте)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C:\Users\Wi\Pictures\img010.jpg"/>
          <p:cNvPicPr>
            <a:picLocks noChangeAspect="1" noChangeArrowheads="1"/>
          </p:cNvPicPr>
          <p:nvPr/>
        </p:nvPicPr>
        <p:blipFill>
          <a:blip r:embed="rId3" cstate="print"/>
          <a:srcRect t="20078"/>
          <a:stretch>
            <a:fillRect/>
          </a:stretch>
        </p:blipFill>
        <p:spPr bwMode="auto">
          <a:xfrm rot="10800000">
            <a:off x="0" y="-1"/>
            <a:ext cx="3834471" cy="4214818"/>
          </a:xfrm>
          <a:prstGeom prst="rect">
            <a:avLst/>
          </a:prstGeom>
          <a:noFill/>
        </p:spPr>
      </p:pic>
      <p:pic>
        <p:nvPicPr>
          <p:cNvPr id="2051" name="Picture 3" descr="C:\Users\Wi\Pictures\img011.jpg"/>
          <p:cNvPicPr>
            <a:picLocks noChangeAspect="1" noChangeArrowheads="1"/>
          </p:cNvPicPr>
          <p:nvPr/>
        </p:nvPicPr>
        <p:blipFill>
          <a:blip r:embed="rId4" cstate="print"/>
          <a:srcRect l="1678" t="2623" r="71468" b="22594"/>
          <a:stretch>
            <a:fillRect/>
          </a:stretch>
        </p:blipFill>
        <p:spPr bwMode="auto">
          <a:xfrm>
            <a:off x="3857620" y="0"/>
            <a:ext cx="1143008" cy="428625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 bwMode="auto">
          <a:xfrm rot="10800000" flipV="1">
            <a:off x="1071538" y="285728"/>
            <a:ext cx="4286280" cy="27146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2" name="Picture 4" descr="C:\Users\Wi\Pictures\img013.jpg"/>
          <p:cNvPicPr>
            <a:picLocks noChangeAspect="1" noChangeArrowheads="1"/>
          </p:cNvPicPr>
          <p:nvPr/>
        </p:nvPicPr>
        <p:blipFill>
          <a:blip r:embed="rId5" cstate="print"/>
          <a:srcRect b="5455"/>
          <a:stretch>
            <a:fillRect/>
          </a:stretch>
        </p:blipFill>
        <p:spPr bwMode="auto">
          <a:xfrm>
            <a:off x="6148993" y="2500306"/>
            <a:ext cx="2995007" cy="3857652"/>
          </a:xfrm>
          <a:prstGeom prst="rect">
            <a:avLst/>
          </a:prstGeom>
          <a:noFill/>
        </p:spPr>
      </p:pic>
      <p:pic>
        <p:nvPicPr>
          <p:cNvPr id="2053" name="Picture 5" descr="C:\Users\Wi\Pictures\img012.jpg"/>
          <p:cNvPicPr>
            <a:picLocks noChangeAspect="1" noChangeArrowheads="1"/>
          </p:cNvPicPr>
          <p:nvPr/>
        </p:nvPicPr>
        <p:blipFill>
          <a:blip r:embed="rId6" cstate="print"/>
          <a:srcRect t="8321"/>
          <a:stretch>
            <a:fillRect/>
          </a:stretch>
        </p:blipFill>
        <p:spPr bwMode="auto">
          <a:xfrm rot="10800000">
            <a:off x="3143240" y="2500306"/>
            <a:ext cx="3057483" cy="378621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 bwMode="auto">
          <a:xfrm>
            <a:off x="142844" y="4429132"/>
            <a:ext cx="2928958" cy="1357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Посмотрите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, какой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заповедник находится 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зоне арктических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пустынь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V="1">
            <a:off x="3000364" y="3000372"/>
            <a:ext cx="4214842" cy="22145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 bwMode="auto">
          <a:xfrm>
            <a:off x="7215206" y="2714620"/>
            <a:ext cx="571504" cy="357190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3071810"/>
            <a:ext cx="2412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Остров Врангеля</a:t>
            </a:r>
            <a:endParaRPr lang="ru-RU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1631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" pitchFamily="18" charset="0"/>
              </a:rPr>
              <a:t>Чум –  конический шатёр, обтянутый покрывалами, сшитыми из оленьих шкур. Чум приспособлен к кочевому образу жизни в суровых климатических условиях. У какого из перечисленных народов чум является традиционным жилищем?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785926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эвенки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2" y="2500306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чуваши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04" y="2500306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калмыки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1785926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марийцы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3286124"/>
            <a:ext cx="6286544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Какой из перечисленных народов  занимается оленеводством? Какой народ проживает в суровых условиях тундры?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4643446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Для сохранения традиционного уклада жизни, традиционных занятий и промыслов каких из перечисленных народов загрязнение и разрушение окружающей среды под воздействием нефтегазодобывающей промышленности представляет большую опасность?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2214554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ханты и манси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2" y="2857496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чукчи и карелы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857496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кабардинцы и алтайцы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мордва и чуваши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428860" y="3714752"/>
            <a:ext cx="5000660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Сопоставьте кату «Народы России» и карту «Топливная промышленность»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основные нефтегазоносные провинции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992" y="5643578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rofa.ru/files/presentations/visual/Contents/D.I.K/01_Geo/012_Geo_Kart_Osn/0123_Rus/Pictures/1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660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857496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" pitchFamily="18" charset="0"/>
              </a:rPr>
              <a:t>ханты, </a:t>
            </a:r>
          </a:p>
          <a:p>
            <a:r>
              <a:rPr lang="ru-RU" sz="1400" b="1" dirty="0" smtClean="0">
                <a:latin typeface="Century" pitchFamily="18" charset="0"/>
              </a:rPr>
              <a:t>манси</a:t>
            </a:r>
            <a:endParaRPr lang="ru-RU" sz="1400" b="1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714620"/>
            <a:ext cx="1975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мордва, </a:t>
            </a:r>
          </a:p>
          <a:p>
            <a:r>
              <a:rPr lang="ru-RU" sz="1200" b="1" dirty="0" smtClean="0">
                <a:latin typeface="Century" pitchFamily="18" charset="0"/>
              </a:rPr>
              <a:t>чуваши</a:t>
            </a:r>
            <a:endParaRPr lang="ru-RU" sz="1200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00438"/>
            <a:ext cx="1975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" pitchFamily="18" charset="0"/>
              </a:rPr>
              <a:t>кабардинцы</a:t>
            </a:r>
            <a:endParaRPr lang="ru-RU" sz="1400" b="1" dirty="0"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429132"/>
            <a:ext cx="1975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" pitchFamily="18" charset="0"/>
              </a:rPr>
              <a:t>алтайцы</a:t>
            </a:r>
            <a:endParaRPr lang="ru-RU" sz="1400" b="1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714488"/>
            <a:ext cx="1975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" pitchFamily="18" charset="0"/>
              </a:rPr>
              <a:t>карелы</a:t>
            </a:r>
            <a:endParaRPr lang="ru-RU" sz="1400" b="1" dirty="0"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8722" y="1214422"/>
            <a:ext cx="1975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" pitchFamily="18" charset="0"/>
              </a:rPr>
              <a:t>чукчи</a:t>
            </a:r>
            <a:endParaRPr lang="ru-RU" sz="1400" b="1" dirty="0">
              <a:latin typeface="Century" pitchFamily="18" charset="0"/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" pitchFamily="18" charset="0"/>
              </a:rPr>
              <a:t>Какой тип электростанций использует </a:t>
            </a:r>
            <a:r>
              <a:rPr lang="ru-RU" sz="2000" b="1" dirty="0" err="1">
                <a:latin typeface="Century" pitchFamily="18" charset="0"/>
              </a:rPr>
              <a:t>исчерпаемые</a:t>
            </a:r>
            <a:r>
              <a:rPr lang="ru-RU" sz="2000" b="1" dirty="0">
                <a:latin typeface="Century" pitchFamily="18" charset="0"/>
              </a:rPr>
              <a:t> природные ресурсы?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8783" y="1842274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тепловые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1263" y="1127894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ветровые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783" y="1127894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солнечные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1263" y="1842274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приливные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11" y="3429000"/>
            <a:ext cx="6097978" cy="32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541216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Вспомните классификацию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природных ресурсов Земли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9322" y="2695104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386517516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25A1B0-523F-4417-B53C-61153F71C535}"/>
</file>

<file path=customXml/itemProps2.xml><?xml version="1.0" encoding="utf-8"?>
<ds:datastoreItem xmlns:ds="http://schemas.openxmlformats.org/officeDocument/2006/customXml" ds:itemID="{45DD84BD-9663-455D-B082-793A134318C3}"/>
</file>

<file path=customXml/itemProps3.xml><?xml version="1.0" encoding="utf-8"?>
<ds:datastoreItem xmlns:ds="http://schemas.openxmlformats.org/officeDocument/2006/customXml" ds:itemID="{EA5A6181-9104-4F2D-B654-A8C487AE826E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2362</TotalTime>
  <Words>265</Words>
  <Application>Microsoft Office PowerPoint</Application>
  <PresentationFormat>Экран (4:3)</PresentationFormat>
  <Paragraphs>53</Paragraphs>
  <Slides>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71</cp:revision>
  <dcterms:modified xsi:type="dcterms:W3CDTF">2016-11-23T20:00:07Z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