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sldIdLst>
    <p:sldId id="266" r:id="rId2"/>
    <p:sldId id="267" r:id="rId3"/>
    <p:sldId id="26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6" autoAdjust="0"/>
    <p:restoredTop sz="93606" autoAdjust="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214422"/>
            <a:ext cx="87154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«Существенные признаки географических объектов 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и явлений»)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299926"/>
            <a:ext cx="8749636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entury" pitchFamily="18" charset="0"/>
              </a:rPr>
              <a:t>В каком из перечисленных высказываний содержится информация о воспроизводстве населения в Республике Башкортостан?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822" y="3316318"/>
            <a:ext cx="8749636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Century" pitchFamily="18" charset="0"/>
              </a:rPr>
              <a:t>3) За январь – сентябрь 2011 г. в Республике Башкортостан родилось 41 708 человек, а умер 41 401 человек.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44" y="1394758"/>
            <a:ext cx="8749636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Century" pitchFamily="18" charset="0"/>
              </a:rPr>
              <a:t>1) Доля сельского населения в общей численности населения Республики Башкортостан на 1 января 2011 г. составляла примерно 40%.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2699" y="2204864"/>
            <a:ext cx="874963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Century" pitchFamily="18" charset="0"/>
              </a:rPr>
              <a:t>2) В январе – сентябре 2011 г. число выбывших за пределы Республики Башкортостан составило 25,3 тыс. человек, а прибывших на постоянное место жительства в Республику Башкортостан – 21,5 тыс. человек.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822" y="4087862"/>
            <a:ext cx="8741571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latin typeface="Century" pitchFamily="18" charset="0"/>
              </a:rPr>
              <a:t>4) Численность населения в Республике Башкортостан на 1 января 2011 г. составляла 4066 тыс. человек.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91680" y="4986884"/>
            <a:ext cx="6480718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Вспомните, что называют воспроизводством населения, какими процессами оно определяется?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2027" y="4832995"/>
            <a:ext cx="8631270" cy="10156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Воспроизводство</a:t>
            </a:r>
            <a:r>
              <a:rPr lang="ru-RU" sz="2000" dirty="0" smtClean="0">
                <a:solidFill>
                  <a:srgbClr val="003300"/>
                </a:solidFill>
                <a:latin typeface="Century" pitchFamily="18" charset="0"/>
              </a:rPr>
              <a:t> </a:t>
            </a:r>
            <a:r>
              <a:rPr lang="ru-RU" sz="2000" b="1" dirty="0">
                <a:solidFill>
                  <a:srgbClr val="003300"/>
                </a:solidFill>
                <a:latin typeface="Century" pitchFamily="18" charset="0"/>
              </a:rPr>
              <a:t>населения</a:t>
            </a:r>
            <a:r>
              <a:rPr lang="ru-RU" sz="2000" dirty="0">
                <a:solidFill>
                  <a:srgbClr val="003300"/>
                </a:solidFill>
                <a:latin typeface="Century" pitchFamily="18" charset="0"/>
              </a:rPr>
              <a:t> — смена поколений в результате естественного движения населения. </a:t>
            </a:r>
            <a:r>
              <a:rPr lang="ru-RU" sz="2000" b="1" dirty="0">
                <a:solidFill>
                  <a:srgbClr val="003300"/>
                </a:solidFill>
                <a:latin typeface="Century" pitchFamily="18" charset="0"/>
              </a:rPr>
              <a:t>Воспроизводство</a:t>
            </a:r>
            <a:r>
              <a:rPr lang="ru-RU" sz="2000" dirty="0">
                <a:solidFill>
                  <a:srgbClr val="003300"/>
                </a:solidFill>
                <a:latin typeface="Century" pitchFamily="18" charset="0"/>
              </a:rPr>
              <a:t> </a:t>
            </a:r>
            <a:r>
              <a:rPr lang="ru-RU" sz="2000" b="1" dirty="0">
                <a:solidFill>
                  <a:srgbClr val="003300"/>
                </a:solidFill>
                <a:latin typeface="Century" pitchFamily="18" charset="0"/>
              </a:rPr>
              <a:t>населения</a:t>
            </a:r>
            <a:r>
              <a:rPr lang="ru-RU" sz="2000" dirty="0">
                <a:solidFill>
                  <a:srgbClr val="003300"/>
                </a:solidFill>
                <a:latin typeface="Century" pitchFamily="18" charset="0"/>
              </a:rPr>
              <a:t> определяется рождаемостью и смертностью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21442" y="6211998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6733" y="1394757"/>
            <a:ext cx="8749636" cy="7386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Речь идёт о сельском населении</a:t>
            </a:r>
          </a:p>
          <a:p>
            <a:pPr algn="just"/>
            <a:endParaRPr lang="ru-RU" dirty="0">
              <a:latin typeface="Century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7833" y="2274548"/>
            <a:ext cx="874963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Речь идёт о миграции населения</a:t>
            </a:r>
          </a:p>
          <a:p>
            <a:pPr algn="just"/>
            <a:endParaRPr lang="ru-RU" sz="2400" dirty="0">
              <a:latin typeface="Century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661" y="4013431"/>
            <a:ext cx="8749636" cy="7386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Речь идёт о количестве населения</a:t>
            </a:r>
          </a:p>
          <a:p>
            <a:pPr algn="just"/>
            <a:endParaRPr lang="ru-RU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9458412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285720" y="428604"/>
            <a:ext cx="8643966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Как называется социально-экономический процесс, о котором идёт речь в приведённом ниже тексте?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" pitchFamily="18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</a:rPr>
              <a:t>Первая Всероссийская перепись населения 1897 г. зафиксировала на территории России (в современных границах Российской Федерации) примерно 430 городов. Доля городского населения в общей численности населения страны тогда составляла 15%. Сеть городов была крайне разрежена. Век спустя (в 1998 г.) в России насчитывалось примерно 1095 городов, т. е. за столетие число их более чем удвоилось.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32373" y="3627782"/>
            <a:ext cx="6286544" cy="707886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 определения, связанные с темой «Население России».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71802" y="5357826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57554" y="4643446"/>
            <a:ext cx="392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Century" pitchFamily="18" charset="0"/>
              </a:rPr>
              <a:t>урбанизация</a:t>
            </a:r>
            <a:endParaRPr lang="ru-RU" sz="2400" b="1" dirty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F5EC0F-F7C6-4960-B148-34DA8A7FE795}"/>
</file>

<file path=customXml/itemProps2.xml><?xml version="1.0" encoding="utf-8"?>
<ds:datastoreItem xmlns:ds="http://schemas.openxmlformats.org/officeDocument/2006/customXml" ds:itemID="{AF174A44-A218-429C-8A77-B3131C0AFAFB}"/>
</file>

<file path=customXml/itemProps3.xml><?xml version="1.0" encoding="utf-8"?>
<ds:datastoreItem xmlns:ds="http://schemas.openxmlformats.org/officeDocument/2006/customXml" ds:itemID="{138CF3F0-0F0A-4F0F-BA14-D8B25DCF3038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764</TotalTime>
  <Words>219</Words>
  <Application>Microsoft Office PowerPoint</Application>
  <PresentationFormat>Экран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Электронная паутина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Wi</cp:lastModifiedBy>
  <cp:revision>74</cp:revision>
  <dcterms:modified xsi:type="dcterms:W3CDTF">2016-11-19T15:29:57Z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