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64" r:id="rId2"/>
    <p:sldId id="259" r:id="rId3"/>
    <p:sldId id="283" r:id="rId4"/>
    <p:sldId id="261" r:id="rId5"/>
    <p:sldId id="263" r:id="rId6"/>
    <p:sldId id="282" r:id="rId7"/>
    <p:sldId id="278" r:id="rId8"/>
    <p:sldId id="27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4" r:id="rId20"/>
    <p:sldId id="280" r:id="rId21"/>
    <p:sldId id="281" r:id="rId22"/>
    <p:sldId id="285" r:id="rId23"/>
    <p:sldId id="276" r:id="rId24"/>
    <p:sldId id="277" r:id="rId25"/>
  </p:sldIdLst>
  <p:sldSz cx="12192000" cy="6858000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52766-F65C-4D18-AEA6-368AA3F4EA73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AD3C0-1D6E-4CE7-97B8-EA76AF45633D}">
      <dgm:prSet phldrT="[Текст]" custT="1"/>
      <dgm:spPr/>
      <dgm:t>
        <a:bodyPr/>
        <a:lstStyle/>
        <a:p>
          <a:r>
            <a:rPr lang="ru-RU" sz="1800" dirty="0" smtClean="0"/>
            <a:t>10-15</a:t>
          </a:r>
          <a:r>
            <a:rPr lang="ru-RU" sz="1800" baseline="0" dirty="0" smtClean="0"/>
            <a:t> мин.</a:t>
          </a:r>
          <a:endParaRPr lang="ru-RU" sz="1800" dirty="0"/>
        </a:p>
      </dgm:t>
    </dgm:pt>
    <dgm:pt modelId="{B7965BC9-3464-4549-A9EA-D7C4F612E1BD}" type="parTrans" cxnId="{DA688116-415C-459A-A7ED-277D365090CD}">
      <dgm:prSet/>
      <dgm:spPr/>
      <dgm:t>
        <a:bodyPr/>
        <a:lstStyle/>
        <a:p>
          <a:endParaRPr lang="ru-RU"/>
        </a:p>
      </dgm:t>
    </dgm:pt>
    <dgm:pt modelId="{7EE878DA-02A1-4BFA-80BC-B2A26F63E648}" type="sibTrans" cxnId="{DA688116-415C-459A-A7ED-277D365090CD}">
      <dgm:prSet/>
      <dgm:spPr/>
      <dgm:t>
        <a:bodyPr/>
        <a:lstStyle/>
        <a:p>
          <a:endParaRPr lang="ru-RU"/>
        </a:p>
      </dgm:t>
    </dgm:pt>
    <dgm:pt modelId="{E182EA42-C347-47A4-932D-906A05728F3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Планирование</a:t>
          </a:r>
          <a:endParaRPr lang="ru-RU" sz="2000" dirty="0">
            <a:solidFill>
              <a:srgbClr val="C00000"/>
            </a:solidFill>
          </a:endParaRPr>
        </a:p>
      </dgm:t>
    </dgm:pt>
    <dgm:pt modelId="{B82C964B-60CB-4570-8E9D-58E3126AA729}" type="parTrans" cxnId="{75BC3448-50B0-4245-98B5-47D905FD7F71}">
      <dgm:prSet/>
      <dgm:spPr/>
      <dgm:t>
        <a:bodyPr/>
        <a:lstStyle/>
        <a:p>
          <a:endParaRPr lang="ru-RU"/>
        </a:p>
      </dgm:t>
    </dgm:pt>
    <dgm:pt modelId="{EA924E79-07C8-4C50-A08C-AF52E3448E16}" type="sibTrans" cxnId="{75BC3448-50B0-4245-98B5-47D905FD7F71}">
      <dgm:prSet/>
      <dgm:spPr/>
      <dgm:t>
        <a:bodyPr/>
        <a:lstStyle/>
        <a:p>
          <a:endParaRPr lang="ru-RU"/>
        </a:p>
      </dgm:t>
    </dgm:pt>
    <dgm:pt modelId="{E640D465-D8F8-4C83-A208-C6C0B1ACA3AD}">
      <dgm:prSet phldrT="[Текст]" custT="1"/>
      <dgm:spPr/>
      <dgm:t>
        <a:bodyPr/>
        <a:lstStyle/>
        <a:p>
          <a:r>
            <a:rPr lang="ru-RU" sz="2000" dirty="0" smtClean="0"/>
            <a:t>25-30 мин.</a:t>
          </a:r>
          <a:endParaRPr lang="ru-RU" sz="2000" dirty="0"/>
        </a:p>
      </dgm:t>
    </dgm:pt>
    <dgm:pt modelId="{599DCDCD-F1D7-4092-A952-204220FFA8AB}" type="parTrans" cxnId="{48139DF5-5575-4CB6-BABA-DEF7134C2175}">
      <dgm:prSet/>
      <dgm:spPr/>
      <dgm:t>
        <a:bodyPr/>
        <a:lstStyle/>
        <a:p>
          <a:endParaRPr lang="ru-RU"/>
        </a:p>
      </dgm:t>
    </dgm:pt>
    <dgm:pt modelId="{28A9D9EE-2557-4C33-B366-BA32B5666FC4}" type="sibTrans" cxnId="{48139DF5-5575-4CB6-BABA-DEF7134C2175}">
      <dgm:prSet/>
      <dgm:spPr/>
      <dgm:t>
        <a:bodyPr/>
        <a:lstStyle/>
        <a:p>
          <a:endParaRPr lang="ru-RU"/>
        </a:p>
      </dgm:t>
    </dgm:pt>
    <dgm:pt modelId="{C512A8CF-BF4E-4AD7-87CE-31BFDE8D855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Распределение заданий и обязанностей по выполнению проекта</a:t>
          </a:r>
          <a:endParaRPr lang="ru-RU" sz="2000" dirty="0">
            <a:solidFill>
              <a:srgbClr val="C00000"/>
            </a:solidFill>
          </a:endParaRPr>
        </a:p>
      </dgm:t>
    </dgm:pt>
    <dgm:pt modelId="{10B6D6D2-B265-45C5-A592-7D5ABEA2FE4E}" type="parTrans" cxnId="{1FC8F11F-C333-4E9A-9A6B-8F7D8F538086}">
      <dgm:prSet/>
      <dgm:spPr/>
      <dgm:t>
        <a:bodyPr/>
        <a:lstStyle/>
        <a:p>
          <a:endParaRPr lang="ru-RU"/>
        </a:p>
      </dgm:t>
    </dgm:pt>
    <dgm:pt modelId="{C7391364-DDDC-4F4C-88BF-8DF10CC2F9BE}" type="sibTrans" cxnId="{1FC8F11F-C333-4E9A-9A6B-8F7D8F538086}">
      <dgm:prSet/>
      <dgm:spPr/>
      <dgm:t>
        <a:bodyPr/>
        <a:lstStyle/>
        <a:p>
          <a:endParaRPr lang="ru-RU"/>
        </a:p>
      </dgm:t>
    </dgm:pt>
    <dgm:pt modelId="{E45DF76E-B904-4A68-9198-903EB1B1A76B}">
      <dgm:prSet phldrT="[Текст]" custT="1"/>
      <dgm:spPr/>
      <dgm:t>
        <a:bodyPr/>
        <a:lstStyle/>
        <a:p>
          <a:r>
            <a:rPr lang="ru-RU" sz="2000" dirty="0" smtClean="0"/>
            <a:t>25-30 мин.</a:t>
          </a:r>
          <a:endParaRPr lang="ru-RU" sz="2000" dirty="0"/>
        </a:p>
      </dgm:t>
    </dgm:pt>
    <dgm:pt modelId="{660D2F5C-03D1-4E4F-90F1-D929D6254088}" type="parTrans" cxnId="{D1EFD595-E519-4761-BEA1-500655BBF5A6}">
      <dgm:prSet/>
      <dgm:spPr/>
      <dgm:t>
        <a:bodyPr/>
        <a:lstStyle/>
        <a:p>
          <a:endParaRPr lang="ru-RU"/>
        </a:p>
      </dgm:t>
    </dgm:pt>
    <dgm:pt modelId="{329EC3C5-DA15-4269-B4C6-55C500F1813E}" type="sibTrans" cxnId="{D1EFD595-E519-4761-BEA1-500655BBF5A6}">
      <dgm:prSet/>
      <dgm:spPr/>
      <dgm:t>
        <a:bodyPr/>
        <a:lstStyle/>
        <a:p>
          <a:endParaRPr lang="ru-RU"/>
        </a:p>
      </dgm:t>
    </dgm:pt>
    <dgm:pt modelId="{C1EDE8A3-F758-46EE-8E45-A22AE5273AC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Соответствие исполнения проекта плану</a:t>
          </a:r>
          <a:endParaRPr lang="ru-RU" sz="2000" dirty="0">
            <a:solidFill>
              <a:srgbClr val="C00000"/>
            </a:solidFill>
          </a:endParaRPr>
        </a:p>
      </dgm:t>
    </dgm:pt>
    <dgm:pt modelId="{2E24B924-2D8F-4B3D-A57E-EAD86E8195B0}" type="parTrans" cxnId="{31206680-EF87-4E0B-B5CC-28560E938065}">
      <dgm:prSet/>
      <dgm:spPr/>
      <dgm:t>
        <a:bodyPr/>
        <a:lstStyle/>
        <a:p>
          <a:endParaRPr lang="ru-RU"/>
        </a:p>
      </dgm:t>
    </dgm:pt>
    <dgm:pt modelId="{1E6AF561-436C-4078-B094-75658654D991}" type="sibTrans" cxnId="{31206680-EF87-4E0B-B5CC-28560E938065}">
      <dgm:prSet/>
      <dgm:spPr/>
      <dgm:t>
        <a:bodyPr/>
        <a:lstStyle/>
        <a:p>
          <a:endParaRPr lang="ru-RU"/>
        </a:p>
      </dgm:t>
    </dgm:pt>
    <dgm:pt modelId="{E995B444-B18D-459F-AE17-38D75D5DF120}" type="pres">
      <dgm:prSet presAssocID="{CCD52766-F65C-4D18-AEA6-368AA3F4EA7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EE8E47-27A1-45CD-823D-426227DC307B}" type="pres">
      <dgm:prSet presAssocID="{BCFAD3C0-1D6E-4CE7-97B8-EA76AF45633D}" presName="composite" presStyleCnt="0"/>
      <dgm:spPr/>
    </dgm:pt>
    <dgm:pt modelId="{F3E3EE94-5C37-44D2-9AD9-37B2FD82FDCF}" type="pres">
      <dgm:prSet presAssocID="{BCFAD3C0-1D6E-4CE7-97B8-EA76AF45633D}" presName="BackAccent" presStyleLbl="bgShp" presStyleIdx="0" presStyleCnt="3"/>
      <dgm:spPr/>
    </dgm:pt>
    <dgm:pt modelId="{FB785D2D-CDBB-4493-89EE-FA580146E870}" type="pres">
      <dgm:prSet presAssocID="{BCFAD3C0-1D6E-4CE7-97B8-EA76AF45633D}" presName="Accent" presStyleLbl="alignNode1" presStyleIdx="0" presStyleCnt="3"/>
      <dgm:spPr/>
    </dgm:pt>
    <dgm:pt modelId="{EF732DA9-7334-4C19-BF10-E1188AB031BE}" type="pres">
      <dgm:prSet presAssocID="{BCFAD3C0-1D6E-4CE7-97B8-EA76AF45633D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FA409-5D81-42DD-91A2-C9DED00DF00B}" type="pres">
      <dgm:prSet presAssocID="{BCFAD3C0-1D6E-4CE7-97B8-EA76AF45633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169B-512B-4F1D-94D3-DCC6FDF6413D}" type="pres">
      <dgm:prSet presAssocID="{7EE878DA-02A1-4BFA-80BC-B2A26F63E648}" presName="sibTrans" presStyleCnt="0"/>
      <dgm:spPr/>
    </dgm:pt>
    <dgm:pt modelId="{D8CDFDF0-4D94-4C26-8112-9E99862B68B7}" type="pres">
      <dgm:prSet presAssocID="{E640D465-D8F8-4C83-A208-C6C0B1ACA3AD}" presName="composite" presStyleCnt="0"/>
      <dgm:spPr/>
    </dgm:pt>
    <dgm:pt modelId="{1B1913CF-8F73-47BD-8CCF-5A8351F0601F}" type="pres">
      <dgm:prSet presAssocID="{E640D465-D8F8-4C83-A208-C6C0B1ACA3AD}" presName="BackAccent" presStyleLbl="bgShp" presStyleIdx="1" presStyleCnt="3"/>
      <dgm:spPr/>
    </dgm:pt>
    <dgm:pt modelId="{BCD436A4-C28B-4332-A4D9-4B34B725FE2B}" type="pres">
      <dgm:prSet presAssocID="{E640D465-D8F8-4C83-A208-C6C0B1ACA3AD}" presName="Accent" presStyleLbl="alignNode1" presStyleIdx="1" presStyleCnt="3"/>
      <dgm:spPr/>
    </dgm:pt>
    <dgm:pt modelId="{F0E4B5FC-F3BC-48EC-9CF5-61B52EE41B42}" type="pres">
      <dgm:prSet presAssocID="{E640D465-D8F8-4C83-A208-C6C0B1ACA3AD}" presName="Child" presStyleLbl="revTx" presStyleIdx="2" presStyleCnt="6" custScaleX="117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D46B4-7684-4152-AE76-C30D4A8F15CF}" type="pres">
      <dgm:prSet presAssocID="{E640D465-D8F8-4C83-A208-C6C0B1ACA3AD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07F59-C487-4B1C-9789-BBFE4004A1DA}" type="pres">
      <dgm:prSet presAssocID="{28A9D9EE-2557-4C33-B366-BA32B5666FC4}" presName="sibTrans" presStyleCnt="0"/>
      <dgm:spPr/>
    </dgm:pt>
    <dgm:pt modelId="{718D71B9-C48C-4C19-A09F-0F8F8CE2EB45}" type="pres">
      <dgm:prSet presAssocID="{E45DF76E-B904-4A68-9198-903EB1B1A76B}" presName="composite" presStyleCnt="0"/>
      <dgm:spPr/>
    </dgm:pt>
    <dgm:pt modelId="{67487D47-74BD-4D30-9ACF-6498FDF721B1}" type="pres">
      <dgm:prSet presAssocID="{E45DF76E-B904-4A68-9198-903EB1B1A76B}" presName="BackAccent" presStyleLbl="bgShp" presStyleIdx="2" presStyleCnt="3"/>
      <dgm:spPr/>
    </dgm:pt>
    <dgm:pt modelId="{1D521F62-30F6-48C2-B6D1-143A8F525A43}" type="pres">
      <dgm:prSet presAssocID="{E45DF76E-B904-4A68-9198-903EB1B1A76B}" presName="Accent" presStyleLbl="alignNode1" presStyleIdx="2" presStyleCnt="3"/>
      <dgm:spPr/>
    </dgm:pt>
    <dgm:pt modelId="{39412AB8-7B99-4097-8103-CCBA7CA4AA5F}" type="pres">
      <dgm:prSet presAssocID="{E45DF76E-B904-4A68-9198-903EB1B1A76B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47520-F5AB-4B28-8B32-D4F06BEA42B1}" type="pres">
      <dgm:prSet presAssocID="{E45DF76E-B904-4A68-9198-903EB1B1A76B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206680-EF87-4E0B-B5CC-28560E938065}" srcId="{E45DF76E-B904-4A68-9198-903EB1B1A76B}" destId="{C1EDE8A3-F758-46EE-8E45-A22AE5273ACE}" srcOrd="0" destOrd="0" parTransId="{2E24B924-2D8F-4B3D-A57E-EAD86E8195B0}" sibTransId="{1E6AF561-436C-4078-B094-75658654D991}"/>
    <dgm:cxn modelId="{C37DD64E-E8A5-42C8-888D-9C9F6FEACA88}" type="presOf" srcId="{C1EDE8A3-F758-46EE-8E45-A22AE5273ACE}" destId="{39412AB8-7B99-4097-8103-CCBA7CA4AA5F}" srcOrd="0" destOrd="0" presId="urn:microsoft.com/office/officeart/2008/layout/IncreasingCircleProcess"/>
    <dgm:cxn modelId="{DF3198B8-C43A-4898-9AF6-059A7DB5D420}" type="presOf" srcId="{BCFAD3C0-1D6E-4CE7-97B8-EA76AF45633D}" destId="{114FA409-5D81-42DD-91A2-C9DED00DF00B}" srcOrd="0" destOrd="0" presId="urn:microsoft.com/office/officeart/2008/layout/IncreasingCircleProcess"/>
    <dgm:cxn modelId="{C09858AC-4AFE-40AD-9E0A-F7BCB49CD0A5}" type="presOf" srcId="{E182EA42-C347-47A4-932D-906A05728F30}" destId="{EF732DA9-7334-4C19-BF10-E1188AB031BE}" srcOrd="0" destOrd="0" presId="urn:microsoft.com/office/officeart/2008/layout/IncreasingCircleProcess"/>
    <dgm:cxn modelId="{1FC8F11F-C333-4E9A-9A6B-8F7D8F538086}" srcId="{E640D465-D8F8-4C83-A208-C6C0B1ACA3AD}" destId="{C512A8CF-BF4E-4AD7-87CE-31BFDE8D8553}" srcOrd="0" destOrd="0" parTransId="{10B6D6D2-B265-45C5-A592-7D5ABEA2FE4E}" sibTransId="{C7391364-DDDC-4F4C-88BF-8DF10CC2F9BE}"/>
    <dgm:cxn modelId="{DA688116-415C-459A-A7ED-277D365090CD}" srcId="{CCD52766-F65C-4D18-AEA6-368AA3F4EA73}" destId="{BCFAD3C0-1D6E-4CE7-97B8-EA76AF45633D}" srcOrd="0" destOrd="0" parTransId="{B7965BC9-3464-4549-A9EA-D7C4F612E1BD}" sibTransId="{7EE878DA-02A1-4BFA-80BC-B2A26F63E648}"/>
    <dgm:cxn modelId="{B40AD939-D7D6-4A9B-9CF4-BA86ADE3EBC1}" type="presOf" srcId="{E640D465-D8F8-4C83-A208-C6C0B1ACA3AD}" destId="{0C1D46B4-7684-4152-AE76-C30D4A8F15CF}" srcOrd="0" destOrd="0" presId="urn:microsoft.com/office/officeart/2008/layout/IncreasingCircleProcess"/>
    <dgm:cxn modelId="{48139DF5-5575-4CB6-BABA-DEF7134C2175}" srcId="{CCD52766-F65C-4D18-AEA6-368AA3F4EA73}" destId="{E640D465-D8F8-4C83-A208-C6C0B1ACA3AD}" srcOrd="1" destOrd="0" parTransId="{599DCDCD-F1D7-4092-A952-204220FFA8AB}" sibTransId="{28A9D9EE-2557-4C33-B366-BA32B5666FC4}"/>
    <dgm:cxn modelId="{982A3BFD-3D15-4AD9-835D-EFA6482EDB21}" type="presOf" srcId="{E45DF76E-B904-4A68-9198-903EB1B1A76B}" destId="{93D47520-F5AB-4B28-8B32-D4F06BEA42B1}" srcOrd="0" destOrd="0" presId="urn:microsoft.com/office/officeart/2008/layout/IncreasingCircleProcess"/>
    <dgm:cxn modelId="{E2D7CE69-747E-4C91-A5B6-30C83C5E9BD9}" type="presOf" srcId="{C512A8CF-BF4E-4AD7-87CE-31BFDE8D8553}" destId="{F0E4B5FC-F3BC-48EC-9CF5-61B52EE41B42}" srcOrd="0" destOrd="0" presId="urn:microsoft.com/office/officeart/2008/layout/IncreasingCircleProcess"/>
    <dgm:cxn modelId="{D1EFD595-E519-4761-BEA1-500655BBF5A6}" srcId="{CCD52766-F65C-4D18-AEA6-368AA3F4EA73}" destId="{E45DF76E-B904-4A68-9198-903EB1B1A76B}" srcOrd="2" destOrd="0" parTransId="{660D2F5C-03D1-4E4F-90F1-D929D6254088}" sibTransId="{329EC3C5-DA15-4269-B4C6-55C500F1813E}"/>
    <dgm:cxn modelId="{D01463E8-00ED-4F11-B448-238FA2AE62E9}" type="presOf" srcId="{CCD52766-F65C-4D18-AEA6-368AA3F4EA73}" destId="{E995B444-B18D-459F-AE17-38D75D5DF120}" srcOrd="0" destOrd="0" presId="urn:microsoft.com/office/officeart/2008/layout/IncreasingCircleProcess"/>
    <dgm:cxn modelId="{75BC3448-50B0-4245-98B5-47D905FD7F71}" srcId="{BCFAD3C0-1D6E-4CE7-97B8-EA76AF45633D}" destId="{E182EA42-C347-47A4-932D-906A05728F30}" srcOrd="0" destOrd="0" parTransId="{B82C964B-60CB-4570-8E9D-58E3126AA729}" sibTransId="{EA924E79-07C8-4C50-A08C-AF52E3448E16}"/>
    <dgm:cxn modelId="{4D7B73B1-78AE-4BD1-9CE7-C28787374356}" type="presParOf" srcId="{E995B444-B18D-459F-AE17-38D75D5DF120}" destId="{3BEE8E47-27A1-45CD-823D-426227DC307B}" srcOrd="0" destOrd="0" presId="urn:microsoft.com/office/officeart/2008/layout/IncreasingCircleProcess"/>
    <dgm:cxn modelId="{44379764-BF94-45EB-9F30-84A220D95508}" type="presParOf" srcId="{3BEE8E47-27A1-45CD-823D-426227DC307B}" destId="{F3E3EE94-5C37-44D2-9AD9-37B2FD82FDCF}" srcOrd="0" destOrd="0" presId="urn:microsoft.com/office/officeart/2008/layout/IncreasingCircleProcess"/>
    <dgm:cxn modelId="{D08CC93B-2667-4B18-A8B7-093D642CCA7C}" type="presParOf" srcId="{3BEE8E47-27A1-45CD-823D-426227DC307B}" destId="{FB785D2D-CDBB-4493-89EE-FA580146E870}" srcOrd="1" destOrd="0" presId="urn:microsoft.com/office/officeart/2008/layout/IncreasingCircleProcess"/>
    <dgm:cxn modelId="{25B7C4D1-9C1F-4EBB-BBF3-3392324B3C89}" type="presParOf" srcId="{3BEE8E47-27A1-45CD-823D-426227DC307B}" destId="{EF732DA9-7334-4C19-BF10-E1188AB031BE}" srcOrd="2" destOrd="0" presId="urn:microsoft.com/office/officeart/2008/layout/IncreasingCircleProcess"/>
    <dgm:cxn modelId="{5637F882-1614-4DD0-A3E1-C27CFF2C3129}" type="presParOf" srcId="{3BEE8E47-27A1-45CD-823D-426227DC307B}" destId="{114FA409-5D81-42DD-91A2-C9DED00DF00B}" srcOrd="3" destOrd="0" presId="urn:microsoft.com/office/officeart/2008/layout/IncreasingCircleProcess"/>
    <dgm:cxn modelId="{1B97C714-2DD3-41D8-8FA4-0E3F5EB579EB}" type="presParOf" srcId="{E995B444-B18D-459F-AE17-38D75D5DF120}" destId="{A32B169B-512B-4F1D-94D3-DCC6FDF6413D}" srcOrd="1" destOrd="0" presId="urn:microsoft.com/office/officeart/2008/layout/IncreasingCircleProcess"/>
    <dgm:cxn modelId="{896E9EB1-01A6-4441-B6C1-7F991F9A321C}" type="presParOf" srcId="{E995B444-B18D-459F-AE17-38D75D5DF120}" destId="{D8CDFDF0-4D94-4C26-8112-9E99862B68B7}" srcOrd="2" destOrd="0" presId="urn:microsoft.com/office/officeart/2008/layout/IncreasingCircleProcess"/>
    <dgm:cxn modelId="{F3DFFE85-F4B4-4DBD-A1ED-BA891C256979}" type="presParOf" srcId="{D8CDFDF0-4D94-4C26-8112-9E99862B68B7}" destId="{1B1913CF-8F73-47BD-8CCF-5A8351F0601F}" srcOrd="0" destOrd="0" presId="urn:microsoft.com/office/officeart/2008/layout/IncreasingCircleProcess"/>
    <dgm:cxn modelId="{CA233A3E-DE3C-4518-8E7D-564BC10F0DBC}" type="presParOf" srcId="{D8CDFDF0-4D94-4C26-8112-9E99862B68B7}" destId="{BCD436A4-C28B-4332-A4D9-4B34B725FE2B}" srcOrd="1" destOrd="0" presId="urn:microsoft.com/office/officeart/2008/layout/IncreasingCircleProcess"/>
    <dgm:cxn modelId="{F58CC0C1-B42E-49D5-9B64-9020DBD03716}" type="presParOf" srcId="{D8CDFDF0-4D94-4C26-8112-9E99862B68B7}" destId="{F0E4B5FC-F3BC-48EC-9CF5-61B52EE41B42}" srcOrd="2" destOrd="0" presId="urn:microsoft.com/office/officeart/2008/layout/IncreasingCircleProcess"/>
    <dgm:cxn modelId="{46542E2D-9DC2-4A25-BCAD-48C5E108381B}" type="presParOf" srcId="{D8CDFDF0-4D94-4C26-8112-9E99862B68B7}" destId="{0C1D46B4-7684-4152-AE76-C30D4A8F15CF}" srcOrd="3" destOrd="0" presId="urn:microsoft.com/office/officeart/2008/layout/IncreasingCircleProcess"/>
    <dgm:cxn modelId="{9A8EA2D4-41A6-4457-85F6-6048767E26BE}" type="presParOf" srcId="{E995B444-B18D-459F-AE17-38D75D5DF120}" destId="{41B07F59-C487-4B1C-9789-BBFE4004A1DA}" srcOrd="3" destOrd="0" presId="urn:microsoft.com/office/officeart/2008/layout/IncreasingCircleProcess"/>
    <dgm:cxn modelId="{2D914E57-C9D7-4C6B-B404-BB6164C9D5C6}" type="presParOf" srcId="{E995B444-B18D-459F-AE17-38D75D5DF120}" destId="{718D71B9-C48C-4C19-A09F-0F8F8CE2EB45}" srcOrd="4" destOrd="0" presId="urn:microsoft.com/office/officeart/2008/layout/IncreasingCircleProcess"/>
    <dgm:cxn modelId="{C0F466D3-D2F7-409D-B0F1-28818ED73716}" type="presParOf" srcId="{718D71B9-C48C-4C19-A09F-0F8F8CE2EB45}" destId="{67487D47-74BD-4D30-9ACF-6498FDF721B1}" srcOrd="0" destOrd="0" presId="urn:microsoft.com/office/officeart/2008/layout/IncreasingCircleProcess"/>
    <dgm:cxn modelId="{4E0F8DC9-BA24-4376-A9A1-327C2303BE49}" type="presParOf" srcId="{718D71B9-C48C-4C19-A09F-0F8F8CE2EB45}" destId="{1D521F62-30F6-48C2-B6D1-143A8F525A43}" srcOrd="1" destOrd="0" presId="urn:microsoft.com/office/officeart/2008/layout/IncreasingCircleProcess"/>
    <dgm:cxn modelId="{5C68B190-606F-4FE2-BAEA-0ED27F5D2802}" type="presParOf" srcId="{718D71B9-C48C-4C19-A09F-0F8F8CE2EB45}" destId="{39412AB8-7B99-4097-8103-CCBA7CA4AA5F}" srcOrd="2" destOrd="0" presId="urn:microsoft.com/office/officeart/2008/layout/IncreasingCircleProcess"/>
    <dgm:cxn modelId="{11FBF004-4AED-4643-B0FB-83A0AB5DCB7E}" type="presParOf" srcId="{718D71B9-C48C-4C19-A09F-0F8F8CE2EB45}" destId="{93D47520-F5AB-4B28-8B32-D4F06BEA42B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25CEA-662C-471F-9561-7984A4BF6FE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FB553-EE35-41E8-8096-860F8AAF07F7}">
      <dgm:prSet phldrT="[Текст]"/>
      <dgm:spPr/>
      <dgm:t>
        <a:bodyPr/>
        <a:lstStyle/>
        <a:p>
          <a:r>
            <a:rPr lang="ru-RU" dirty="0" smtClean="0"/>
            <a:t>30-35 мин.</a:t>
          </a:r>
          <a:endParaRPr lang="ru-RU" dirty="0"/>
        </a:p>
      </dgm:t>
    </dgm:pt>
    <dgm:pt modelId="{3D7D13DD-A85C-4A5B-9EE8-9178544030B2}" type="parTrans" cxnId="{2AEF1009-46CD-44C5-AD96-A5EDC76510E0}">
      <dgm:prSet/>
      <dgm:spPr/>
      <dgm:t>
        <a:bodyPr/>
        <a:lstStyle/>
        <a:p>
          <a:endParaRPr lang="ru-RU"/>
        </a:p>
      </dgm:t>
    </dgm:pt>
    <dgm:pt modelId="{81EF6EF2-D6F6-4A23-B244-2869A5217350}" type="sibTrans" cxnId="{2AEF1009-46CD-44C5-AD96-A5EDC76510E0}">
      <dgm:prSet/>
      <dgm:spPr/>
      <dgm:t>
        <a:bodyPr/>
        <a:lstStyle/>
        <a:p>
          <a:endParaRPr lang="ru-RU"/>
        </a:p>
      </dgm:t>
    </dgm:pt>
    <dgm:pt modelId="{1C09F385-AD68-4E4F-A2E3-B3178D6DEF89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Контроль продвижения по заданию</a:t>
          </a:r>
          <a:endParaRPr lang="ru-RU" sz="2000" dirty="0">
            <a:solidFill>
              <a:srgbClr val="C00000"/>
            </a:solidFill>
          </a:endParaRPr>
        </a:p>
      </dgm:t>
    </dgm:pt>
    <dgm:pt modelId="{159A6B61-89D6-4343-84EF-0EAAEC7149F4}" type="parTrans" cxnId="{55B70EEE-1B83-46BB-8CD9-29D6F848A5DD}">
      <dgm:prSet/>
      <dgm:spPr/>
      <dgm:t>
        <a:bodyPr/>
        <a:lstStyle/>
        <a:p>
          <a:endParaRPr lang="ru-RU"/>
        </a:p>
      </dgm:t>
    </dgm:pt>
    <dgm:pt modelId="{B9BF1C3B-8211-4D0B-BCD3-11E158B3A93A}" type="sibTrans" cxnId="{55B70EEE-1B83-46BB-8CD9-29D6F848A5DD}">
      <dgm:prSet/>
      <dgm:spPr/>
      <dgm:t>
        <a:bodyPr/>
        <a:lstStyle/>
        <a:p>
          <a:endParaRPr lang="ru-RU"/>
        </a:p>
      </dgm:t>
    </dgm:pt>
    <dgm:pt modelId="{E639AA22-05C1-435C-BEF2-4B556F95B9EE}">
      <dgm:prSet phldrT="[Текст]"/>
      <dgm:spPr/>
      <dgm:t>
        <a:bodyPr/>
        <a:lstStyle/>
        <a:p>
          <a:r>
            <a:rPr lang="ru-RU" dirty="0" smtClean="0"/>
            <a:t>за 10-15 мин.</a:t>
          </a:r>
          <a:endParaRPr lang="ru-RU" dirty="0"/>
        </a:p>
      </dgm:t>
    </dgm:pt>
    <dgm:pt modelId="{DD034A30-7C12-4BFE-8378-5AD538ED8299}" type="parTrans" cxnId="{CEAC2520-45F0-4E46-A3B6-95C97CA69F38}">
      <dgm:prSet/>
      <dgm:spPr/>
      <dgm:t>
        <a:bodyPr/>
        <a:lstStyle/>
        <a:p>
          <a:endParaRPr lang="ru-RU"/>
        </a:p>
      </dgm:t>
    </dgm:pt>
    <dgm:pt modelId="{44999313-B5F6-49AD-8D7B-A6A3E5BBB0EF}" type="sibTrans" cxnId="{CEAC2520-45F0-4E46-A3B6-95C97CA69F38}">
      <dgm:prSet/>
      <dgm:spPr/>
      <dgm:t>
        <a:bodyPr/>
        <a:lstStyle/>
        <a:p>
          <a:endParaRPr lang="ru-RU"/>
        </a:p>
      </dgm:t>
    </dgm:pt>
    <dgm:pt modelId="{73C6C184-05FC-4536-81C8-EC4F0F691EE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Представление результатов</a:t>
          </a:r>
          <a:endParaRPr lang="ru-RU" sz="2000" dirty="0">
            <a:solidFill>
              <a:srgbClr val="C00000"/>
            </a:solidFill>
          </a:endParaRPr>
        </a:p>
      </dgm:t>
    </dgm:pt>
    <dgm:pt modelId="{11469CB9-25A0-412E-876C-6DCBAFBB405C}" type="parTrans" cxnId="{66800B1E-8736-4E5D-98DF-B033706A6CBA}">
      <dgm:prSet/>
      <dgm:spPr/>
      <dgm:t>
        <a:bodyPr/>
        <a:lstStyle/>
        <a:p>
          <a:endParaRPr lang="ru-RU"/>
        </a:p>
      </dgm:t>
    </dgm:pt>
    <dgm:pt modelId="{CCF29243-9041-4F41-9105-67225BBC8FC5}" type="sibTrans" cxnId="{66800B1E-8736-4E5D-98DF-B033706A6CBA}">
      <dgm:prSet/>
      <dgm:spPr/>
      <dgm:t>
        <a:bodyPr/>
        <a:lstStyle/>
        <a:p>
          <a:endParaRPr lang="ru-RU"/>
        </a:p>
      </dgm:t>
    </dgm:pt>
    <dgm:pt modelId="{3A9B4EAE-7962-45B5-B73C-3888AE4358D0}">
      <dgm:prSet phldrT="[Текст]"/>
      <dgm:spPr/>
      <dgm:t>
        <a:bodyPr/>
        <a:lstStyle/>
        <a:p>
          <a:r>
            <a:rPr lang="ru-RU" dirty="0" smtClean="0"/>
            <a:t>последние 5 мин.</a:t>
          </a:r>
          <a:endParaRPr lang="ru-RU" dirty="0"/>
        </a:p>
      </dgm:t>
    </dgm:pt>
    <dgm:pt modelId="{80BB9079-1287-487A-ADB5-479624337A8B}" type="parTrans" cxnId="{6954F19F-3C9C-4480-BBF3-4AE510C3E25F}">
      <dgm:prSet/>
      <dgm:spPr/>
      <dgm:t>
        <a:bodyPr/>
        <a:lstStyle/>
        <a:p>
          <a:endParaRPr lang="ru-RU"/>
        </a:p>
      </dgm:t>
    </dgm:pt>
    <dgm:pt modelId="{F8ECBEFC-6EEF-47E6-B19C-D42A7F350C4F}" type="sibTrans" cxnId="{6954F19F-3C9C-4480-BBF3-4AE510C3E25F}">
      <dgm:prSet/>
      <dgm:spPr/>
      <dgm:t>
        <a:bodyPr/>
        <a:lstStyle/>
        <a:p>
          <a:endParaRPr lang="ru-RU"/>
        </a:p>
      </dgm:t>
    </dgm:pt>
    <dgm:pt modelId="{C6BC31D0-E2D8-4DE2-877A-714F030A5A4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Конфликты и их разрешение</a:t>
          </a:r>
          <a:endParaRPr lang="ru-RU" sz="2000" dirty="0">
            <a:solidFill>
              <a:srgbClr val="C00000"/>
            </a:solidFill>
          </a:endParaRPr>
        </a:p>
      </dgm:t>
    </dgm:pt>
    <dgm:pt modelId="{6BF39288-A52D-4ACC-A24A-A591E66F6B80}" type="parTrans" cxnId="{EBDD2BC2-DAF8-45F4-93BE-931BC4B6FA56}">
      <dgm:prSet/>
      <dgm:spPr/>
      <dgm:t>
        <a:bodyPr/>
        <a:lstStyle/>
        <a:p>
          <a:endParaRPr lang="ru-RU"/>
        </a:p>
      </dgm:t>
    </dgm:pt>
    <dgm:pt modelId="{4FBCDC5D-14A6-4B36-9B1F-2112B0FCEBD1}" type="sibTrans" cxnId="{EBDD2BC2-DAF8-45F4-93BE-931BC4B6FA56}">
      <dgm:prSet/>
      <dgm:spPr/>
      <dgm:t>
        <a:bodyPr/>
        <a:lstStyle/>
        <a:p>
          <a:endParaRPr lang="ru-RU"/>
        </a:p>
      </dgm:t>
    </dgm:pt>
    <dgm:pt modelId="{98907304-ED85-4052-8DDD-311BC189E30B}" type="pres">
      <dgm:prSet presAssocID="{24625CEA-662C-471F-9561-7984A4BF6FE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E957BA0-C61C-4A56-8E90-C53F0E13DC81}" type="pres">
      <dgm:prSet presAssocID="{E2BFB553-EE35-41E8-8096-860F8AAF07F7}" presName="composite" presStyleCnt="0"/>
      <dgm:spPr/>
    </dgm:pt>
    <dgm:pt modelId="{8B49553D-D377-4B3E-AC9D-2188BBACD297}" type="pres">
      <dgm:prSet presAssocID="{E2BFB553-EE35-41E8-8096-860F8AAF07F7}" presName="BackAccent" presStyleLbl="bgShp" presStyleIdx="0" presStyleCnt="3"/>
      <dgm:spPr/>
    </dgm:pt>
    <dgm:pt modelId="{42F47B1E-66CE-4899-8176-DF2199D1A637}" type="pres">
      <dgm:prSet presAssocID="{E2BFB553-EE35-41E8-8096-860F8AAF07F7}" presName="Accent" presStyleLbl="alignNode1" presStyleIdx="0" presStyleCnt="3"/>
      <dgm:spPr/>
    </dgm:pt>
    <dgm:pt modelId="{F28CF0AC-E61F-4EDB-A48F-ABAFC45DB7BD}" type="pres">
      <dgm:prSet presAssocID="{E2BFB553-EE35-41E8-8096-860F8AAF07F7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A6120-1412-4731-9D59-CDF90AF8DA1C}" type="pres">
      <dgm:prSet presAssocID="{E2BFB553-EE35-41E8-8096-860F8AAF07F7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FC535-3051-4BCE-B9EB-23BEBA4823EF}" type="pres">
      <dgm:prSet presAssocID="{81EF6EF2-D6F6-4A23-B244-2869A5217350}" presName="sibTrans" presStyleCnt="0"/>
      <dgm:spPr/>
    </dgm:pt>
    <dgm:pt modelId="{0F58E9A1-B0E6-43F4-83C1-FAD533DD0B42}" type="pres">
      <dgm:prSet presAssocID="{E639AA22-05C1-435C-BEF2-4B556F95B9EE}" presName="composite" presStyleCnt="0"/>
      <dgm:spPr/>
    </dgm:pt>
    <dgm:pt modelId="{6FC59F85-F691-4059-9936-6B7DC9ABAB86}" type="pres">
      <dgm:prSet presAssocID="{E639AA22-05C1-435C-BEF2-4B556F95B9EE}" presName="BackAccent" presStyleLbl="bgShp" presStyleIdx="1" presStyleCnt="3"/>
      <dgm:spPr/>
    </dgm:pt>
    <dgm:pt modelId="{30BE563C-BC1A-4274-9740-570531E83CED}" type="pres">
      <dgm:prSet presAssocID="{E639AA22-05C1-435C-BEF2-4B556F95B9EE}" presName="Accent" presStyleLbl="alignNode1" presStyleIdx="1" presStyleCnt="3"/>
      <dgm:spPr/>
    </dgm:pt>
    <dgm:pt modelId="{7EEF2C5D-0304-43FE-BE5B-5F260F70285B}" type="pres">
      <dgm:prSet presAssocID="{E639AA22-05C1-435C-BEF2-4B556F95B9EE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5C804-1A21-4B49-9C4F-4770DCF07BC1}" type="pres">
      <dgm:prSet presAssocID="{E639AA22-05C1-435C-BEF2-4B556F95B9EE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223BC-10E2-470E-9D99-6BC008909ABC}" type="pres">
      <dgm:prSet presAssocID="{44999313-B5F6-49AD-8D7B-A6A3E5BBB0EF}" presName="sibTrans" presStyleCnt="0"/>
      <dgm:spPr/>
    </dgm:pt>
    <dgm:pt modelId="{D225AD97-0CBC-4852-8221-39F5D5DF1178}" type="pres">
      <dgm:prSet presAssocID="{3A9B4EAE-7962-45B5-B73C-3888AE4358D0}" presName="composite" presStyleCnt="0"/>
      <dgm:spPr/>
    </dgm:pt>
    <dgm:pt modelId="{13EEE644-2C22-44F7-AE25-9BDB504DA1CD}" type="pres">
      <dgm:prSet presAssocID="{3A9B4EAE-7962-45B5-B73C-3888AE4358D0}" presName="BackAccent" presStyleLbl="bgShp" presStyleIdx="2" presStyleCnt="3"/>
      <dgm:spPr/>
    </dgm:pt>
    <dgm:pt modelId="{EB057C67-429E-4901-AB56-C21C51E6D037}" type="pres">
      <dgm:prSet presAssocID="{3A9B4EAE-7962-45B5-B73C-3888AE4358D0}" presName="Accent" presStyleLbl="alignNode1" presStyleIdx="2" presStyleCnt="3"/>
      <dgm:spPr/>
    </dgm:pt>
    <dgm:pt modelId="{0BF516D0-47AB-43F8-B887-E40F977B2C00}" type="pres">
      <dgm:prSet presAssocID="{3A9B4EAE-7962-45B5-B73C-3888AE4358D0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1105F-7969-4837-B189-EE71F24CD8B7}" type="pres">
      <dgm:prSet presAssocID="{3A9B4EAE-7962-45B5-B73C-3888AE4358D0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7E6C3-413A-4EB5-A0DE-F2FD3FC5C76D}" type="presOf" srcId="{3A9B4EAE-7962-45B5-B73C-3888AE4358D0}" destId="{9A61105F-7969-4837-B189-EE71F24CD8B7}" srcOrd="0" destOrd="0" presId="urn:microsoft.com/office/officeart/2008/layout/IncreasingCircleProcess"/>
    <dgm:cxn modelId="{3328D7C9-365C-4666-ADFD-A08FEAFA6262}" type="presOf" srcId="{1C09F385-AD68-4E4F-A2E3-B3178D6DEF89}" destId="{F28CF0AC-E61F-4EDB-A48F-ABAFC45DB7BD}" srcOrd="0" destOrd="0" presId="urn:microsoft.com/office/officeart/2008/layout/IncreasingCircleProcess"/>
    <dgm:cxn modelId="{EBDD2BC2-DAF8-45F4-93BE-931BC4B6FA56}" srcId="{3A9B4EAE-7962-45B5-B73C-3888AE4358D0}" destId="{C6BC31D0-E2D8-4DE2-877A-714F030A5A4F}" srcOrd="0" destOrd="0" parTransId="{6BF39288-A52D-4ACC-A24A-A591E66F6B80}" sibTransId="{4FBCDC5D-14A6-4B36-9B1F-2112B0FCEBD1}"/>
    <dgm:cxn modelId="{C3D060A4-DF3A-44AC-BD50-D169DB7DCE5E}" type="presOf" srcId="{E2BFB553-EE35-41E8-8096-860F8AAF07F7}" destId="{28FA6120-1412-4731-9D59-CDF90AF8DA1C}" srcOrd="0" destOrd="0" presId="urn:microsoft.com/office/officeart/2008/layout/IncreasingCircleProcess"/>
    <dgm:cxn modelId="{6954F19F-3C9C-4480-BBF3-4AE510C3E25F}" srcId="{24625CEA-662C-471F-9561-7984A4BF6FE0}" destId="{3A9B4EAE-7962-45B5-B73C-3888AE4358D0}" srcOrd="2" destOrd="0" parTransId="{80BB9079-1287-487A-ADB5-479624337A8B}" sibTransId="{F8ECBEFC-6EEF-47E6-B19C-D42A7F350C4F}"/>
    <dgm:cxn modelId="{D5716B95-60BA-43D7-B9DD-CE763BC61D5E}" type="presOf" srcId="{C6BC31D0-E2D8-4DE2-877A-714F030A5A4F}" destId="{0BF516D0-47AB-43F8-B887-E40F977B2C00}" srcOrd="0" destOrd="0" presId="urn:microsoft.com/office/officeart/2008/layout/IncreasingCircleProcess"/>
    <dgm:cxn modelId="{F5A72A72-3AEA-459F-BBA8-15AF1FAD11B5}" type="presOf" srcId="{73C6C184-05FC-4536-81C8-EC4F0F691EE8}" destId="{7EEF2C5D-0304-43FE-BE5B-5F260F70285B}" srcOrd="0" destOrd="0" presId="urn:microsoft.com/office/officeart/2008/layout/IncreasingCircleProcess"/>
    <dgm:cxn modelId="{55B70EEE-1B83-46BB-8CD9-29D6F848A5DD}" srcId="{E2BFB553-EE35-41E8-8096-860F8AAF07F7}" destId="{1C09F385-AD68-4E4F-A2E3-B3178D6DEF89}" srcOrd="0" destOrd="0" parTransId="{159A6B61-89D6-4343-84EF-0EAAEC7149F4}" sibTransId="{B9BF1C3B-8211-4D0B-BCD3-11E158B3A93A}"/>
    <dgm:cxn modelId="{2AEF1009-46CD-44C5-AD96-A5EDC76510E0}" srcId="{24625CEA-662C-471F-9561-7984A4BF6FE0}" destId="{E2BFB553-EE35-41E8-8096-860F8AAF07F7}" srcOrd="0" destOrd="0" parTransId="{3D7D13DD-A85C-4A5B-9EE8-9178544030B2}" sibTransId="{81EF6EF2-D6F6-4A23-B244-2869A5217350}"/>
    <dgm:cxn modelId="{0C3BFCCD-9824-401C-9D70-146BD5837870}" type="presOf" srcId="{E639AA22-05C1-435C-BEF2-4B556F95B9EE}" destId="{8185C804-1A21-4B49-9C4F-4770DCF07BC1}" srcOrd="0" destOrd="0" presId="urn:microsoft.com/office/officeart/2008/layout/IncreasingCircleProcess"/>
    <dgm:cxn modelId="{CEAC2520-45F0-4E46-A3B6-95C97CA69F38}" srcId="{24625CEA-662C-471F-9561-7984A4BF6FE0}" destId="{E639AA22-05C1-435C-BEF2-4B556F95B9EE}" srcOrd="1" destOrd="0" parTransId="{DD034A30-7C12-4BFE-8378-5AD538ED8299}" sibTransId="{44999313-B5F6-49AD-8D7B-A6A3E5BBB0EF}"/>
    <dgm:cxn modelId="{1641CF4A-B571-4F4F-B7BB-F7AC06993D2B}" type="presOf" srcId="{24625CEA-662C-471F-9561-7984A4BF6FE0}" destId="{98907304-ED85-4052-8DDD-311BC189E30B}" srcOrd="0" destOrd="0" presId="urn:microsoft.com/office/officeart/2008/layout/IncreasingCircleProcess"/>
    <dgm:cxn modelId="{66800B1E-8736-4E5D-98DF-B033706A6CBA}" srcId="{E639AA22-05C1-435C-BEF2-4B556F95B9EE}" destId="{73C6C184-05FC-4536-81C8-EC4F0F691EE8}" srcOrd="0" destOrd="0" parTransId="{11469CB9-25A0-412E-876C-6DCBAFBB405C}" sibTransId="{CCF29243-9041-4F41-9105-67225BBC8FC5}"/>
    <dgm:cxn modelId="{9016B2D7-F617-412B-8C35-B94EE105DB4A}" type="presParOf" srcId="{98907304-ED85-4052-8DDD-311BC189E30B}" destId="{EE957BA0-C61C-4A56-8E90-C53F0E13DC81}" srcOrd="0" destOrd="0" presId="urn:microsoft.com/office/officeart/2008/layout/IncreasingCircleProcess"/>
    <dgm:cxn modelId="{512EFD9E-5C89-4D11-8059-4599D7EE1A69}" type="presParOf" srcId="{EE957BA0-C61C-4A56-8E90-C53F0E13DC81}" destId="{8B49553D-D377-4B3E-AC9D-2188BBACD297}" srcOrd="0" destOrd="0" presId="urn:microsoft.com/office/officeart/2008/layout/IncreasingCircleProcess"/>
    <dgm:cxn modelId="{F91363C4-A6AB-4EC3-8CF2-DA4ECE918040}" type="presParOf" srcId="{EE957BA0-C61C-4A56-8E90-C53F0E13DC81}" destId="{42F47B1E-66CE-4899-8176-DF2199D1A637}" srcOrd="1" destOrd="0" presId="urn:microsoft.com/office/officeart/2008/layout/IncreasingCircleProcess"/>
    <dgm:cxn modelId="{BB631E03-CE03-4811-947D-D7385076055D}" type="presParOf" srcId="{EE957BA0-C61C-4A56-8E90-C53F0E13DC81}" destId="{F28CF0AC-E61F-4EDB-A48F-ABAFC45DB7BD}" srcOrd="2" destOrd="0" presId="urn:microsoft.com/office/officeart/2008/layout/IncreasingCircleProcess"/>
    <dgm:cxn modelId="{7E617234-F9F1-4FD8-BD24-7AD3C7EF076F}" type="presParOf" srcId="{EE957BA0-C61C-4A56-8E90-C53F0E13DC81}" destId="{28FA6120-1412-4731-9D59-CDF90AF8DA1C}" srcOrd="3" destOrd="0" presId="urn:microsoft.com/office/officeart/2008/layout/IncreasingCircleProcess"/>
    <dgm:cxn modelId="{4D946477-1671-4257-BB09-C82E6DB23B2D}" type="presParOf" srcId="{98907304-ED85-4052-8DDD-311BC189E30B}" destId="{2F9FC535-3051-4BCE-B9EB-23BEBA4823EF}" srcOrd="1" destOrd="0" presId="urn:microsoft.com/office/officeart/2008/layout/IncreasingCircleProcess"/>
    <dgm:cxn modelId="{DB599BFE-1E52-42C8-AD5A-5BFAF30FFDB3}" type="presParOf" srcId="{98907304-ED85-4052-8DDD-311BC189E30B}" destId="{0F58E9A1-B0E6-43F4-83C1-FAD533DD0B42}" srcOrd="2" destOrd="0" presId="urn:microsoft.com/office/officeart/2008/layout/IncreasingCircleProcess"/>
    <dgm:cxn modelId="{9E277E76-E373-4FA4-83F5-5B3B2B1C4062}" type="presParOf" srcId="{0F58E9A1-B0E6-43F4-83C1-FAD533DD0B42}" destId="{6FC59F85-F691-4059-9936-6B7DC9ABAB86}" srcOrd="0" destOrd="0" presId="urn:microsoft.com/office/officeart/2008/layout/IncreasingCircleProcess"/>
    <dgm:cxn modelId="{4A5D7B8A-6DF7-4063-A01F-D2E869802696}" type="presParOf" srcId="{0F58E9A1-B0E6-43F4-83C1-FAD533DD0B42}" destId="{30BE563C-BC1A-4274-9740-570531E83CED}" srcOrd="1" destOrd="0" presId="urn:microsoft.com/office/officeart/2008/layout/IncreasingCircleProcess"/>
    <dgm:cxn modelId="{78789B4E-372C-4C02-A255-398FABBA2CD3}" type="presParOf" srcId="{0F58E9A1-B0E6-43F4-83C1-FAD533DD0B42}" destId="{7EEF2C5D-0304-43FE-BE5B-5F260F70285B}" srcOrd="2" destOrd="0" presId="urn:microsoft.com/office/officeart/2008/layout/IncreasingCircleProcess"/>
    <dgm:cxn modelId="{BC9172DB-76EA-49E3-B238-E2B419538E46}" type="presParOf" srcId="{0F58E9A1-B0E6-43F4-83C1-FAD533DD0B42}" destId="{8185C804-1A21-4B49-9C4F-4770DCF07BC1}" srcOrd="3" destOrd="0" presId="urn:microsoft.com/office/officeart/2008/layout/IncreasingCircleProcess"/>
    <dgm:cxn modelId="{F9F6C34C-87BE-4392-A702-31795CADE9C4}" type="presParOf" srcId="{98907304-ED85-4052-8DDD-311BC189E30B}" destId="{3CE223BC-10E2-470E-9D99-6BC008909ABC}" srcOrd="3" destOrd="0" presId="urn:microsoft.com/office/officeart/2008/layout/IncreasingCircleProcess"/>
    <dgm:cxn modelId="{811ACB6E-BD83-4873-83AF-37172E8F02D2}" type="presParOf" srcId="{98907304-ED85-4052-8DDD-311BC189E30B}" destId="{D225AD97-0CBC-4852-8221-39F5D5DF1178}" srcOrd="4" destOrd="0" presId="urn:microsoft.com/office/officeart/2008/layout/IncreasingCircleProcess"/>
    <dgm:cxn modelId="{5AE67D4B-E7AF-45A0-9F56-DC7A85ABEC9D}" type="presParOf" srcId="{D225AD97-0CBC-4852-8221-39F5D5DF1178}" destId="{13EEE644-2C22-44F7-AE25-9BDB504DA1CD}" srcOrd="0" destOrd="0" presId="urn:microsoft.com/office/officeart/2008/layout/IncreasingCircleProcess"/>
    <dgm:cxn modelId="{99416CBF-07CF-40EF-8A66-001BBD7114B8}" type="presParOf" srcId="{D225AD97-0CBC-4852-8221-39F5D5DF1178}" destId="{EB057C67-429E-4901-AB56-C21C51E6D037}" srcOrd="1" destOrd="0" presId="urn:microsoft.com/office/officeart/2008/layout/IncreasingCircleProcess"/>
    <dgm:cxn modelId="{1B66FC1C-62B1-4080-84CD-F033BB221EC7}" type="presParOf" srcId="{D225AD97-0CBC-4852-8221-39F5D5DF1178}" destId="{0BF516D0-47AB-43F8-B887-E40F977B2C00}" srcOrd="2" destOrd="0" presId="urn:microsoft.com/office/officeart/2008/layout/IncreasingCircleProcess"/>
    <dgm:cxn modelId="{93A4EBE4-1BB0-45F7-B8C6-4C4F2150D2B9}" type="presParOf" srcId="{D225AD97-0CBC-4852-8221-39F5D5DF1178}" destId="{9A61105F-7969-4837-B189-EE71F24CD8B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98C53-E206-47C2-A019-81C9FD2A618A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7E4DE-0761-40B0-9C88-71CE2F3680CC}">
      <dgm:prSet phldrT="[Текст]"/>
      <dgm:spPr/>
      <dgm:t>
        <a:bodyPr/>
        <a:lstStyle/>
        <a:p>
          <a:r>
            <a:rPr lang="ru-RU" dirty="0" smtClean="0"/>
            <a:t>последние 5 мин.</a:t>
          </a:r>
          <a:endParaRPr lang="ru-RU" dirty="0"/>
        </a:p>
      </dgm:t>
    </dgm:pt>
    <dgm:pt modelId="{DC5D4244-A22F-4270-B81D-012A8C7D9C07}" type="parTrans" cxnId="{3AF432B6-26A1-43A5-90CF-2BCB4512E8B2}">
      <dgm:prSet/>
      <dgm:spPr/>
      <dgm:t>
        <a:bodyPr/>
        <a:lstStyle/>
        <a:p>
          <a:endParaRPr lang="ru-RU"/>
        </a:p>
      </dgm:t>
    </dgm:pt>
    <dgm:pt modelId="{9BDEA662-A2AF-439F-9659-D45999BA5BE1}" type="sibTrans" cxnId="{3AF432B6-26A1-43A5-90CF-2BCB4512E8B2}">
      <dgm:prSet/>
      <dgm:spPr/>
      <dgm:t>
        <a:bodyPr/>
        <a:lstStyle/>
        <a:p>
          <a:endParaRPr lang="ru-RU"/>
        </a:p>
      </dgm:t>
    </dgm:pt>
    <dgm:pt modelId="{F5F2D110-5E15-4875-8C4B-8AEA6C44DE0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Особенности поведения и коммуникации ученика</a:t>
          </a:r>
          <a:endParaRPr lang="ru-RU" sz="2000" dirty="0">
            <a:solidFill>
              <a:srgbClr val="C00000"/>
            </a:solidFill>
          </a:endParaRPr>
        </a:p>
      </dgm:t>
    </dgm:pt>
    <dgm:pt modelId="{81989718-FF9D-4E18-AF61-8AD1D9AB0FB5}" type="parTrans" cxnId="{141E7F97-6712-447B-B12A-7E0F31B0C003}">
      <dgm:prSet/>
      <dgm:spPr/>
      <dgm:t>
        <a:bodyPr/>
        <a:lstStyle/>
        <a:p>
          <a:endParaRPr lang="ru-RU"/>
        </a:p>
      </dgm:t>
    </dgm:pt>
    <dgm:pt modelId="{4938B760-86AC-4B10-8043-93C115641A28}" type="sibTrans" cxnId="{141E7F97-6712-447B-B12A-7E0F31B0C003}">
      <dgm:prSet/>
      <dgm:spPr/>
      <dgm:t>
        <a:bodyPr/>
        <a:lstStyle/>
        <a:p>
          <a:endParaRPr lang="ru-RU"/>
        </a:p>
      </dgm:t>
    </dgm:pt>
    <dgm:pt modelId="{CCF9D8DE-EEE5-409D-9921-21D6BFAC2034}">
      <dgm:prSet phldrT="[Текст]"/>
      <dgm:spPr/>
      <dgm:t>
        <a:bodyPr/>
        <a:lstStyle/>
        <a:p>
          <a:r>
            <a:rPr lang="ru-RU" dirty="0" smtClean="0"/>
            <a:t>после голосования</a:t>
          </a:r>
          <a:endParaRPr lang="ru-RU" dirty="0"/>
        </a:p>
      </dgm:t>
    </dgm:pt>
    <dgm:pt modelId="{22B2AB26-E603-49BB-835D-159B5D75BB58}" type="parTrans" cxnId="{89AA878B-8F30-4469-B1AF-08B72776D00E}">
      <dgm:prSet/>
      <dgm:spPr/>
      <dgm:t>
        <a:bodyPr/>
        <a:lstStyle/>
        <a:p>
          <a:endParaRPr lang="ru-RU"/>
        </a:p>
      </dgm:t>
    </dgm:pt>
    <dgm:pt modelId="{47D5F7E9-7611-4F23-ACBA-A5B26B36C907}" type="sibTrans" cxnId="{89AA878B-8F30-4469-B1AF-08B72776D00E}">
      <dgm:prSet/>
      <dgm:spPr/>
      <dgm:t>
        <a:bodyPr/>
        <a:lstStyle/>
        <a:p>
          <a:endParaRPr lang="ru-RU"/>
        </a:p>
      </dgm:t>
    </dgm:pt>
    <dgm:pt modelId="{5CA60C61-3173-4CEC-86F3-6C18E7B292B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Результаты голосования</a:t>
          </a:r>
          <a:endParaRPr lang="ru-RU" sz="2000" dirty="0">
            <a:solidFill>
              <a:srgbClr val="C00000"/>
            </a:solidFill>
          </a:endParaRPr>
        </a:p>
      </dgm:t>
    </dgm:pt>
    <dgm:pt modelId="{F916A27F-020B-4E1F-9648-27404ECF931C}" type="parTrans" cxnId="{3AB9803B-9B63-446D-8D3F-9A0FF75F9187}">
      <dgm:prSet/>
      <dgm:spPr/>
      <dgm:t>
        <a:bodyPr/>
        <a:lstStyle/>
        <a:p>
          <a:endParaRPr lang="ru-RU"/>
        </a:p>
      </dgm:t>
    </dgm:pt>
    <dgm:pt modelId="{0566D73E-A74D-407B-BE87-F167A8F2259A}" type="sibTrans" cxnId="{3AB9803B-9B63-446D-8D3F-9A0FF75F9187}">
      <dgm:prSet/>
      <dgm:spPr/>
      <dgm:t>
        <a:bodyPr/>
        <a:lstStyle/>
        <a:p>
          <a:endParaRPr lang="ru-RU"/>
        </a:p>
      </dgm:t>
    </dgm:pt>
    <dgm:pt modelId="{931D6F03-EFBF-435D-83B2-4749DC61D3D9}">
      <dgm:prSet phldrT="[Текст]" phldr="1"/>
      <dgm:spPr/>
      <dgm:t>
        <a:bodyPr/>
        <a:lstStyle/>
        <a:p>
          <a:endParaRPr lang="ru-RU"/>
        </a:p>
      </dgm:t>
    </dgm:pt>
    <dgm:pt modelId="{B0158114-D8B6-4337-B39C-3DFCBEECA3B1}" type="parTrans" cxnId="{E18EB87A-6057-4D56-BF54-915315096E07}">
      <dgm:prSet/>
      <dgm:spPr/>
      <dgm:t>
        <a:bodyPr/>
        <a:lstStyle/>
        <a:p>
          <a:endParaRPr lang="ru-RU"/>
        </a:p>
      </dgm:t>
    </dgm:pt>
    <dgm:pt modelId="{3C3BC7C6-760E-4076-9F1B-7D527688E041}" type="sibTrans" cxnId="{E18EB87A-6057-4D56-BF54-915315096E07}">
      <dgm:prSet/>
      <dgm:spPr/>
      <dgm:t>
        <a:bodyPr/>
        <a:lstStyle/>
        <a:p>
          <a:endParaRPr lang="ru-RU"/>
        </a:p>
      </dgm:t>
    </dgm:pt>
    <dgm:pt modelId="{DD75698F-D29D-41BF-AA51-AA861B60F980}" type="pres">
      <dgm:prSet presAssocID="{E8A98C53-E206-47C2-A019-81C9FD2A618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DE246E-14CD-4772-A208-F6A639B03DD3}" type="pres">
      <dgm:prSet presAssocID="{FD57E4DE-0761-40B0-9C88-71CE2F3680CC}" presName="composite" presStyleCnt="0"/>
      <dgm:spPr/>
    </dgm:pt>
    <dgm:pt modelId="{AEC39D99-3672-432D-8A15-DD6B764DE32D}" type="pres">
      <dgm:prSet presAssocID="{FD57E4DE-0761-40B0-9C88-71CE2F3680CC}" presName="BackAccent" presStyleLbl="bgShp" presStyleIdx="0" presStyleCnt="3"/>
      <dgm:spPr/>
    </dgm:pt>
    <dgm:pt modelId="{146B2DA7-DC43-4868-821E-FE7C93576AD3}" type="pres">
      <dgm:prSet presAssocID="{FD57E4DE-0761-40B0-9C88-71CE2F3680CC}" presName="Accent" presStyleLbl="alignNode1" presStyleIdx="0" presStyleCnt="3"/>
      <dgm:spPr/>
    </dgm:pt>
    <dgm:pt modelId="{C21BB165-9DBE-43E9-A3EE-9CA66B873793}" type="pres">
      <dgm:prSet presAssocID="{FD57E4DE-0761-40B0-9C88-71CE2F3680CC}" presName="Child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FF222-091A-4D48-B154-F1A2EEB7668B}" type="pres">
      <dgm:prSet presAssocID="{FD57E4DE-0761-40B0-9C88-71CE2F3680CC}" presName="Parent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89B9F-D856-44CA-9187-BF24A96C6656}" type="pres">
      <dgm:prSet presAssocID="{9BDEA662-A2AF-439F-9659-D45999BA5BE1}" presName="sibTrans" presStyleCnt="0"/>
      <dgm:spPr/>
    </dgm:pt>
    <dgm:pt modelId="{C9D02049-1982-4955-A28A-B67E9FD334ED}" type="pres">
      <dgm:prSet presAssocID="{CCF9D8DE-EEE5-409D-9921-21D6BFAC2034}" presName="composite" presStyleCnt="0"/>
      <dgm:spPr/>
    </dgm:pt>
    <dgm:pt modelId="{FFB1AEB1-4D05-4675-9825-DCC8F5B766E7}" type="pres">
      <dgm:prSet presAssocID="{CCF9D8DE-EEE5-409D-9921-21D6BFAC2034}" presName="BackAccent" presStyleLbl="bgShp" presStyleIdx="1" presStyleCnt="3"/>
      <dgm:spPr/>
    </dgm:pt>
    <dgm:pt modelId="{93C52A4A-0E34-4209-B6C0-3522F40FDD07}" type="pres">
      <dgm:prSet presAssocID="{CCF9D8DE-EEE5-409D-9921-21D6BFAC2034}" presName="Accent" presStyleLbl="alignNode1" presStyleIdx="1" presStyleCnt="3"/>
      <dgm:spPr/>
    </dgm:pt>
    <dgm:pt modelId="{F193F779-C808-42E5-A947-E96396B74920}" type="pres">
      <dgm:prSet presAssocID="{CCF9D8DE-EEE5-409D-9921-21D6BFAC2034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0113B-B82B-4FC3-AFAB-A68E2060B22F}" type="pres">
      <dgm:prSet presAssocID="{CCF9D8DE-EEE5-409D-9921-21D6BFAC2034}" presName="Parent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9503F-0F28-4006-9F50-FF412CA69595}" type="pres">
      <dgm:prSet presAssocID="{47D5F7E9-7611-4F23-ACBA-A5B26B36C907}" presName="sibTrans" presStyleCnt="0"/>
      <dgm:spPr/>
    </dgm:pt>
    <dgm:pt modelId="{3B85D42D-D427-45C1-BCFA-29E051B6674C}" type="pres">
      <dgm:prSet presAssocID="{931D6F03-EFBF-435D-83B2-4749DC61D3D9}" presName="composite" presStyleCnt="0"/>
      <dgm:spPr/>
    </dgm:pt>
    <dgm:pt modelId="{EEE40BD8-D675-49F3-9A95-ABB01D1E31D9}" type="pres">
      <dgm:prSet presAssocID="{931D6F03-EFBF-435D-83B2-4749DC61D3D9}" presName="BackAccent" presStyleLbl="bgShp" presStyleIdx="2" presStyleCnt="3"/>
      <dgm:spPr/>
    </dgm:pt>
    <dgm:pt modelId="{FEC5A479-20E0-41E6-84F1-15B673DA8049}" type="pres">
      <dgm:prSet presAssocID="{931D6F03-EFBF-435D-83B2-4749DC61D3D9}" presName="Accent" presStyleLbl="alignNode1" presStyleIdx="2" presStyleCnt="3"/>
      <dgm:spPr/>
    </dgm:pt>
    <dgm:pt modelId="{992C415A-D870-40CC-BB70-754AF3F05F40}" type="pres">
      <dgm:prSet presAssocID="{931D6F03-EFBF-435D-83B2-4749DC61D3D9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8F748-D565-4A73-BCC4-35423E2F1BAB}" type="pres">
      <dgm:prSet presAssocID="{931D6F03-EFBF-435D-83B2-4749DC61D3D9}" presName="Parent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1F8176-BED2-4161-942B-6D69C5098EB3}" type="presOf" srcId="{931D6F03-EFBF-435D-83B2-4749DC61D3D9}" destId="{DC78F748-D565-4A73-BCC4-35423E2F1BAB}" srcOrd="0" destOrd="0" presId="urn:microsoft.com/office/officeart/2008/layout/IncreasingCircleProcess"/>
    <dgm:cxn modelId="{89AA878B-8F30-4469-B1AF-08B72776D00E}" srcId="{E8A98C53-E206-47C2-A019-81C9FD2A618A}" destId="{CCF9D8DE-EEE5-409D-9921-21D6BFAC2034}" srcOrd="1" destOrd="0" parTransId="{22B2AB26-E603-49BB-835D-159B5D75BB58}" sibTransId="{47D5F7E9-7611-4F23-ACBA-A5B26B36C907}"/>
    <dgm:cxn modelId="{840102AC-8DE4-48A6-874B-6218FA8A1236}" type="presOf" srcId="{E8A98C53-E206-47C2-A019-81C9FD2A618A}" destId="{DD75698F-D29D-41BF-AA51-AA861B60F980}" srcOrd="0" destOrd="0" presId="urn:microsoft.com/office/officeart/2008/layout/IncreasingCircleProcess"/>
    <dgm:cxn modelId="{FFFCC215-05AC-4C44-AE71-11E85AE68FF7}" type="presOf" srcId="{FD57E4DE-0761-40B0-9C88-71CE2F3680CC}" destId="{D8CFF222-091A-4D48-B154-F1A2EEB7668B}" srcOrd="0" destOrd="0" presId="urn:microsoft.com/office/officeart/2008/layout/IncreasingCircleProcess"/>
    <dgm:cxn modelId="{E18EB87A-6057-4D56-BF54-915315096E07}" srcId="{E8A98C53-E206-47C2-A019-81C9FD2A618A}" destId="{931D6F03-EFBF-435D-83B2-4749DC61D3D9}" srcOrd="2" destOrd="0" parTransId="{B0158114-D8B6-4337-B39C-3DFCBEECA3B1}" sibTransId="{3C3BC7C6-760E-4076-9F1B-7D527688E041}"/>
    <dgm:cxn modelId="{0212CD26-2F10-4467-8236-AD9D4045FAEC}" type="presOf" srcId="{5CA60C61-3173-4CEC-86F3-6C18E7B292BF}" destId="{F193F779-C808-42E5-A947-E96396B74920}" srcOrd="0" destOrd="0" presId="urn:microsoft.com/office/officeart/2008/layout/IncreasingCircleProcess"/>
    <dgm:cxn modelId="{141E7F97-6712-447B-B12A-7E0F31B0C003}" srcId="{FD57E4DE-0761-40B0-9C88-71CE2F3680CC}" destId="{F5F2D110-5E15-4875-8C4B-8AEA6C44DE07}" srcOrd="0" destOrd="0" parTransId="{81989718-FF9D-4E18-AF61-8AD1D9AB0FB5}" sibTransId="{4938B760-86AC-4B10-8043-93C115641A28}"/>
    <dgm:cxn modelId="{BD67B6A2-ABB8-4DBF-B677-739F4B4D0CF1}" type="presOf" srcId="{F5F2D110-5E15-4875-8C4B-8AEA6C44DE07}" destId="{C21BB165-9DBE-43E9-A3EE-9CA66B873793}" srcOrd="0" destOrd="0" presId="urn:microsoft.com/office/officeart/2008/layout/IncreasingCircleProcess"/>
    <dgm:cxn modelId="{3AF432B6-26A1-43A5-90CF-2BCB4512E8B2}" srcId="{E8A98C53-E206-47C2-A019-81C9FD2A618A}" destId="{FD57E4DE-0761-40B0-9C88-71CE2F3680CC}" srcOrd="0" destOrd="0" parTransId="{DC5D4244-A22F-4270-B81D-012A8C7D9C07}" sibTransId="{9BDEA662-A2AF-439F-9659-D45999BA5BE1}"/>
    <dgm:cxn modelId="{3AB9803B-9B63-446D-8D3F-9A0FF75F9187}" srcId="{CCF9D8DE-EEE5-409D-9921-21D6BFAC2034}" destId="{5CA60C61-3173-4CEC-86F3-6C18E7B292BF}" srcOrd="0" destOrd="0" parTransId="{F916A27F-020B-4E1F-9648-27404ECF931C}" sibTransId="{0566D73E-A74D-407B-BE87-F167A8F2259A}"/>
    <dgm:cxn modelId="{A6ACF663-61CD-49F4-A218-6B6F1D2A9BE9}" type="presOf" srcId="{CCF9D8DE-EEE5-409D-9921-21D6BFAC2034}" destId="{3BD0113B-B82B-4FC3-AFAB-A68E2060B22F}" srcOrd="0" destOrd="0" presId="urn:microsoft.com/office/officeart/2008/layout/IncreasingCircleProcess"/>
    <dgm:cxn modelId="{DA2652C4-53F8-4E37-A88B-0B2C5021334C}" type="presParOf" srcId="{DD75698F-D29D-41BF-AA51-AA861B60F980}" destId="{11DE246E-14CD-4772-A208-F6A639B03DD3}" srcOrd="0" destOrd="0" presId="urn:microsoft.com/office/officeart/2008/layout/IncreasingCircleProcess"/>
    <dgm:cxn modelId="{2509C0A6-9DF1-46DD-AAD3-F8C04A1BB531}" type="presParOf" srcId="{11DE246E-14CD-4772-A208-F6A639B03DD3}" destId="{AEC39D99-3672-432D-8A15-DD6B764DE32D}" srcOrd="0" destOrd="0" presId="urn:microsoft.com/office/officeart/2008/layout/IncreasingCircleProcess"/>
    <dgm:cxn modelId="{2C4D5B64-EEA1-4DF0-B875-D0D73CBD1F3C}" type="presParOf" srcId="{11DE246E-14CD-4772-A208-F6A639B03DD3}" destId="{146B2DA7-DC43-4868-821E-FE7C93576AD3}" srcOrd="1" destOrd="0" presId="urn:microsoft.com/office/officeart/2008/layout/IncreasingCircleProcess"/>
    <dgm:cxn modelId="{807ADC1E-EAA4-468B-A4B0-76CA665E9E60}" type="presParOf" srcId="{11DE246E-14CD-4772-A208-F6A639B03DD3}" destId="{C21BB165-9DBE-43E9-A3EE-9CA66B873793}" srcOrd="2" destOrd="0" presId="urn:microsoft.com/office/officeart/2008/layout/IncreasingCircleProcess"/>
    <dgm:cxn modelId="{C79D06B1-5A5A-4BB0-985C-76298FA8F788}" type="presParOf" srcId="{11DE246E-14CD-4772-A208-F6A639B03DD3}" destId="{D8CFF222-091A-4D48-B154-F1A2EEB7668B}" srcOrd="3" destOrd="0" presId="urn:microsoft.com/office/officeart/2008/layout/IncreasingCircleProcess"/>
    <dgm:cxn modelId="{5F7BBCD4-C3FD-4FA0-8CB5-BFD7737C9DDB}" type="presParOf" srcId="{DD75698F-D29D-41BF-AA51-AA861B60F980}" destId="{FAE89B9F-D856-44CA-9187-BF24A96C6656}" srcOrd="1" destOrd="0" presId="urn:microsoft.com/office/officeart/2008/layout/IncreasingCircleProcess"/>
    <dgm:cxn modelId="{A07AF1B2-CEC7-4117-AF8C-43B56F115E57}" type="presParOf" srcId="{DD75698F-D29D-41BF-AA51-AA861B60F980}" destId="{C9D02049-1982-4955-A28A-B67E9FD334ED}" srcOrd="2" destOrd="0" presId="urn:microsoft.com/office/officeart/2008/layout/IncreasingCircleProcess"/>
    <dgm:cxn modelId="{3A6F47DB-B01A-40DE-B34D-DFCD26B38A26}" type="presParOf" srcId="{C9D02049-1982-4955-A28A-B67E9FD334ED}" destId="{FFB1AEB1-4D05-4675-9825-DCC8F5B766E7}" srcOrd="0" destOrd="0" presId="urn:microsoft.com/office/officeart/2008/layout/IncreasingCircleProcess"/>
    <dgm:cxn modelId="{A3BFEC07-A1A3-462E-ADFA-692BA0913D09}" type="presParOf" srcId="{C9D02049-1982-4955-A28A-B67E9FD334ED}" destId="{93C52A4A-0E34-4209-B6C0-3522F40FDD07}" srcOrd="1" destOrd="0" presId="urn:microsoft.com/office/officeart/2008/layout/IncreasingCircleProcess"/>
    <dgm:cxn modelId="{915758DF-40F6-407B-B2CD-9D95CBC7E11B}" type="presParOf" srcId="{C9D02049-1982-4955-A28A-B67E9FD334ED}" destId="{F193F779-C808-42E5-A947-E96396B74920}" srcOrd="2" destOrd="0" presId="urn:microsoft.com/office/officeart/2008/layout/IncreasingCircleProcess"/>
    <dgm:cxn modelId="{F09200D1-44D6-405C-AE8B-6906F7B99AB6}" type="presParOf" srcId="{C9D02049-1982-4955-A28A-B67E9FD334ED}" destId="{3BD0113B-B82B-4FC3-AFAB-A68E2060B22F}" srcOrd="3" destOrd="0" presId="urn:microsoft.com/office/officeart/2008/layout/IncreasingCircleProcess"/>
    <dgm:cxn modelId="{B7C33031-89DF-45BB-8EEE-975EC1034D4B}" type="presParOf" srcId="{DD75698F-D29D-41BF-AA51-AA861B60F980}" destId="{2109503F-0F28-4006-9F50-FF412CA69595}" srcOrd="3" destOrd="0" presId="urn:microsoft.com/office/officeart/2008/layout/IncreasingCircleProcess"/>
    <dgm:cxn modelId="{AAA03865-5D54-4D53-9A2C-7EDB09BD1336}" type="presParOf" srcId="{DD75698F-D29D-41BF-AA51-AA861B60F980}" destId="{3B85D42D-D427-45C1-BCFA-29E051B6674C}" srcOrd="4" destOrd="0" presId="urn:microsoft.com/office/officeart/2008/layout/IncreasingCircleProcess"/>
    <dgm:cxn modelId="{9AF9120F-19F0-4DAA-B635-F09742B26B67}" type="presParOf" srcId="{3B85D42D-D427-45C1-BCFA-29E051B6674C}" destId="{EEE40BD8-D675-49F3-9A95-ABB01D1E31D9}" srcOrd="0" destOrd="0" presId="urn:microsoft.com/office/officeart/2008/layout/IncreasingCircleProcess"/>
    <dgm:cxn modelId="{55119D05-610F-4A60-8328-F1427EE681AE}" type="presParOf" srcId="{3B85D42D-D427-45C1-BCFA-29E051B6674C}" destId="{FEC5A479-20E0-41E6-84F1-15B673DA8049}" srcOrd="1" destOrd="0" presId="urn:microsoft.com/office/officeart/2008/layout/IncreasingCircleProcess"/>
    <dgm:cxn modelId="{0F8776BD-0C2B-496C-ABA4-1EED62102CF5}" type="presParOf" srcId="{3B85D42D-D427-45C1-BCFA-29E051B6674C}" destId="{992C415A-D870-40CC-BB70-754AF3F05F40}" srcOrd="2" destOrd="0" presId="urn:microsoft.com/office/officeart/2008/layout/IncreasingCircleProcess"/>
    <dgm:cxn modelId="{58D01697-8BE8-4B7C-AB3A-53863C89738F}" type="presParOf" srcId="{3B85D42D-D427-45C1-BCFA-29E051B6674C}" destId="{DC78F748-D565-4A73-BCC4-35423E2F1BA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6DBA8-B8BF-4D9D-BD86-8A7674170DC4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DCBED-C656-4D1A-9500-757DB39E4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8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0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59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1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94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77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97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8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3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54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9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88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85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20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13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94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2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5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8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1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6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3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0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CBED-C656-4D1A-9500-757DB39E43C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4961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1" y="2286003"/>
            <a:ext cx="8240299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1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97649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85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30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9780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0"/>
            <a:ext cx="12230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0"/>
            <a:ext cx="57912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42400" y="5334000"/>
            <a:ext cx="2844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6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64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3"/>
            <a:ext cx="53848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3"/>
            <a:ext cx="53848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73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9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9" y="2174875"/>
            <a:ext cx="5389033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6246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3050"/>
            <a:ext cx="4011084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3"/>
            <a:ext cx="6815667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1435103"/>
            <a:ext cx="4011084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87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8069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3970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41"/>
            <a:ext cx="7823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4670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274638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1600203"/>
            <a:ext cx="1076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B0A71CB-43AA-456D-A832-C407AECF830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F15E8927-0101-493A-BAE1-F73093E18526}" type="slidenum">
              <a:rPr lang="ru-RU" smtClean="0"/>
              <a:t>‹#›</a:t>
            </a:fld>
            <a:endParaRPr lang="ru-RU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09538"/>
            <a:ext cx="109220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6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Layout" Target="../slideLayouts/slideLayout11.xml"/><Relationship Id="rId16" Type="http://schemas.openxmlformats.org/officeDocument/2006/relationships/diagramQuickStyle" Target="../diagrams/quickStyle3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/>
              <a:t>Оценка сформированности метапредметных учебных действий при работе над проектами </a:t>
            </a:r>
            <a:br>
              <a:rPr lang="ru-RU" sz="2800" dirty="0"/>
            </a:br>
            <a:r>
              <a:rPr lang="ru-RU" sz="2800" dirty="0"/>
              <a:t>на уроках </a:t>
            </a:r>
            <a:r>
              <a:rPr lang="ru-RU" sz="2800" dirty="0" smtClean="0"/>
              <a:t>географии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13760" y="146304"/>
            <a:ext cx="764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ОГБОУ ДПО «Костромской областной институт развития образования»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8928" y="5230368"/>
            <a:ext cx="295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Л.И. Воронцова,</a:t>
            </a:r>
          </a:p>
          <a:p>
            <a:pPr algn="r"/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оцент кафедры развития профессионального образования 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4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91744430"/>
              </p:ext>
            </p:extLst>
          </p:nvPr>
        </p:nvGraphicFramePr>
        <p:xfrm>
          <a:off x="1373632" y="670898"/>
          <a:ext cx="102331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4407624"/>
              </p:ext>
            </p:extLst>
          </p:nvPr>
        </p:nvGraphicFramePr>
        <p:xfrm>
          <a:off x="1373632" y="2665814"/>
          <a:ext cx="102331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8723959"/>
              </p:ext>
            </p:extLst>
          </p:nvPr>
        </p:nvGraphicFramePr>
        <p:xfrm>
          <a:off x="1373632" y="4377690"/>
          <a:ext cx="102331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82880"/>
            <a:ext cx="924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Время отметок наблюдений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62784" y="853440"/>
            <a:ext cx="2011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81472" y="987552"/>
            <a:ext cx="2584704" cy="24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43328" y="2962656"/>
            <a:ext cx="2523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81472" y="2987040"/>
            <a:ext cx="25847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157984" y="4706112"/>
            <a:ext cx="2718816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5859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31950"/>
          <a:stretch/>
        </p:blipFill>
        <p:spPr>
          <a:xfrm>
            <a:off x="1780155" y="1165418"/>
            <a:ext cx="8046596" cy="19751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155" y="3551667"/>
            <a:ext cx="7990927" cy="284913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326624" y="1255776"/>
            <a:ext cx="1865376" cy="1487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Отмечается в первые 10- 15 мин.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633728" y="97536"/>
            <a:ext cx="879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Планирование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94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794" y="1341121"/>
            <a:ext cx="7006324" cy="1814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11960"/>
          <a:stretch/>
        </p:blipFill>
        <p:spPr>
          <a:xfrm>
            <a:off x="2319794" y="3572256"/>
            <a:ext cx="7073265" cy="2966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7024" y="280416"/>
            <a:ext cx="933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Распределение заданий и обязанностей по выполнению проекта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9753600" y="858488"/>
            <a:ext cx="2048256" cy="1592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Отмечается через 25-30 мин.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90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632" y="1514094"/>
            <a:ext cx="6762750" cy="217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9632" y="207264"/>
            <a:ext cx="747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Соответствие исполнения проекта плану</a:t>
            </a:r>
          </a:p>
        </p:txBody>
      </p:sp>
      <p:sp>
        <p:nvSpPr>
          <p:cNvPr id="4" name="Овал 3"/>
          <p:cNvSpPr/>
          <p:nvPr/>
        </p:nvSpPr>
        <p:spPr>
          <a:xfrm>
            <a:off x="9582912" y="668929"/>
            <a:ext cx="2011680" cy="1659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Отмечается через 25-30 мин.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908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520" y="1048512"/>
            <a:ext cx="7125203" cy="2210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19661"/>
          <a:stretch/>
        </p:blipFill>
        <p:spPr>
          <a:xfrm>
            <a:off x="1579435" y="3925824"/>
            <a:ext cx="7257288" cy="20717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96299" y="207264"/>
            <a:ext cx="78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Контроль продвижения по заданию</a:t>
            </a:r>
          </a:p>
        </p:txBody>
      </p:sp>
      <p:sp>
        <p:nvSpPr>
          <p:cNvPr id="5" name="Овал 4"/>
          <p:cNvSpPr/>
          <p:nvPr/>
        </p:nvSpPr>
        <p:spPr>
          <a:xfrm>
            <a:off x="9595104" y="668929"/>
            <a:ext cx="1938528" cy="1598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Отмечается через 30-35 мин.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48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1076" y="513326"/>
            <a:ext cx="381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Представление результатов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5930"/>
          <a:stretch/>
        </p:blipFill>
        <p:spPr>
          <a:xfrm>
            <a:off x="1902523" y="2499360"/>
            <a:ext cx="8497965" cy="220675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643872" y="646176"/>
            <a:ext cx="1962912" cy="1621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Отмечается в </a:t>
            </a:r>
            <a:r>
              <a:rPr lang="ru-RU" dirty="0"/>
              <a:t>последние 10-15 мин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78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928" y="947165"/>
            <a:ext cx="7962519" cy="2248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928" y="3706369"/>
            <a:ext cx="8037655" cy="2648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8944" y="195072"/>
            <a:ext cx="721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Конфликты и их разрешение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10094977" y="353568"/>
            <a:ext cx="1889760" cy="165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Отмечается в последние 5 мин.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101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23" y="481203"/>
            <a:ext cx="6225913" cy="1701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47" y="2350605"/>
            <a:ext cx="6130663" cy="2354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473" y="4873372"/>
            <a:ext cx="6035413" cy="19399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5087" y="82132"/>
            <a:ext cx="714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Особенности поведения и коммуникации ученика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7025" y="692493"/>
            <a:ext cx="1889760" cy="165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Отмечается в последние 5 мин.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049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5876"/>
          <a:stretch/>
        </p:blipFill>
        <p:spPr>
          <a:xfrm>
            <a:off x="1708975" y="1645920"/>
            <a:ext cx="7925223" cy="2292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4931" y="415790"/>
            <a:ext cx="368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Результаты голосования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634198" y="633984"/>
            <a:ext cx="2009162" cy="1706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Отмечаются после голосования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501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146" y="182880"/>
            <a:ext cx="6075070" cy="6291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181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47767" y="528067"/>
            <a:ext cx="10732934" cy="2349500"/>
            <a:chOff x="270" y="672"/>
            <a:chExt cx="5402" cy="14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0" y="1211"/>
              <a:ext cx="5402" cy="941"/>
              <a:chOff x="1932" y="3343"/>
              <a:chExt cx="9139" cy="1441"/>
            </a:xfrm>
          </p:grpSpPr>
          <p:sp>
            <p:nvSpPr>
              <p:cNvPr id="15369" name="AutoShape 4"/>
              <p:cNvSpPr>
                <a:spLocks noChangeArrowheads="1"/>
              </p:cNvSpPr>
              <p:nvPr/>
            </p:nvSpPr>
            <p:spPr bwMode="auto">
              <a:xfrm>
                <a:off x="1932" y="3824"/>
                <a:ext cx="1980" cy="9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 eaLnBrk="0" hangingPunct="0"/>
                <a:r>
                  <a:rPr lang="ru-RU" altLang="ru-RU" sz="2000" dirty="0"/>
                  <a:t> </a:t>
                </a:r>
                <a:endParaRPr lang="ru-RU" altLang="ru-RU" sz="2000" dirty="0" smtClean="0"/>
              </a:p>
              <a:p>
                <a:pPr eaLnBrk="0" hangingPunct="0"/>
                <a:r>
                  <a:rPr lang="ru-RU" altLang="ru-RU" sz="2000" dirty="0" smtClean="0">
                    <a:solidFill>
                      <a:srgbClr val="000099"/>
                    </a:solidFill>
                    <a:cs typeface="Times New Roman" pitchFamily="18" charset="0"/>
                  </a:rPr>
                  <a:t>ЛИЧНОСТНЫЕ </a:t>
                </a:r>
                <a:endParaRPr lang="ru-RU" altLang="ru-RU" sz="2000" dirty="0">
                  <a:solidFill>
                    <a:srgbClr val="0000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5370" name="AutoShape 5"/>
              <p:cNvSpPr>
                <a:spLocks noChangeArrowheads="1"/>
              </p:cNvSpPr>
              <p:nvPr/>
            </p:nvSpPr>
            <p:spPr bwMode="auto">
              <a:xfrm>
                <a:off x="3988" y="3824"/>
                <a:ext cx="2384" cy="9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 algn="ctr" eaLnBrk="0" hangingPunct="0"/>
                <a:endParaRPr lang="ru-RU" altLang="ru-RU" sz="2000" dirty="0" smtClean="0">
                  <a:solidFill>
                    <a:srgbClr val="000099"/>
                  </a:solidFill>
                  <a:cs typeface="Times New Roman" pitchFamily="18" charset="0"/>
                </a:endParaRP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99"/>
                    </a:solidFill>
                    <a:cs typeface="Times New Roman" pitchFamily="18" charset="0"/>
                  </a:rPr>
                  <a:t>ПОЗНАВАТЕЛЬНЫЕ</a:t>
                </a:r>
                <a:endParaRPr lang="ru-RU" altLang="ru-RU" sz="2000" dirty="0">
                  <a:solidFill>
                    <a:srgbClr val="0000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5371" name="AutoShape 6"/>
              <p:cNvSpPr>
                <a:spLocks noChangeArrowheads="1"/>
              </p:cNvSpPr>
              <p:nvPr/>
            </p:nvSpPr>
            <p:spPr bwMode="auto">
              <a:xfrm>
                <a:off x="6561" y="3797"/>
                <a:ext cx="2340" cy="9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 algn="ctr" eaLnBrk="0" hangingPunct="0"/>
                <a:endParaRPr lang="ru-RU" altLang="ru-RU" sz="2000" dirty="0" smtClean="0">
                  <a:solidFill>
                    <a:srgbClr val="000099"/>
                  </a:solidFill>
                  <a:cs typeface="Times New Roman" pitchFamily="18" charset="0"/>
                </a:endParaRP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99"/>
                    </a:solidFill>
                    <a:cs typeface="Times New Roman" pitchFamily="18" charset="0"/>
                  </a:rPr>
                  <a:t>КОММУНИКАТИВНЫЕ</a:t>
                </a:r>
                <a:endParaRPr lang="ru-RU" altLang="ru-RU" sz="2000" dirty="0">
                  <a:solidFill>
                    <a:srgbClr val="0000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5372" name="AutoShape 7"/>
              <p:cNvSpPr>
                <a:spLocks noChangeArrowheads="1"/>
              </p:cNvSpPr>
              <p:nvPr/>
            </p:nvSpPr>
            <p:spPr bwMode="auto">
              <a:xfrm>
                <a:off x="9091" y="3756"/>
                <a:ext cx="1980" cy="9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 eaLnBrk="0" hangingPunct="0"/>
                <a:r>
                  <a:rPr lang="ru-RU" altLang="ru-RU" sz="2000" dirty="0"/>
                  <a:t> </a:t>
                </a:r>
                <a:endParaRPr lang="ru-RU" altLang="ru-RU" sz="2000" dirty="0" smtClean="0"/>
              </a:p>
              <a:p>
                <a:pPr eaLnBrk="0" hangingPunct="0"/>
                <a:r>
                  <a:rPr lang="ru-RU" altLang="ru-RU" sz="2000" dirty="0" smtClean="0">
                    <a:solidFill>
                      <a:srgbClr val="000099"/>
                    </a:solidFill>
                    <a:cs typeface="Times New Roman" pitchFamily="18" charset="0"/>
                  </a:rPr>
                  <a:t>РЕГУЛЯТИВНЫЕ</a:t>
                </a:r>
                <a:endParaRPr lang="ru-RU" altLang="ru-RU" sz="2000" dirty="0">
                  <a:solidFill>
                    <a:srgbClr val="0000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5373" name="Line 8"/>
              <p:cNvSpPr>
                <a:spLocks noChangeShapeType="1"/>
              </p:cNvSpPr>
              <p:nvPr/>
            </p:nvSpPr>
            <p:spPr bwMode="auto">
              <a:xfrm flipH="1">
                <a:off x="3455" y="3412"/>
                <a:ext cx="533" cy="3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Line 9"/>
              <p:cNvSpPr>
                <a:spLocks noChangeShapeType="1"/>
              </p:cNvSpPr>
              <p:nvPr/>
            </p:nvSpPr>
            <p:spPr bwMode="auto">
              <a:xfrm flipH="1">
                <a:off x="5131" y="3412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Line 10"/>
              <p:cNvSpPr>
                <a:spLocks noChangeShapeType="1"/>
              </p:cNvSpPr>
              <p:nvPr/>
            </p:nvSpPr>
            <p:spPr bwMode="auto">
              <a:xfrm>
                <a:off x="7492" y="3412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6" name="Line 11"/>
              <p:cNvSpPr>
                <a:spLocks noChangeShapeType="1"/>
              </p:cNvSpPr>
              <p:nvPr/>
            </p:nvSpPr>
            <p:spPr bwMode="auto">
              <a:xfrm>
                <a:off x="8710" y="3343"/>
                <a:ext cx="90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68" name="AutoShape 12"/>
            <p:cNvSpPr>
              <a:spLocks noChangeArrowheads="1"/>
            </p:cNvSpPr>
            <p:nvPr/>
          </p:nvSpPr>
          <p:spPr bwMode="auto">
            <a:xfrm>
              <a:off x="1344" y="672"/>
              <a:ext cx="3120" cy="49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/>
              <a:r>
                <a:rPr lang="ru-RU" altLang="ru-RU" sz="2400" b="1" dirty="0">
                  <a:solidFill>
                    <a:schemeClr val="bg1"/>
                  </a:solidFill>
                  <a:cs typeface="Times New Roman" pitchFamily="18" charset="0"/>
                </a:rPr>
                <a:t>Система УУД</a:t>
              </a:r>
            </a:p>
          </p:txBody>
        </p:sp>
      </p:grpSp>
      <p:sp>
        <p:nvSpPr>
          <p:cNvPr id="28" name="Rectangle 20"/>
          <p:cNvSpPr txBox="1">
            <a:spLocks noChangeArrowheads="1"/>
          </p:cNvSpPr>
          <p:nvPr/>
        </p:nvSpPr>
        <p:spPr>
          <a:xfrm>
            <a:off x="1037919" y="3370578"/>
            <a:ext cx="10692383" cy="1966912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endParaRPr lang="ru-RU" sz="2000" kern="0" dirty="0" smtClean="0">
              <a:solidFill>
                <a:srgbClr val="FF99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Регулятивные </a:t>
            </a:r>
            <a:r>
              <a:rPr lang="ru-RU" sz="2000" kern="0" dirty="0" smtClean="0"/>
              <a:t> </a:t>
            </a:r>
            <a:r>
              <a:rPr lang="ru-RU" sz="2000" kern="0" dirty="0">
                <a:solidFill>
                  <a:srgbClr val="080808"/>
                </a:solidFill>
              </a:rPr>
              <a:t>- обеспечивают организацию учебной деятельности </a:t>
            </a:r>
            <a:endParaRPr lang="ru-RU" sz="2000" kern="0" dirty="0" smtClean="0">
              <a:solidFill>
                <a:srgbClr val="080808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2000" b="1" kern="0" dirty="0">
                <a:solidFill>
                  <a:srgbClr val="C00000"/>
                </a:solidFill>
              </a:rPr>
              <a:t>Коммуникативные</a:t>
            </a:r>
            <a:r>
              <a:rPr lang="ru-RU" sz="2000" kern="0" dirty="0"/>
              <a:t> </a:t>
            </a:r>
            <a:r>
              <a:rPr lang="ru-RU" sz="2000" kern="0" dirty="0">
                <a:solidFill>
                  <a:srgbClr val="080808"/>
                </a:solidFill>
              </a:rPr>
              <a:t>- ориентация учащихся на позиции партнеров по общению или деятельности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2000" b="1" kern="0" dirty="0">
                <a:solidFill>
                  <a:srgbClr val="C00000"/>
                </a:solidFill>
              </a:rPr>
              <a:t>Познавательные</a:t>
            </a:r>
            <a:r>
              <a:rPr lang="ru-RU" sz="2000" kern="0" dirty="0"/>
              <a:t> </a:t>
            </a:r>
            <a:r>
              <a:rPr lang="ru-RU" sz="2000" kern="0" dirty="0">
                <a:solidFill>
                  <a:srgbClr val="080808"/>
                </a:solidFill>
              </a:rPr>
              <a:t>– …поиск информации… установление связей и отношений… преобразование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2000" b="1" kern="0" dirty="0">
                <a:solidFill>
                  <a:srgbClr val="C00000"/>
                </a:solidFill>
              </a:rPr>
              <a:t>Личностные</a:t>
            </a:r>
            <a:r>
              <a:rPr lang="ru-RU" sz="2000" kern="0" dirty="0"/>
              <a:t> </a:t>
            </a:r>
            <a:r>
              <a:rPr lang="ru-RU" sz="2000" kern="0" dirty="0">
                <a:solidFill>
                  <a:srgbClr val="080808"/>
                </a:solidFill>
              </a:rPr>
              <a:t>- ценностно-смысловая ориентация учащихся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endParaRPr lang="ru-RU" sz="2000" kern="0" dirty="0">
              <a:solidFill>
                <a:srgbClr val="080808"/>
              </a:solidFill>
            </a:endParaRPr>
          </a:p>
        </p:txBody>
      </p:sp>
      <p:sp>
        <p:nvSpPr>
          <p:cNvPr id="15" name="Rectangle 20"/>
          <p:cNvSpPr txBox="1">
            <a:spLocks noChangeArrowheads="1"/>
          </p:cNvSpPr>
          <p:nvPr/>
        </p:nvSpPr>
        <p:spPr>
          <a:xfrm>
            <a:off x="8892303" y="5531251"/>
            <a:ext cx="2788398" cy="1323318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SzPct val="80000"/>
              <a:defRPr/>
            </a:pPr>
            <a:r>
              <a:rPr lang="ru-RU" sz="1600" b="1" kern="0" dirty="0" smtClean="0">
                <a:solidFill>
                  <a:schemeClr val="tx2"/>
                </a:solidFill>
              </a:rPr>
              <a:t>Методы сбора информации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Анкетирование</a:t>
            </a:r>
            <a:endParaRPr lang="ru-RU" sz="1600" kern="0" dirty="0" smtClean="0">
              <a:solidFill>
                <a:srgbClr val="080808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Тестирование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Наблюдение</a:t>
            </a:r>
            <a:endParaRPr lang="ru-RU" sz="1600" kern="0" dirty="0">
              <a:solidFill>
                <a:srgbClr val="080808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Беседа</a:t>
            </a:r>
          </a:p>
        </p:txBody>
      </p:sp>
      <p:sp>
        <p:nvSpPr>
          <p:cNvPr id="16" name="Rectangle 20"/>
          <p:cNvSpPr txBox="1">
            <a:spLocks noChangeArrowheads="1"/>
          </p:cNvSpPr>
          <p:nvPr/>
        </p:nvSpPr>
        <p:spPr>
          <a:xfrm>
            <a:off x="1037919" y="5482969"/>
            <a:ext cx="3985185" cy="1323319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SzPct val="80000"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Стадии </a:t>
            </a:r>
            <a:r>
              <a:rPr lang="ru-RU" sz="1600" b="1" dirty="0">
                <a:solidFill>
                  <a:schemeClr val="tx2"/>
                </a:solidFill>
              </a:rPr>
              <a:t>представления результатов </a:t>
            </a:r>
            <a:r>
              <a:rPr lang="ru-RU" sz="1600" b="1" dirty="0" smtClean="0">
                <a:solidFill>
                  <a:schemeClr val="tx2"/>
                </a:solidFill>
              </a:rPr>
              <a:t>образования</a:t>
            </a:r>
            <a:endParaRPr lang="ru-RU" sz="1600" b="1" kern="0" dirty="0" smtClean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dirty="0">
                <a:solidFill>
                  <a:srgbClr val="C00000"/>
                </a:solidFill>
              </a:rPr>
              <a:t>Планируемые результаты </a:t>
            </a:r>
            <a:endParaRPr lang="ru-RU" sz="1600" b="1" kern="0" dirty="0" smtClean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dirty="0">
                <a:solidFill>
                  <a:srgbClr val="C00000"/>
                </a:solidFill>
              </a:rPr>
              <a:t>Реализуемые результаты </a:t>
            </a:r>
            <a:r>
              <a:rPr lang="ru-RU" sz="1600" b="1" dirty="0" smtClean="0">
                <a:solidFill>
                  <a:srgbClr val="C00000"/>
                </a:solidFill>
              </a:rPr>
              <a:t>обучения</a:t>
            </a:r>
            <a:endParaRPr lang="ru-RU" sz="1600" b="1" kern="0" dirty="0" smtClean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dirty="0">
                <a:solidFill>
                  <a:srgbClr val="C00000"/>
                </a:solidFill>
              </a:rPr>
              <a:t>Достигаемые результаты обучения </a:t>
            </a:r>
            <a:endParaRPr lang="ru-RU" sz="1600" b="1" kern="0" dirty="0">
              <a:solidFill>
                <a:srgbClr val="C00000"/>
              </a:solidFill>
            </a:endParaRPr>
          </a:p>
        </p:txBody>
      </p:sp>
      <p:sp>
        <p:nvSpPr>
          <p:cNvPr id="17" name="Rectangle 20"/>
          <p:cNvSpPr txBox="1">
            <a:spLocks noChangeArrowheads="1"/>
          </p:cNvSpPr>
          <p:nvPr/>
        </p:nvSpPr>
        <p:spPr>
          <a:xfrm>
            <a:off x="5205984" y="5482970"/>
            <a:ext cx="3274317" cy="1323318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SzPct val="80000"/>
              <a:defRPr/>
            </a:pPr>
            <a:r>
              <a:rPr lang="ru-RU" sz="1600" b="1" kern="0" dirty="0" smtClean="0">
                <a:solidFill>
                  <a:schemeClr val="tx2"/>
                </a:solidFill>
              </a:rPr>
              <a:t>Формы оценки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Стандартизированные письменные и устные работы</a:t>
            </a:r>
            <a:endParaRPr lang="ru-RU" sz="1600" kern="0" dirty="0" smtClean="0">
              <a:solidFill>
                <a:srgbClr val="080808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Проекты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Практические работы и др.</a:t>
            </a:r>
            <a:endParaRPr lang="ru-RU" sz="1600" kern="0" dirty="0">
              <a:solidFill>
                <a:srgbClr val="08080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498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21989"/>
          <a:stretch/>
        </p:blipFill>
        <p:spPr>
          <a:xfrm>
            <a:off x="1121664" y="1572768"/>
            <a:ext cx="10306050" cy="2622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1664" y="158496"/>
            <a:ext cx="976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Шкала критериальной накопительной текущей оценки обучающихся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021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910715"/>
            <a:ext cx="5781675" cy="4743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75" y="1910715"/>
            <a:ext cx="5457825" cy="2914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2192" y="1124045"/>
            <a:ext cx="432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ценка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сформированности у обучающегося действия контроля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9472" y="677769"/>
            <a:ext cx="56247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перечень формируемых УУД и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умений для оценки на учебном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занятии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зафиксированы в технологической карте урока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358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87" y="1316736"/>
            <a:ext cx="6275432" cy="5092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3023616" y="231648"/>
            <a:ext cx="665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Логинова О.Б. Познавательный проект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077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624" y="943517"/>
            <a:ext cx="10082783" cy="5542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254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0" y="564750"/>
            <a:ext cx="9267534" cy="5775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9354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064" y="129313"/>
            <a:ext cx="613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Коммуникативные </a:t>
            </a:r>
            <a:r>
              <a:rPr lang="ru-RU" b="1" dirty="0" smtClean="0">
                <a:solidFill>
                  <a:srgbClr val="CC3300"/>
                </a:solidFill>
              </a:rPr>
              <a:t>УУД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512" y="195084"/>
            <a:ext cx="3645408" cy="320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Общение и взаимодействие с партнерами по совместной деятельности или обмену информацией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100" dirty="0"/>
              <a:t>умение слушать и слышать друг друга; </a:t>
            </a:r>
          </a:p>
          <a:p>
            <a:pPr lvl="0"/>
            <a:r>
              <a:rPr lang="ru-RU" sz="1100" dirty="0"/>
              <a:t>умение с достаточно полнотой и точностью выражать свои мысли в соответствии с задачами и  условиями коммуникации; </a:t>
            </a:r>
          </a:p>
          <a:p>
            <a:pPr lvl="0"/>
            <a:r>
              <a:rPr lang="ru-RU" sz="1100" dirty="0"/>
              <a:t>умение адекватно использовать речевые средства для дискуссии и аргументации своей позиции; </a:t>
            </a:r>
          </a:p>
          <a:p>
            <a:pPr lvl="0"/>
            <a:r>
              <a:rPr lang="ru-RU" sz="1100" dirty="0"/>
              <a:t>умение представлять и сообщать в письменной и устной форме; </a:t>
            </a:r>
          </a:p>
          <a:p>
            <a:pPr lvl="0"/>
            <a:r>
              <a:rPr lang="ru-RU" sz="1100" dirty="0"/>
              <a:t>готовность спрашивать, интересоваться чужим мнением и высказывать свое, </a:t>
            </a:r>
          </a:p>
          <a:p>
            <a:pPr lvl="0"/>
            <a:r>
              <a:rPr lang="ru-RU" sz="1100" dirty="0"/>
              <a:t>умение вступать в диалог, а также участвовать в коллективном обсуждении проблем, владение монологической и диалогической формами речи в соответствии с грамматическими и синтаксическими нормами родного языка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15712" y="885396"/>
            <a:ext cx="3511296" cy="2339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Способность действовать с учетом позиции другого и уметь согласовывать свои действия предполагает</a:t>
            </a:r>
            <a:r>
              <a:rPr lang="ru-RU" sz="1200" dirty="0"/>
              <a:t>:</a:t>
            </a:r>
          </a:p>
          <a:p>
            <a:pPr lvl="0"/>
            <a:r>
              <a:rPr lang="ru-RU" sz="1100" dirty="0"/>
              <a:t>понимание возможности различных точек зрения, не совпадающих с собственной;</a:t>
            </a:r>
          </a:p>
          <a:p>
            <a:pPr lvl="0"/>
            <a:r>
              <a:rPr lang="ru-RU" sz="1100" dirty="0"/>
              <a:t>готовность к обсуждению разных точек зрения и выработке общей (групповой) позиции;</a:t>
            </a:r>
          </a:p>
          <a:p>
            <a:pPr lvl="0"/>
            <a:r>
              <a:rPr lang="ru-RU" sz="1100" dirty="0"/>
              <a:t>умение устанавливать и  сравнивать разные точки зрения прежде, чем принимать решения и делать выборы;</a:t>
            </a:r>
          </a:p>
          <a:p>
            <a:pPr lvl="0"/>
            <a:r>
              <a:rPr lang="ru-RU" sz="1100" dirty="0"/>
              <a:t>умение аргументировать свою точку зрения, спорить и отстаивать свою позицию не враждебным для оппонентов образом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048512" y="3828288"/>
            <a:ext cx="3718560" cy="30008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Организация и планирование учебного сотрудничества с учителем и сверстниками:</a:t>
            </a:r>
            <a:endParaRPr lang="ru-RU" sz="1200" dirty="0">
              <a:solidFill>
                <a:srgbClr val="002060"/>
              </a:solidFill>
            </a:endParaRPr>
          </a:p>
          <a:p>
            <a:pPr lvl="0"/>
            <a:r>
              <a:rPr lang="ru-RU" sz="1100" dirty="0"/>
              <a:t>определение цели и функций участников, способов взаимодействия; </a:t>
            </a:r>
          </a:p>
          <a:p>
            <a:pPr lvl="0"/>
            <a:r>
              <a:rPr lang="ru-RU" sz="1100" dirty="0"/>
              <a:t>планирование общих способов работы;</a:t>
            </a:r>
          </a:p>
          <a:p>
            <a:pPr lvl="0"/>
            <a:r>
              <a:rPr lang="ru-RU" sz="1100" dirty="0"/>
              <a:t>обеспечивать обмен знаниями между членами группы для принятия эффективных совместных решений; </a:t>
            </a:r>
          </a:p>
          <a:p>
            <a:pPr lvl="0"/>
            <a:r>
              <a:rPr lang="ru-RU" sz="1100" dirty="0"/>
              <a:t>способность брать на себя инициативу в организации совместного действия (деловое лидерство); </a:t>
            </a:r>
          </a:p>
          <a:p>
            <a:pPr lvl="0"/>
            <a:r>
              <a:rPr lang="ru-RU" sz="1100" dirty="0"/>
              <a:t>способность с помощью вопросов добывать недостающую информацию (познавательная инициативность); </a:t>
            </a:r>
          </a:p>
          <a:p>
            <a:pPr lvl="0"/>
            <a:r>
              <a:rPr lang="ru-RU" sz="1100" dirty="0"/>
              <a:t>разрешение конфликтов - выявление, идентификация проблемы, поиск и оценка альтернативных способов разрешения конфликта, принятие решения и его реализация; </a:t>
            </a:r>
          </a:p>
          <a:p>
            <a:pPr lvl="0"/>
            <a:r>
              <a:rPr lang="ru-RU" sz="1100" dirty="0"/>
              <a:t>управление поведением партнера – контроль, коррекция, оценка действий партнера, умение убеждать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315712" y="3828288"/>
            <a:ext cx="3425952" cy="2323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Работа </a:t>
            </a:r>
            <a:r>
              <a:rPr lang="ru-RU" sz="1200" b="1" dirty="0">
                <a:solidFill>
                  <a:srgbClr val="002060"/>
                </a:solidFill>
              </a:rPr>
              <a:t>в группе (включая ситуации учебного сотрудничества и проектные формы работы)</a:t>
            </a:r>
            <a:r>
              <a:rPr lang="ru-RU" sz="1200" dirty="0">
                <a:solidFill>
                  <a:srgbClr val="002060"/>
                </a:solidFill>
              </a:rPr>
              <a:t>: </a:t>
            </a:r>
          </a:p>
          <a:p>
            <a:pPr lvl="0"/>
            <a:r>
              <a:rPr lang="ru-RU" sz="1100" dirty="0"/>
              <a:t>умение устанавливать рабочие отношения, эффективно сотрудничать и способствовать продуктивной кооперации;</a:t>
            </a:r>
          </a:p>
          <a:p>
            <a:pPr lvl="0"/>
            <a:r>
              <a:rPr lang="ru-RU" sz="1100" dirty="0"/>
              <a:t>интегрироваться в группу сверстников и строить продуктивное взаимодействие со сверстниками и взрослыми; </a:t>
            </a:r>
          </a:p>
          <a:p>
            <a:pPr lvl="0"/>
            <a:r>
              <a:rPr lang="ru-RU" sz="1100" dirty="0"/>
              <a:t>обеспечивать бесконфликтную совместную работу в группе; </a:t>
            </a:r>
          </a:p>
          <a:p>
            <a:pPr lvl="0"/>
            <a:r>
              <a:rPr lang="ru-RU" sz="1100" dirty="0"/>
              <a:t>способность переводить конфликтную ситуацию в логический план и разрешать ее, как задачу — через анализ ее условий.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01328" y="158496"/>
            <a:ext cx="2767584" cy="2508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Следование морально-этическим и психологическим принципам общения и сотрудничества</a:t>
            </a:r>
            <a:r>
              <a:rPr lang="ru-RU" sz="1200" dirty="0">
                <a:solidFill>
                  <a:srgbClr val="002060"/>
                </a:solidFill>
              </a:rPr>
              <a:t>:</a:t>
            </a:r>
          </a:p>
          <a:p>
            <a:pPr lvl="0"/>
            <a:r>
              <a:rPr lang="ru-RU" sz="1100" dirty="0"/>
              <a:t>уважительное отношение к  партнерам, внимание к личности другого;</a:t>
            </a:r>
          </a:p>
          <a:p>
            <a:pPr lvl="0"/>
            <a:r>
              <a:rPr lang="ru-RU" sz="1100" dirty="0"/>
              <a:t>адекватное межличностное восприятие; </a:t>
            </a:r>
          </a:p>
          <a:p>
            <a:pPr lvl="0"/>
            <a:r>
              <a:rPr lang="ru-RU" sz="1100" dirty="0"/>
              <a:t>готовность адекватно реагировать на нужды других, в частности оказывать помощь и эмоциональную поддержку партнерам в процессе достижения общей цели совместной деятельности;</a:t>
            </a:r>
          </a:p>
          <a:p>
            <a:pPr lvl="0"/>
            <a:r>
              <a:rPr lang="ru-RU" sz="1100" dirty="0"/>
              <a:t>стремление устанавливать с доверительные отношения взаимопонимания, способность к </a:t>
            </a:r>
            <a:r>
              <a:rPr lang="ru-RU" sz="1100" dirty="0" err="1"/>
              <a:t>эмпатии</a:t>
            </a:r>
            <a:r>
              <a:rPr lang="ru-RU" sz="11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68384" y="2884349"/>
            <a:ext cx="2633472" cy="3877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Речевые действий, которые направлены, прежде всего, на регуляцию собственной деятельности </a:t>
            </a:r>
            <a:r>
              <a:rPr lang="ru-RU" sz="1200" b="1" dirty="0" smtClean="0">
                <a:solidFill>
                  <a:srgbClr val="002060"/>
                </a:solidFill>
              </a:rPr>
              <a:t>субъекта</a:t>
            </a:r>
            <a:r>
              <a:rPr lang="ru-RU" sz="1000" dirty="0" smtClean="0"/>
              <a:t>:</a:t>
            </a:r>
            <a:endParaRPr lang="ru-RU" sz="1000" dirty="0"/>
          </a:p>
          <a:p>
            <a:pPr lvl="0"/>
            <a:r>
              <a:rPr lang="ru-RU" sz="1100" dirty="0"/>
              <a:t>использование адекватных языковых средств,  для отображения в форме речевых  высказываний своих чувств, мыслей, побуждений и иных составляющих внутреннего мира; </a:t>
            </a:r>
          </a:p>
          <a:p>
            <a:pPr lvl="0"/>
            <a:r>
              <a:rPr lang="ru-RU" sz="1100" dirty="0"/>
              <a:t>речевое отображение (описание, объяснение) учеником  содержания совершаемых действий в форме речевых значений с целью ориентировки (планирование, контроль, оценка) предметно-практической или иной деятельности, как в форме громкой социализированной речи, так и в форме внутренней речи (внутреннего говорения), служащей этапом   </a:t>
            </a:r>
            <a:r>
              <a:rPr lang="ru-RU" sz="1100" dirty="0" err="1"/>
              <a:t>интериоризации</a:t>
            </a:r>
            <a:r>
              <a:rPr lang="ru-RU" sz="1100" dirty="0"/>
              <a:t> – процесса переноса во внутренний план в ходе усвоения новых умственных действий и понятий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943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704" y="1103013"/>
            <a:ext cx="9997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определить цель деятельности;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выстроить цепочку необходимых действий;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провести отбор источников информации;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критически оценить значимость приведенных доказательств;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спрогнозировать результат деятельности;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скорректировать деятельность  с учетом допущенных ошибок;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осуществить итоговый контроль деятельности;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оценить результаты собственной деятельности;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оценить уровень овладения учебным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действием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5232" y="195072"/>
            <a:ext cx="2596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целеполагание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планирование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прогнозирование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контроль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коррекция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оценка</a:t>
            </a: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 err="1" smtClean="0">
                <a:solidFill>
                  <a:srgbClr val="002060"/>
                </a:solidFill>
              </a:rPr>
              <a:t>саморегуляция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104" y="292608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Регулятивные УУД</a:t>
            </a: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885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392" y="117693"/>
            <a:ext cx="10728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</a:rPr>
              <a:t>Познавательные</a:t>
            </a:r>
            <a:r>
              <a:rPr lang="ru-RU" sz="2400" b="1" dirty="0" smtClean="0">
                <a:solidFill>
                  <a:srgbClr val="CC3300"/>
                </a:solidFill>
              </a:rPr>
              <a:t>: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выявить особенности процессов;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установить причинно-следственные связи;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выявить черты сходства и различия;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объяснить, проанализировать, сформулировать суждение;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выделить существенные признаки;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найти необходимую информацию;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определить источники необходимой информации;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преобразовать информацию в схему, таблицу;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составить план по тексту;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представить подготовленную информацию в виде презентации;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сформулировать гипотезу;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найти ответ на вопрос;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высказать предположение;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привести доказательства;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классифицировать объекты по признаку;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найти необходимую информацию для решения задачи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165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872" y="1426464"/>
            <a:ext cx="94000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Личностные: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оценить ситуацию, поступок, собственную деятельность;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проанализировать опыт;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определить (выработать) собственную позицию;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приобрести опыт отношений;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осуществить профессиональный выбор;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идентифицировать себя;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соотнести нравственно-этические понятия;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проанализировать, охарактеризовать эмоциональное состояние;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соотнести поступки и поведение с нормами морали и этики;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проявить отношение к деятельности;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расширить круг интересов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0704" y="256032"/>
            <a:ext cx="980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Отражение формирования УУД  в целеполагании учебного процесса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39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1359848" y="1025352"/>
            <a:ext cx="9527608" cy="5832648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Обязательные составляющие </a:t>
            </a:r>
            <a:r>
              <a:rPr lang="ru-RU" sz="2000" b="1" dirty="0">
                <a:solidFill>
                  <a:schemeClr val="tx2"/>
                </a:solidFill>
              </a:rPr>
              <a:t>системы </a:t>
            </a:r>
            <a:r>
              <a:rPr lang="ru-RU" sz="2000" b="1" dirty="0" err="1">
                <a:solidFill>
                  <a:schemeClr val="tx2"/>
                </a:solidFill>
              </a:rPr>
              <a:t>внутришкольного</a:t>
            </a:r>
            <a:r>
              <a:rPr lang="ru-RU" sz="2000" b="1" dirty="0">
                <a:solidFill>
                  <a:schemeClr val="tx2"/>
                </a:solidFill>
              </a:rPr>
              <a:t> мониторинга образовательных </a:t>
            </a:r>
            <a:r>
              <a:rPr lang="ru-RU" sz="2000" b="1" dirty="0" smtClean="0">
                <a:solidFill>
                  <a:schemeClr val="tx2"/>
                </a:solidFill>
              </a:rPr>
              <a:t>достижений учащихся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</a:rPr>
              <a:t>стартовой </a:t>
            </a:r>
            <a:r>
              <a:rPr lang="ru-RU" sz="2000" b="1" i="1" dirty="0">
                <a:solidFill>
                  <a:srgbClr val="002060"/>
                </a:solidFill>
              </a:rPr>
              <a:t>диагностики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текущего </a:t>
            </a:r>
            <a:r>
              <a:rPr lang="ru-RU" sz="2000" dirty="0">
                <a:solidFill>
                  <a:srgbClr val="002060"/>
                </a:solidFill>
              </a:rPr>
              <a:t>выполнения </a:t>
            </a:r>
            <a:r>
              <a:rPr lang="ru-RU" sz="2000" b="1" i="1" dirty="0">
                <a:solidFill>
                  <a:srgbClr val="002060"/>
                </a:solidFill>
              </a:rPr>
              <a:t>учебных исследований и учебных проектов</a:t>
            </a:r>
            <a:r>
              <a:rPr lang="ru-RU" sz="20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i="1" dirty="0" err="1" smtClean="0">
                <a:solidFill>
                  <a:srgbClr val="002060"/>
                </a:solidFill>
              </a:rPr>
              <a:t>промежуточных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и </a:t>
            </a:r>
            <a:r>
              <a:rPr lang="en-US" sz="2000" b="1" i="1" dirty="0" err="1">
                <a:solidFill>
                  <a:srgbClr val="002060"/>
                </a:solidFill>
              </a:rPr>
              <a:t>итоговых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комплексных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работ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на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межпредметной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основе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текущего </a:t>
            </a:r>
            <a:r>
              <a:rPr lang="ru-RU" sz="2000" dirty="0">
                <a:solidFill>
                  <a:srgbClr val="002060"/>
                </a:solidFill>
              </a:rPr>
              <a:t>выполнения выборочных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учебно-практических и учебно-познавательных заданий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на оценку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способности </a:t>
            </a:r>
            <a:r>
              <a:rPr lang="ru-RU" sz="1600" dirty="0">
                <a:solidFill>
                  <a:srgbClr val="002060"/>
                </a:solidFill>
              </a:rPr>
              <a:t>и готовности учащихся к освоению систематических знаний, их самостоятельному пополнению, переносу и интеграции;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способности </a:t>
            </a:r>
            <a:r>
              <a:rPr lang="ru-RU" sz="1600" dirty="0">
                <a:solidFill>
                  <a:srgbClr val="002060"/>
                </a:solidFill>
              </a:rPr>
              <a:t>к сотрудничеству и коммуникации, к решению личностно и социально значимых проблем и воплощению решений в практику;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способности </a:t>
            </a:r>
            <a:r>
              <a:rPr lang="ru-RU" sz="1600" dirty="0">
                <a:solidFill>
                  <a:srgbClr val="002060"/>
                </a:solidFill>
              </a:rPr>
              <a:t>и готовности к использованию ИКТ в целях обучения и развития;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способности </a:t>
            </a:r>
            <a:r>
              <a:rPr lang="ru-RU" sz="1600" dirty="0">
                <a:solidFill>
                  <a:srgbClr val="002060"/>
                </a:solidFill>
              </a:rPr>
              <a:t>к самоорганизации, </a:t>
            </a:r>
            <a:r>
              <a:rPr lang="ru-RU" sz="1600" dirty="0" err="1">
                <a:solidFill>
                  <a:srgbClr val="002060"/>
                </a:solidFill>
              </a:rPr>
              <a:t>саморегуляции</a:t>
            </a:r>
            <a:r>
              <a:rPr lang="ru-RU" sz="1600" dirty="0">
                <a:solidFill>
                  <a:srgbClr val="002060"/>
                </a:solidFill>
              </a:rPr>
              <a:t> и рефлексии;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</a:rPr>
              <a:t>защиты </a:t>
            </a:r>
            <a:r>
              <a:rPr lang="ru-RU" sz="2000" b="1" i="1" dirty="0">
                <a:solidFill>
                  <a:srgbClr val="002060"/>
                </a:solidFill>
              </a:rPr>
              <a:t>итогового индивидуального проекта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40992" y="1025352"/>
            <a:ext cx="137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Материалы</a:t>
            </a:r>
            <a:r>
              <a:rPr lang="ru-RU" dirty="0" smtClean="0"/>
              <a:t>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132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63553" y="1158054"/>
            <a:ext cx="3705258" cy="11176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ЗНАНИЕВАЯ ПАРАДИГМА (ТРАДИЦИОННАЯ МОДЕЛЬ УЧЕНИЯ)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40016" y="1224565"/>
            <a:ext cx="4032448" cy="908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СОВРЕМЕННАЯ ПАРАДИГМА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НОВАЯ МОДЕЛЬ УЧЕНИЯ)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2063553" y="2347688"/>
            <a:ext cx="3705258" cy="749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0000"/>
                </a:solidFill>
              </a:rPr>
              <a:t>Знание</a:t>
            </a: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2063554" y="3832026"/>
            <a:ext cx="3705257" cy="749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i="1" dirty="0">
                <a:solidFill>
                  <a:srgbClr val="000099"/>
                </a:solidFill>
              </a:rPr>
              <a:t>Запоминание  </a:t>
            </a: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2014843" y="5242375"/>
            <a:ext cx="3753968" cy="86409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003300"/>
                </a:solidFill>
              </a:rPr>
              <a:t>Воспроизведение 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6384032" y="2323696"/>
            <a:ext cx="4032448" cy="61589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0000"/>
                </a:solidFill>
              </a:rPr>
              <a:t>Информация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384032" y="3607997"/>
            <a:ext cx="4032448" cy="82911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i="1" dirty="0">
                <a:solidFill>
                  <a:srgbClr val="000099"/>
                </a:solidFill>
              </a:rPr>
              <a:t>Действие 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6384032" y="5299521"/>
            <a:ext cx="4032448" cy="749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>
                <a:solidFill>
                  <a:srgbClr val="003300"/>
                </a:solidFill>
              </a:rPr>
              <a:t>Знание </a:t>
            </a:r>
            <a:endParaRPr lang="ru-RU" sz="2800" b="1" i="1" dirty="0">
              <a:solidFill>
                <a:srgbClr val="003300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563014" y="3218359"/>
            <a:ext cx="288032" cy="374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3604684" y="4749071"/>
            <a:ext cx="288032" cy="374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8400256" y="3030909"/>
            <a:ext cx="288032" cy="374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8538826" y="4621152"/>
            <a:ext cx="288032" cy="374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67712" y="280416"/>
            <a:ext cx="860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Новая модель учения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333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376" y="182880"/>
            <a:ext cx="970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Карта наблюдения за особенностями общения </a:t>
            </a:r>
            <a:r>
              <a:rPr lang="ru-RU" sz="2400" dirty="0" smtClean="0"/>
              <a:t>и </a:t>
            </a:r>
            <a:r>
              <a:rPr lang="ru-RU" sz="2400" dirty="0"/>
              <a:t>взаимодействия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учеников в процессе совместного выполнения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проекта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576" y="1658112"/>
            <a:ext cx="9668256" cy="460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87552" y="2023872"/>
            <a:ext cx="55351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Планирование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Распределение заданий и обязанностей по выполнению проекта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Соответствие исполнения проекта плану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 продвижения по заданию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результатов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Конфликты и их разрешение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Особенности поведения и коммуникации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ученика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Результаты голосования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88608" y="2023872"/>
            <a:ext cx="580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Регулятивные: выстроить цепочку необходимых действий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04176" y="4512362"/>
            <a:ext cx="420624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Материалы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Логиновой О. Б.,  </a:t>
            </a:r>
            <a:r>
              <a:rPr lang="ru-RU" sz="1600" dirty="0" err="1" smtClean="0">
                <a:solidFill>
                  <a:schemeClr val="tx2"/>
                </a:solidFill>
              </a:rPr>
              <a:t>к.п.н</a:t>
            </a:r>
            <a:r>
              <a:rPr lang="ru-RU" sz="1600" dirty="0" smtClean="0">
                <a:solidFill>
                  <a:schemeClr val="tx2"/>
                </a:solidFill>
              </a:rPr>
              <a:t>.,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научного консультанта </a:t>
            </a:r>
            <a:r>
              <a:rPr lang="ru-RU" sz="1600" dirty="0">
                <a:solidFill>
                  <a:schemeClr val="tx2"/>
                </a:solidFill>
              </a:rPr>
              <a:t>Научно-образовательного центра </a:t>
            </a:r>
          </a:p>
          <a:p>
            <a:r>
              <a:rPr lang="ru-RU" sz="1600" dirty="0">
                <a:solidFill>
                  <a:schemeClr val="tx2"/>
                </a:solidFill>
              </a:rPr>
              <a:t>издательства «Просвещение»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878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7B6A037-8959-4694-8C4B-5EA6523DCC7F}"/>
  <p:tag name="ISPRING_RESOURCE_FOLDER" val="C:\Users\Пользователь\Desktop\ФСП\Оценка сформированности метапредметных учебных действий\"/>
  <p:tag name="ISPRING_PRESENTATION_PATH" val="C:\Users\Пользователь\Desktop\ФСП\Оценка сформированности метапредметных учебных действий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18200&quot; id=&quot;{2B0D818B-571D-497C-97F3-2A5FB5F4A393}&quot; pptId=&quot;264&quot; transitionDuration=&quot;0&quot;/&gt;&#10;    &lt;slide duration=&quot;120870&quot; id=&quot;{7F5D2141-4F2A-47CC-913A-554E727DB446}&quot; pptId=&quot;259&quot; transitionDuration=&quot;0&quot;/&gt;&#10;    &lt;slide duration=&quot;58543&quot; id=&quot;{11177DC8-0A88-437D-9CEB-75A8132A8605}&quot; pptId=&quot;283&quot; transitionDuration=&quot;0&quot;/&gt;&#10;    &lt;slide duration=&quot;51014&quot; id=&quot;{CAC69BEB-32A2-41E0-947D-141544EE7950}&quot; pptId=&quot;261&quot; transitionDuration=&quot;0&quot;/&gt;&#10;    &lt;slide duration=&quot;5000&quot; id=&quot;{3B442557-4436-49C6-BBDC-C0839A89855E}&quot; pptId=&quot;263&quot; transitionDuration=&quot;0&quot;/&gt;&#10;    &lt;slide duration=&quot;19845&quot; id=&quot;{7D8D42E3-E4B0-4A14-A5A1-97C37846E23B}&quot; pptId=&quot;282&quot; transitionDuration=&quot;0&quot;/&gt;&#10;    &lt;slide duration=&quot;25983&quot; id=&quot;{98F5A393-C255-454D-8263-753EBD1EB8AD}&quot; pptId=&quot;278&quot; transitionDuration=&quot;0&quot;/&gt;&#10;    &lt;slide duration=&quot;22176&quot; id=&quot;{F0AC22EF-DC33-41FB-9DC3-6A3F212DF8E1}&quot; pptId=&quot;279&quot; transitionDuration=&quot;0&quot;/&gt;&#10;    &lt;slide duration=&quot;115937&quot; id=&quot;{1609EFAE-A6B4-4770-AACA-1FE8F32DEC50}&quot; pptId=&quot;265&quot; transitionDuration=&quot;0&quot;/&gt;&#10;    &lt;slide duration=&quot;198500&quot; id=&quot;{519B08FF-2632-473C-AE51-CEDAD62F12FB}&quot; pptId=&quot;266&quot; transitionDuration=&quot;0&quot;/&gt;&#10;    &lt;slide duration=&quot;130729&quot; id=&quot;{F168DC0A-9BC1-447C-868E-1294CD01D45B}&quot; pptId=&quot;267&quot; transitionDuration=&quot;0&quot;/&gt;&#10;    &lt;slide duration=&quot;126387&quot; id=&quot;{F8B78C27-2675-4ACD-B539-C0B4ADAE9CE9}&quot; pptId=&quot;268&quot; transitionDuration=&quot;0&quot;/&gt;&#10;    &lt;slide duration=&quot;85538&quot; id=&quot;{90D1CE08-F74B-4D0D-A786-A1EB4683DFFA}&quot; pptId=&quot;269&quot; transitionDuration=&quot;0&quot;/&gt;&#10;    &lt;slide duration=&quot;90628&quot; id=&quot;{EC374F4F-4BA5-4548-A47F-265CDDA02891}&quot; pptId=&quot;270&quot; transitionDuration=&quot;0&quot;/&gt;&#10;    &lt;slide duration=&quot;60591&quot; id=&quot;{5D8EA222-A4DA-4007-914F-165563F443BC}&quot; pptId=&quot;271&quot; transitionDuration=&quot;0&quot;/&gt;&#10;    &lt;slide duration=&quot;160500&quot; id=&quot;{A2548B55-63D6-464A-BCEA-014113EEAFA4}&quot; pptId=&quot;272&quot; transitionDuration=&quot;0&quot;/&gt;&#10;    &lt;slide duration=&quot;214376&quot; id=&quot;{7D6319AD-3CCF-41D6-958B-8C25A6EDD806}&quot; pptId=&quot;273&quot; transitionDuration=&quot;0&quot;/&gt;&#10;    &lt;slide duration=&quot;86300&quot; id=&quot;{890B9243-024D-44E4-8501-76FD1EB3AB6A}&quot; pptId=&quot;274&quot; transitionDuration=&quot;0&quot;/&gt;&#10;    &lt;slide duration=&quot;35199&quot; id=&quot;{AFACEADD-5EFC-42F4-BF93-701D27E74152}&quot; pptId=&quot;284&quot; transitionDuration=&quot;0&quot;/&gt;&#10;    &lt;slide duration=&quot;44700&quot; id=&quot;{B44EF46D-25C6-463C-8413-D781520732EE}&quot; pptId=&quot;280&quot; transitionDuration=&quot;0&quot;/&gt;&#10;    &lt;slide duration=&quot;81513&quot; id=&quot;{5AD58FBD-0C0A-4FF5-9921-67305F764F0D}&quot; pptId=&quot;281&quot; transitionDuration=&quot;0&quot;/&gt;&#10;    &lt;slide duration=&quot;39742&quot; id=&quot;{F5711D6F-F9B1-4449-8CD7-5B781A7F9B2B}&quot; pptId=&quot;285&quot; transitionDuration=&quot;0&quot;/&gt;&#10;    &lt;slide duration=&quot;73579&quot; id=&quot;{103FB88C-AC22-4C92-8CC5-49F061BBDA29}&quot; pptId=&quot;276&quot; transitionDuration=&quot;0&quot;/&gt;&#10;    &lt;slide duration=&quot;74600&quot; id=&quot;{57CBC4B8-8865-42F2-BE6E-D5C7D5234792}&quot; pptId=&quot;277&quot; transitionDuration=&quot;0&quot;/&gt;&#10;  &lt;/slides&gt;&#10;&#10;  &lt;narration&gt;&#10;    &lt;audioTracks&gt;&#10;      &lt;audioTrack duration=&quot;18200&quot; muted=&quot;false&quot; slideId=&quot;{2B0D818B-571D-497C-97F3-2A5FB5F4A393}&quot; startTime=&quot;0&quot; stepIndex=&quot;0&quot; volume=&quot;1&quot;&gt;&#10;        &lt;file modifyTime=&quot;2016-05-15T07:39:09&quot; size=&quot;3210560&quot;&gt;&#10;          &lt;path full=&quot;C:\Users\Пользователь\Desktop\ФСП\Оценка сформированности метапредметных учебных действий\audio\audio1.wav&quot; relative=&quot;Оценка сформированности метапредметных учебных действий\audio\audio1.wav&quot; resource=&quot;audio1.wav&quot;/&gt;&#10;        &lt;/file&gt;&#10;        &lt;audio channels=&quot;2&quot; sampleRate=&quot;44100&quot;/&gt;&#10;      &lt;/audioTrack&gt;&#10;      &lt;audioTrack duration=&quot;120900&quot; muted=&quot;false&quot; slideId=&quot;{7F5D2141-4F2A-47CC-913A-554E727DB446}&quot; startTime=&quot;0&quot; stepIndex=&quot;0&quot; volume=&quot;1&quot;&gt;&#10;        &lt;file modifyTime=&quot;2016-05-15T07:56:09&quot; size=&quot;21326840&quot;&gt;&#10;          &lt;path full=&quot;C:\Users\Пользователь\Desktop\ФСП\Оценка сформированности метапредметных учебных действий\audio\audio2.wav&quot; relative=&quot;Оценка сформированности метапредметных учебных действий\audio\audio2.wav&quot; resource=&quot;audio2.wav&quot;/&gt;&#10;        &lt;/file&gt;&#10;        &lt;trim end=&quot;30&quot; start=&quot;0&quot;/&gt;&#10;        &lt;audio channels=&quot;2&quot; sampleRate=&quot;44100&quot;/&gt;&#10;      &lt;/audioTrack&gt;&#10;      &lt;audioTrack duration=&quot;58605&quot; muted=&quot;false&quot; slideId=&quot;{11177DC8-0A88-437D-9CEB-75A8132A8605}&quot; startTime=&quot;0&quot; stepIndex=&quot;0&quot; volume=&quot;1&quot;&gt;&#10;        &lt;file modifyTime=&quot;2016-05-15T08:54:54&quot; size=&quot;10338128&quot;&gt;&#10;          &lt;path full=&quot;C:\Users\Пользователь\Desktop\ФСП\Оценка сформированности метапредметных учебных действий\audio\audio3.wav&quot; relative=&quot;Оценка сформированности метапредметных учебных действий\audio\audio3.wav&quot; resource=&quot;audio3.wav&quot;/&gt;&#10;        &lt;/file&gt;&#10;        &lt;trim end=&quot;62&quot; start=&quot;0&quot;/&gt;&#10;        &lt;audio channels=&quot;2&quot; sampleRate=&quot;44100&quot;/&gt;&#10;      &lt;/audioTrack&gt;&#10;      &lt;audioTrack duration=&quot;51100&quot; muted=&quot;false&quot; slideId=&quot;{CAC69BEB-32A2-41E0-947D-141544EE7950}&quot; startTime=&quot;0&quot; stepIndex=&quot;0&quot; volume=&quot;1&quot;&gt;&#10;        &lt;file modifyTime=&quot;2016-05-15T09:11:39&quot; size=&quot;9014120&quot;&gt;&#10;          &lt;path full=&quot;C:\Users\Пользователь\Desktop\ФСП\Оценка сформированности метапредметных учебных действий\audio\audio5.wav&quot; relative=&quot;Оценка сформированности метапредметных учебных действий\audio\audio5.wav&quot; resource=&quot;audio5.wav&quot;/&gt;&#10;        &lt;/file&gt;&#10;        &lt;trim end=&quot;86&quot; start=&quot;0&quot;/&gt;&#10;        &lt;audio channels=&quot;2&quot; sampleRate=&quot;44100&quot;/&gt;&#10;      &lt;/audioTrack&gt;&#10;      &lt;audioTrack duration=&quot;19900&quot; muted=&quot;false&quot; slideId=&quot;{7D8D42E3-E4B0-4A14-A5A1-97C37846E23B}&quot; startTime=&quot;0&quot; stepIndex=&quot;0&quot; volume=&quot;1&quot;&gt;&#10;        &lt;file modifyTime=&quot;2016-05-15T09:13:09&quot; size=&quot;3510440&quot;&gt;&#10;          &lt;path full=&quot;C:\Users\Пользователь\Desktop\ФСП\Оценка сформированности метапредметных учебных действий\audio\audio6.wav&quot; relative=&quot;Оценка сформированности метапредметных учебных действий\audio\audio6.wav&quot; resource=&quot;audio6.wav&quot;/&gt;&#10;        &lt;/file&gt;&#10;        &lt;trim end=&quot;55&quot; start=&quot;0&quot;/&gt;&#10;        &lt;audio channels=&quot;2&quot; sampleRate=&quot;44100&quot;/&gt;&#10;      &lt;/audioTrack&gt;&#10;      &lt;audioTrack duration=&quot;26000&quot; muted=&quot;false&quot; slideId=&quot;{98F5A393-C255-454D-8263-753EBD1EB8AD}&quot; startTime=&quot;0&quot; stepIndex=&quot;0&quot; volume=&quot;1&quot;&gt;&#10;        &lt;file modifyTime=&quot;2016-05-15T09:23:06&quot; size=&quot;4586480&quot;&gt;&#10;          &lt;path full=&quot;C:\Users\Пользователь\Desktop\ФСП\Оценка сформированности метапредметных учебных действий\audio\audio7.wav&quot; relative=&quot;Оценка сформированности метапредметных учебных действий\audio\audio7.wav&quot; resource=&quot;audio7.wav&quot;/&gt;&#10;        &lt;/file&gt;&#10;        &lt;trim end=&quot;17&quot; start=&quot;0&quot;/&gt;&#10;        &lt;audio channels=&quot;2&quot; sampleRate=&quot;44100&quot;/&gt;&#10;      &lt;/audioTrack&gt;&#10;      &lt;audioTrack duration=&quot;22200&quot; muted=&quot;false&quot; slideId=&quot;{F0AC22EF-DC33-41FB-9DC3-6A3F212DF8E1}&quot; startTime=&quot;0&quot; stepIndex=&quot;0&quot; volume=&quot;1&quot;&gt;&#10;        &lt;file modifyTime=&quot;2016-05-15T09:23:50&quot; size=&quot;3916160&quot;&gt;&#10;          &lt;path full=&quot;C:\Users\Пользователь\Desktop\ФСП\Оценка сформированности метапредметных учебных действий\audio\audio8.wav&quot; relative=&quot;Оценка сформированности метапредметных учебных действий\audio\audio8.wav&quot; resource=&quot;audio8.wav&quot;/&gt;&#10;        &lt;/file&gt;&#10;        &lt;trim end=&quot;24&quot; start=&quot;0&quot;/&gt;&#10;        &lt;audio channels=&quot;2&quot; sampleRate=&quot;44100&quot;/&gt;&#10;      &lt;/audioTrack&gt;&#10;      &lt;audioTrack duration=&quot;116012&quot; muted=&quot;false&quot; slideId=&quot;{1609EFAE-A6B4-4770-AACA-1FE8F32DEC50}&quot; startTime=&quot;0&quot; stepIndex=&quot;0&quot; volume=&quot;1&quot;&gt;&#10;        &lt;file modifyTime=&quot;2016-05-15T09:32:03&quot; size=&quot;20464720&quot;&gt;&#10;          &lt;path full=&quot;C:\Users\Пользователь\Desktop\ФСП\Оценка сформированности метапредметных учебных действий\audio\audio12.wav&quot; relative=&quot;Оценка сформированности метапредметных учебных действий\audio\audio12.wav&quot; resource=&quot;audio12.wav&quot;/&gt;&#10;        &lt;/file&gt;&#10;        &lt;trim end=&quot;75&quot; start=&quot;0&quot;/&gt;&#10;        &lt;audio channels=&quot;2&quot; sampleRate=&quot;44100&quot;/&gt;&#10;      &lt;/audioTrack&gt;&#10;      &lt;audioTrack duration=&quot;198500&quot; muted=&quot;false&quot; slideId=&quot;{519B08FF-2632-473C-AE51-CEDAD62F12FB}&quot; startTime=&quot;0&quot; stepIndex=&quot;0&quot; volume=&quot;1&quot;&gt;&#10;        &lt;file modifyTime=&quot;2016-05-15T09:39:25&quot; size=&quot;35015480&quot;&gt;&#10;          &lt;path full=&quot;C:\Users\Пользователь\Desktop\ФСП\Оценка сформированности метапредметных учебных действий\audio\audio13.wav&quot; relative=&quot;Оценка сформированности метапредметных учебных действий\audio\audio13.wav&quot; resource=&quot;audio13.wav&quot;/&gt;&#10;        &lt;/file&gt;&#10;        &lt;audio channels=&quot;2&quot; sampleRate=&quot;44100&quot;/&gt;&#10;      &lt;/audioTrack&gt;&#10;      &lt;audioTrack duration=&quot;130800&quot; muted=&quot;false&quot; slideId=&quot;{F168DC0A-9BC1-447C-868E-1294CD01D45B}&quot; startTime=&quot;0&quot; stepIndex=&quot;0&quot; volume=&quot;1&quot;&gt;&#10;        &lt;file modifyTime=&quot;2016-05-15T09:43:29&quot; size=&quot;23073200&quot;&gt;&#10;          &lt;path full=&quot;C:\Users\Пользователь\Desktop\ФСП\Оценка сформированности метапредметных учебных действий\audio\audio15.wav&quot; relative=&quot;Оценка сформированности метапредметных учебных действий\audio\audio15.wav&quot; resource=&quot;audio15.wav&quot;/&gt;&#10;        &lt;/file&gt;&#10;        &lt;trim end=&quot;71&quot; start=&quot;0&quot;/&gt;&#10;        &lt;audio channels=&quot;2&quot; sampleRate=&quot;44100&quot;/&gt;&#10;      &lt;/audioTrack&gt;&#10;      &lt;audioTrack duration=&quot;126400&quot; muted=&quot;false&quot; slideId=&quot;{F8B78C27-2675-4ACD-B539-C0B4ADAE9CE9}&quot; startTime=&quot;0&quot; stepIndex=&quot;0&quot; volume=&quot;1&quot;&gt;&#10;        &lt;file modifyTime=&quot;2016-05-15T09:56:02&quot; size=&quot;22297040&quot;&gt;&#10;          &lt;path full=&quot;C:\Users\Пользователь\Desktop\ФСП\Оценка сформированности метапредметных учебных действий\audio\audio16.wav&quot; relative=&quot;Оценка сформированности метапредметных учебных действий\audio\audio16.wav&quot; resource=&quot;audio16.wav&quot;/&gt;&#10;        &lt;/file&gt;&#10;        &lt;trim end=&quot;13&quot; start=&quot;0&quot;/&gt;&#10;        &lt;audio channels=&quot;2&quot; sampleRate=&quot;44100&quot;/&gt;&#10;      &lt;/audioTrack&gt;&#10;      &lt;audioTrack duration=&quot;85597&quot; muted=&quot;false&quot; slideId=&quot;{90D1CE08-F74B-4D0D-A786-A1EB4683DFFA}&quot; startTime=&quot;0&quot; stepIndex=&quot;0&quot; volume=&quot;1&quot;&gt;&#10;        &lt;file modifyTime=&quot;2016-05-15T09:58:27&quot; size=&quot;15099472&quot;&gt;&#10;          &lt;path full=&quot;C:\Users\Пользователь\Desktop\ФСП\Оценка сформированности метапредметных учебных действий\audio\audio17.wav&quot; relative=&quot;Оценка сформированности метапредметных учебных действий\audio\audio17.wav&quot; resource=&quot;audio17.wav&quot;/&gt;&#10;        &lt;/file&gt;&#10;        &lt;trim end=&quot;59&quot; start=&quot;0&quot;/&gt;&#10;        &lt;audio channels=&quot;2&quot; sampleRate=&quot;44100&quot;/&gt;&#10;      &lt;/audioTrack&gt;&#10;      &lt;audioTrack duration=&quot;90686&quot; muted=&quot;false&quot; slideId=&quot;{EC374F4F-4BA5-4548-A47F-265CDDA02891}&quot; startTime=&quot;0&quot; stepIndex=&quot;0&quot; volume=&quot;1&quot;&gt;&#10;        &lt;file modifyTime=&quot;2016-05-15T10:00:59&quot; size=&quot;15997264&quot;&gt;&#10;          &lt;path full=&quot;C:\Users\Пользователь\Desktop\ФСП\Оценка сформированности метапредметных учебных действий\audio\audio18.wav&quot; relative=&quot;Оценка сформированности метапредметных учебных действий\audio\audio18.wav&quot; resource=&quot;audio18.wav&quot;/&gt;&#10;        &lt;/file&gt;&#10;        &lt;trim end=&quot;58&quot; start=&quot;0&quot;/&gt;&#10;        &lt;audio channels=&quot;2&quot; sampleRate=&quot;44100&quot;/&gt;&#10;      &lt;/audioTrack&gt;&#10;      &lt;audioTrack duration=&quot;60600&quot; muted=&quot;false&quot; slideId=&quot;{5D8EA222-A4DA-4007-914F-165563F443BC}&quot; startTime=&quot;0&quot; stepIndex=&quot;0&quot; volume=&quot;1&quot;&gt;&#10;        &lt;file modifyTime=&quot;2016-05-15T10:02:55&quot; size=&quot;10689920&quot;&gt;&#10;          &lt;path full=&quot;C:\Users\Пользователь\Desktop\ФСП\Оценка сформированности метапредметных учебных действий\audio\audio19.wav&quot; relative=&quot;Оценка сформированности метапредметных учебных действий\audio\audio19.wav&quot; resource=&quot;audio19.wav&quot;/&gt;&#10;        &lt;/file&gt;&#10;        &lt;trim end=&quot;9&quot; start=&quot;0&quot;/&gt;&#10;        &lt;audio channels=&quot;2&quot; sampleRate=&quot;44100&quot;/&gt;&#10;      &lt;/audioTrack&gt;&#10;      &lt;audioTrack duration=&quot;160500&quot; muted=&quot;false&quot; slideId=&quot;{A2548B55-63D6-464A-BCEA-014113EEAFA4}&quot; startTime=&quot;0&quot; stepIndex=&quot;0&quot; volume=&quot;1&quot;&gt;&#10;        &lt;file modifyTime=&quot;2016-05-15T10:07:45&quot; size=&quot;28312280&quot;&gt;&#10;          &lt;path full=&quot;C:\Users\Пользователь\Desktop\ФСП\Оценка сформированности метапредметных учебных действий\audio\audio20.wav&quot; relative=&quot;Оценка сформированности метапредметных учебных действий\audio\audio20.wav&quot; resource=&quot;audio20.wav&quot;/&gt;&#10;        &lt;/file&gt;&#10;        &lt;audio channels=&quot;2&quot; sampleRate=&quot;44100&quot;/&gt;&#10;      &lt;/audioTrack&gt;&#10;      &lt;audioTrack duration=&quot;214400&quot; muted=&quot;false&quot; slideId=&quot;{7D6319AD-3CCF-41D6-958B-8C25A6EDD806}&quot; startTime=&quot;0&quot; stepIndex=&quot;0&quot; volume=&quot;1&quot;&gt;&#10;        &lt;file modifyTime=&quot;2016-05-15T10:14:28&quot; size=&quot;37820240&quot;&gt;&#10;          &lt;path full=&quot;C:\Users\Пользователь\Desktop\ФСП\Оценка сформированности метапредметных учебных действий\audio\audio22.wav&quot; relative=&quot;Оценка сформированности метапредметных учебных действий\audio\audio22.wav&quot; resource=&quot;audio22.wav&quot;/&gt;&#10;        &lt;/file&gt;&#10;        &lt;trim end=&quot;24&quot; start=&quot;0&quot;/&gt;&#10;        &lt;audio channels=&quot;2&quot; sampleRate=&quot;44100&quot;/&gt;&#10;      &lt;/audioTrack&gt;&#10;      &lt;audioTrack duration=&quot;86300&quot; muted=&quot;false&quot; slideId=&quot;{890B9243-024D-44E4-8501-76FD1EB3AB6A}&quot; startTime=&quot;0&quot; stepIndex=&quot;0&quot; volume=&quot;1&quot;&gt;&#10;        &lt;file modifyTime=&quot;2016-05-15T10:16:50&quot; size=&quot;15223400&quot;&gt;&#10;          &lt;path full=&quot;C:\Users\Пользователь\Desktop\ФСП\Оценка сформированности метапредметных учебных действий\audio\audio23.wav&quot; relative=&quot;Оценка сформированности метапредметных учебных действий\audio\audio23.wav&quot; resource=&quot;audio23.wav&quot;/&gt;&#10;        &lt;/file&gt;&#10;        &lt;audio channels=&quot;2&quot; sampleRate=&quot;44100&quot;/&gt;&#10;      &lt;/audioTrack&gt;&#10;      &lt;audioTrack duration=&quot;35200&quot; muted=&quot;false&quot; slideId=&quot;{AFACEADD-5EFC-42F4-BF93-701D27E74152}&quot; startTime=&quot;0&quot; stepIndex=&quot;0&quot; volume=&quot;1&quot;&gt;&#10;        &lt;file modifyTime=&quot;2016-05-15T10:54:46&quot; size=&quot;6209360&quot;&gt;&#10;          &lt;path full=&quot;C:\Users\Пользователь\Desktop\ФСП\Оценка сформированности метапредметных учебных действий\audio\audio24.wav&quot; relative=&quot;Оценка сформированности метапредметных учебных действий\audio\audio24.wav&quot; resource=&quot;audio24.wav&quot;/&gt;&#10;        &lt;/file&gt;&#10;        &lt;trim end=&quot;1&quot; start=&quot;0&quot;/&gt;&#10;        &lt;audio channels=&quot;2&quot; sampleRate=&quot;44100&quot;/&gt;&#10;      &lt;/audioTrack&gt;&#10;      &lt;audioTrack duration=&quot;44700&quot; muted=&quot;false&quot; slideId=&quot;{B44EF46D-25C6-463C-8413-D781520732EE}&quot; startTime=&quot;0&quot; stepIndex=&quot;0&quot; volume=&quot;1&quot;&gt;&#10;        &lt;file modifyTime=&quot;2016-05-15T11:38:14&quot; size=&quot;7885160&quot;&gt;&#10;          &lt;path full=&quot;C:\Users\Пользователь\Desktop\ФСП\Оценка сформированности метапредметных учебных действий\audio\audio28.wav&quot; relative=&quot;Оценка сформированности метапредметных учебных действий\audio\audio28.wav&quot; resource=&quot;audio28.wav&quot;/&gt;&#10;        &lt;/file&gt;&#10;        &lt;audio channels=&quot;2&quot; sampleRate=&quot;44100&quot;/&gt;&#10;      &lt;/audioTrack&gt;&#10;      &lt;audioTrack duration=&quot;81554&quot; muted=&quot;false&quot; slideId=&quot;{5AD58FBD-0C0A-4FF5-9921-67305F764F0D}&quot; startTime=&quot;0&quot; stepIndex=&quot;0&quot; volume=&quot;1&quot;&gt;&#10;        &lt;file modifyTime=&quot;2016-05-15T11:44:39&quot; size=&quot;14386256&quot;&gt;&#10;          &lt;path full=&quot;C:\Users\Пользователь\Desktop\ФСП\Оценка сформированности метапредметных учебных действий\audio\audio32.wav&quot; relative=&quot;Оценка сформированности метапредметных учебных действий\audio\audio32.wav&quot; resource=&quot;audio32.wav&quot;/&gt;&#10;        &lt;/file&gt;&#10;        &lt;trim end=&quot;41&quot; start=&quot;0&quot;/&gt;&#10;        &lt;audio channels=&quot;2&quot; sampleRate=&quot;44100&quot;/&gt;&#10;      &lt;/audioTrack&gt;&#10;      &lt;audioTrack duration=&quot;39800&quot; muted=&quot;false&quot; slideId=&quot;{F5711D6F-F9B1-4449-8CD7-5B781A7F9B2B}&quot; startTime=&quot;0&quot; stepIndex=&quot;0&quot; volume=&quot;1&quot;&gt;&#10;        &lt;file modifyTime=&quot;2016-05-15T11:55:05&quot; size=&quot;7020800&quot;&gt;&#10;          &lt;path full=&quot;C:\Users\Пользователь\Desktop\ФСП\Оценка сформированности метапредметных учебных действий\audio\audio38.wav&quot; relative=&quot;Оценка сформированности метапредметных учебных действий\audio\audio38.wav&quot; resource=&quot;audio38.wav&quot;/&gt;&#10;        &lt;/file&gt;&#10;        &lt;trim end=&quot;58&quot; start=&quot;0&quot;/&gt;&#10;        &lt;audio channels=&quot;2&quot; sampleRate=&quot;44100&quot;/&gt;&#10;      &lt;/audioTrack&gt;&#10;      &lt;audioTrack duration=&quot;73630&quot; muted=&quot;false&quot; slideId=&quot;{103FB88C-AC22-4C92-8CC5-49F061BBDA29}&quot; startTime=&quot;0&quot; stepIndex=&quot;0&quot; volume=&quot;1&quot;&gt;&#10;        &lt;file modifyTime=&quot;2016-05-15T11:59:40&quot; size=&quot;12988496&quot;&gt;&#10;          &lt;path full=&quot;C:\Users\Пользователь\Desktop\ФСП\Оценка сформированности метапредметных учебных действий\audio\audio41.wav&quot; relative=&quot;Оценка сформированности метапредметных учебных действий\audio\audio41.wav&quot; resource=&quot;audio41.wav&quot;/&gt;&#10;        &lt;/file&gt;&#10;        &lt;trim end=&quot;51&quot; start=&quot;0&quot;/&gt;&#10;        &lt;audio channels=&quot;2&quot; sampleRate=&quot;44100&quot;/&gt;&#10;      &lt;/audioTrack&gt;&#10;      &lt;audioTrack duration=&quot;38257&quot; muted=&quot;false&quot; slideId=&quot;{57CBC4B8-8865-42F2-BE6E-D5C7D5234792}&quot; startTime=&quot;0&quot; stepIndex=&quot;0&quot; volume=&quot;1&quot;&gt;&#10;        &lt;file modifyTime=&quot;2016-05-15T12:01:18&quot; size=&quot;6748752&quot;&gt;&#10;          &lt;path full=&quot;C:\Users\Пользователь\Desktop\ФСП\Оценка сформированности метапредметных учебных действий\audio\audio43.wav&quot; relative=&quot;Оценка сформированности метапредметных учебных действий\audio\audio43.wav&quot; resource=&quot;audio43.wav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PRESENTER" val="dc6497101a0289a7e23a98e965c52bb69ccc0d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5.937"/>
  <p:tag name="ISPRING_SLIDE_ID" val="{1609EFAE-A6B4-4770-AACA-1FE8F32DEC5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98.5"/>
  <p:tag name="ISPRING_SLIDE_ID" val="{519B08FF-2632-473C-AE51-CEDAD62F12F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0.729"/>
  <p:tag name="ISPRING_SLIDE_ID" val="{F168DC0A-9BC1-447C-868E-1294CD01D45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6.387"/>
  <p:tag name="ISPRING_SLIDE_ID" val="{F8B78C27-2675-4ACD-B539-C0B4ADAE9CE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5.538"/>
  <p:tag name="ISPRING_SLIDE_ID" val="{90D1CE08-F74B-4D0D-A786-A1EB4683DFF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0.628"/>
  <p:tag name="ISPRING_SLIDE_ID" val="{EC374F4F-4BA5-4548-A47F-265CDDA0289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0.591"/>
  <p:tag name="ISPRING_SLIDE_ID" val="{5D8EA222-A4DA-4007-914F-165563F443BC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0.5"/>
  <p:tag name="ISPRING_SLIDE_ID" val="{A2548B55-63D6-464A-BCEA-014113EEAFA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14.376"/>
  <p:tag name="ISPRING_SLIDE_ID" val="{7D6319AD-3CCF-41D6-958B-8C25A6EDD80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6.3"/>
  <p:tag name="ISPRING_SLIDE_ID" val="{890B9243-024D-44E4-8501-76FD1EB3AB6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8.2"/>
  <p:tag name="ISPRING_CUSTOM_TIMING_USED" val="1"/>
  <p:tag name="ISPRING_SLIDE_ID" val="{2B0D818B-571D-497C-97F3-2A5FB5F4A393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5.199"/>
  <p:tag name="ISPRING_CUSTOM_TIMING_USED" val="1"/>
  <p:tag name="ISPRING_SLIDE_ID" val="{AFACEADD-5EFC-42F4-BF93-701D27E7415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4.7"/>
  <p:tag name="ISPRING_SLIDE_ID" val="{B44EF46D-25C6-463C-8413-D781520732E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1.513"/>
  <p:tag name="ISPRING_SLIDE_ID" val="{5AD58FBD-0C0A-4FF5-9921-67305F764F0D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42"/>
  <p:tag name="ISPRING_CUSTOM_TIMING_USED" val="1"/>
  <p:tag name="ISPRING_SLIDE_ID" val="{F5711D6F-F9B1-4449-8CD7-5B781A7F9B2B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3.579"/>
  <p:tag name="ISPRING_SLIDE_ID" val="{103FB88C-AC22-4C92-8CC5-49F061BBDA29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4.6"/>
  <p:tag name="ISPRING_SLIDE_ID" val="{57CBC4B8-8865-42F2-BE6E-D5C7D52347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0.87"/>
  <p:tag name="ISPRING_SLIDE_ID" val="{7F5D2141-4F2A-47CC-913A-554E727DB44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8.543"/>
  <p:tag name="ISPRING_SLIDE_ID" val="{11177DC8-0A88-437D-9CEB-75A8132A860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1.014"/>
  <p:tag name="ISPRING_SLIDE_ID" val="{CAC69BEB-32A2-41E0-947D-141544EE795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B442557-4436-49C6-BBDC-C0839A89855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9.845"/>
  <p:tag name="ISPRING_SLIDE_ID" val="{7D8D42E3-E4B0-4A14-A5A1-97C37846E23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5.983"/>
  <p:tag name="ISPRING_SLIDE_ID" val="{98F5A393-C255-454D-8263-753EBD1EB8A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.176"/>
  <p:tag name="ISPRING_SLIDE_ID" val="{F0AC22EF-DC33-41FB-9DC3-6A3F212DF8E1}"/>
</p:tagLst>
</file>

<file path=ppt/theme/theme1.xml><?xml version="1.0" encoding="utf-8"?>
<a:theme xmlns:a="http://schemas.openxmlformats.org/drawingml/2006/main" name="TS101674557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195661-B9BD-4C02-8A6F-BA415F22FE41}"/>
</file>

<file path=customXml/itemProps2.xml><?xml version="1.0" encoding="utf-8"?>
<ds:datastoreItem xmlns:ds="http://schemas.openxmlformats.org/officeDocument/2006/customXml" ds:itemID="{BC78C08D-EADA-4EAC-8E3A-02DEB2518162}"/>
</file>

<file path=customXml/itemProps3.xml><?xml version="1.0" encoding="utf-8"?>
<ds:datastoreItem xmlns:ds="http://schemas.openxmlformats.org/officeDocument/2006/customXml" ds:itemID="{C6C39DE3-F7F5-4756-96DB-69262988248B}"/>
</file>

<file path=docProps/app.xml><?xml version="1.0" encoding="utf-8"?>
<Properties xmlns="http://schemas.openxmlformats.org/officeDocument/2006/extended-properties" xmlns:vt="http://schemas.openxmlformats.org/officeDocument/2006/docPropsVTypes">
  <Template>3.1.Стандартизация предметов учебного плана в условиях обновления образования</Template>
  <TotalTime>628</TotalTime>
  <Words>1167</Words>
  <Application>Microsoft Office PowerPoint</Application>
  <PresentationFormat>Широкоэкранный</PresentationFormat>
  <Paragraphs>220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Wingdings</vt:lpstr>
      <vt:lpstr>TS101674557 (1)</vt:lpstr>
      <vt:lpstr>Оценка сформированности метапредметных учебных действий при работе над проектами  на уроках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сформированности метапредметных учебных действий при работе над проектами  на уроках географии</dc:title>
  <dc:creator>Пользователь</dc:creator>
  <cp:lastModifiedBy>Пользователь</cp:lastModifiedBy>
  <cp:revision>133</cp:revision>
  <dcterms:created xsi:type="dcterms:W3CDTF">2016-05-13T10:15:45Z</dcterms:created>
  <dcterms:modified xsi:type="dcterms:W3CDTF">2016-05-15T12:02:42Z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