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4" r:id="rId20"/>
    <p:sldId id="277" r:id="rId21"/>
    <p:sldId id="26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DB2B"/>
    <a:srgbClr val="A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2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00F49-BFB6-4006-BF43-0E675DC611E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1BBC-6A26-4929-8144-FF1D0D98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3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1BBC-6A26-4929-8144-FF1D0D980C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1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1506-0E39-46B1-B1D3-7FE4844C6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FE9C-1D4E-493F-8B7C-EB45D1E001D0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454-85D8-40FD-AF1F-9B279A9DD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5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DDF9-C80E-4AFB-A301-CAEF8025F4A0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80B7-BE28-4D8E-87AC-B3E7C5C4F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3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BF162-77D6-4386-A26A-AAD5ABADD16C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6696-4A6E-4B46-BB2B-FF95C617E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2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7B19-5254-4D06-A2F2-0B813C49D21C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7EFC-B3CE-4724-8256-D8946E14C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3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CA378-4BA1-475D-B79A-5B8CBDFB4C0F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3B1D-E209-4727-896A-EE64A797F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5684-1B68-4A03-B1B6-265DCC147B9F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C91E-E552-4F35-B392-029A851E7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4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6829-92C3-4D7A-9D44-7773F1561779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C42B-84C7-4B16-9005-E8CFAF8CD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2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DDA05-4AD0-494B-BF90-D330AE069185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897EA-F367-4E71-9797-06E496DEA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99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6882-4FBA-4AB0-89C3-3833DE9E74AB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4F6C6-5718-4BA9-A5F3-B27AAAC5E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3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D6ED-9976-4420-B2B8-F71C08C272ED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3E8D-2F25-4DAD-9BC1-55708A9B9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2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7F404C-5098-4E83-BB35-A565581C0D5A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C8FD9E-B6B7-41B4-AE37-9D847537D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70892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3DB2B"/>
                </a:solidFill>
                <a:latin typeface="Times New Roman" pitchFamily="18" charset="0"/>
                <a:cs typeface="Times New Roman" pitchFamily="18" charset="0"/>
              </a:rPr>
              <a:t>КОСТРОМСКАЯ СЛОБОДА</a:t>
            </a:r>
            <a:endParaRPr lang="ru-RU" sz="3600" b="1" dirty="0">
              <a:solidFill>
                <a:srgbClr val="13D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387241"/>
            <a:ext cx="5760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  КУЛЬТУРЫ КОСТРОМСКОЙ ОБЛАСТИ ГОСУДАРСТВЕННОЕ УЧРЕЖДЕНИЕ КУЛЬТУРЫ «КОСТРОМСКОЙ АРХИТЕКТУРНО-ЭТНОГРАФИЧЕСКИЙ  И ЛАНДШАФТНЫЙ МУЗЕЙ – ЗАПОВЕДНИК  «КОСТРОМСКАЯ СЛОБОДА»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1740" y="5157192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ул. Просвещения, 1а, г. Кострома, 156004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6708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6381328"/>
            <a:ext cx="498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Малышева Анастасия 8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6792"/>
            <a:ext cx="3417107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282" y="4165781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Дом крестьянки Лоховой из деревни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Вашкино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Чкаловского района Нижегородской области (бывший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Юрьевецкий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уезд Костромской губернии). Середина XIX в. Экспозиция дома рассказывает о традициях и обрядах, связанных с воспитанием детей в крестьянских семьях.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66799"/>
            <a:ext cx="3403916" cy="2582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5806" y="4221088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Дом А.Г. Серова из деревни Мытищи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Макарьевского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района, 1873 г. Дом крестьянина-лесопромышленника. Для постройки дома хозяин нанял профессиональную плотницкую артель.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8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6" y="1556792"/>
            <a:ext cx="379678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406" y="4653136"/>
            <a:ext cx="3384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М.К. Липатова из деревни Журавлево (бывшее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Кобылино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Макарьевского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района. 1854 г. Срублен артелью Е.С.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Зиринова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Изба-усадьба, где кроме хозяев жили и наемные рабочие.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845882" cy="291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4581708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крестьянина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Ципелева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из деревни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Аристиха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Шарьинского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района. Середина XIX в. Дом находился на северо-востоке Костромской области, богатой лесом, поэтому срублен из толстых сосновых бревен, диаметром до 50 см. Экспонируется как изба гончара.</a:t>
            </a:r>
          </a:p>
        </p:txBody>
      </p:sp>
    </p:spTree>
    <p:extLst>
      <p:ext uri="{BB962C8B-B14F-4D97-AF65-F5344CB8AC3E}">
        <p14:creationId xmlns:p14="http://schemas.microsoft.com/office/powerpoint/2010/main" val="47633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705139" cy="2810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525" y="4581128"/>
            <a:ext cx="37444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крестьянина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Скобелкина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из деревни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Стрельниково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Костромского района, середина XVIII века. Принадлежал крестьянам-старообрядцам, купившим дом у проживавших в этой местности стрельцов. Дом используется для проведения интерактивных программ.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556791"/>
            <a:ext cx="3705139" cy="2810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4437112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Амбары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деревни Собакино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Нерехтского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района. Конец XIX века. Использовались для хранения "главного богатства" семьи - запасов зерна.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целях предохранения от возможных пожаров, ставились на солидном удалении от жилья.</a:t>
            </a:r>
          </a:p>
        </p:txBody>
      </p:sp>
    </p:spTree>
    <p:extLst>
      <p:ext uri="{BB962C8B-B14F-4D97-AF65-F5344CB8AC3E}">
        <p14:creationId xmlns:p14="http://schemas.microsoft.com/office/powerpoint/2010/main" val="375195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3" y="1556792"/>
            <a:ext cx="379678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653136"/>
            <a:ext cx="352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Одним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традиционных промыслов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Нерехтского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 было ткачество. В избе установлен действующий ткацкий станок, который можно увидеть в действии.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26" y="1556791"/>
            <a:ext cx="3728289" cy="2828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443" y="4509120"/>
            <a:ext cx="3944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"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Красный угол" дома Тарасова, украшенный к встрече молодых из-под венца во время свадьбы. Печь в этой избе топилась "по черному" (отсюда название - черная изба). У нее нет вытяжной трубы и дым выходит в отверстие в крыше.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Иногда, наверное, было несколько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дымновато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но это не мешало людям и жить, и жениться, и быть счастливыми.</a:t>
            </a:r>
          </a:p>
        </p:txBody>
      </p:sp>
    </p:spTree>
    <p:extLst>
      <p:ext uri="{BB962C8B-B14F-4D97-AF65-F5344CB8AC3E}">
        <p14:creationId xmlns:p14="http://schemas.microsoft.com/office/powerpoint/2010/main" val="210265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5" y="1484784"/>
            <a:ext cx="370186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4621" y="4725144"/>
            <a:ext cx="29782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Детская зыбка (люлька), подвешенная на оцеп (гибкий черемуховый шест), крепившийся к матице - бревну, на который опирались доски потолка.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51" y="1484785"/>
            <a:ext cx="37018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0403" y="4367538"/>
            <a:ext cx="3240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Горница в доме Серова. Хозяин дома часто ездил в город, поэтому в интерьере избы присутствуют элементы городской культуры: фабричная деревянная мебель, самовар, граммофон; на манекене - женская купеческая одежда.</a:t>
            </a:r>
          </a:p>
        </p:txBody>
      </p:sp>
    </p:spTree>
    <p:extLst>
      <p:ext uri="{BB962C8B-B14F-4D97-AF65-F5344CB8AC3E}">
        <p14:creationId xmlns:p14="http://schemas.microsoft.com/office/powerpoint/2010/main" val="229416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09614"/>
            <a:ext cx="3669135" cy="2783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29309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Ткацкий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станок. Конец XIX века. На таких станках крестьянки ткали ткани для всех видов одежды, полотенца и даже половики. Полоски ткани, выходившие со стана, были шириной 30-35 см. Поэтому крой крестьянской одежды довольно сложен. Стан в рабочем состоянии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58" y="1530845"/>
            <a:ext cx="2341502" cy="308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4581128"/>
            <a:ext cx="36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Осенними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вечерами девушки собирались на посиделки. Они пряли, пели песни. Стать участниками деревенских посиделок вы сможете на наших интерактивных программах</a:t>
            </a:r>
          </a:p>
        </p:txBody>
      </p:sp>
    </p:spTree>
    <p:extLst>
      <p:ext uri="{BB962C8B-B14F-4D97-AF65-F5344CB8AC3E}">
        <p14:creationId xmlns:p14="http://schemas.microsoft.com/office/powerpoint/2010/main" val="111233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429139"/>
            <a:ext cx="521331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Выставка деревянной скульптуры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"Тридевятое царство"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52913"/>
            <a:ext cx="1865649" cy="254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4" y="4140607"/>
            <a:ext cx="1850570" cy="25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52" y="1452912"/>
            <a:ext cx="1814740" cy="248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22" y="4077072"/>
            <a:ext cx="1867478" cy="255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9549" y="5085184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Визит к нам - это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путешествие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сказку. Дети встретятся с любимыми героями, а взрослые вспомнят о том, что они тоже были детьми, причем совсем недавно.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79122"/>
            <a:ext cx="1512167" cy="206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1224" y="1772816"/>
            <a:ext cx="3462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территории музея "Костромская слобода" работает коммерческая выставка "Тридевятое царство".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872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404664"/>
            <a:ext cx="42484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Интерактивные программы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672" y="1406967"/>
            <a:ext cx="777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«Вокруг печки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Туристам предоставляется возможность попробовать выполнить различные виды домашних работ: достать ухватом чугунок из печки, погладить белье "деревянным утюгом" - рубелем, пройтись с коромыслом. Хозяйка избы покажет гостям 2-3 игры, в которые играли крестьянские дети.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112" y="2996952"/>
            <a:ext cx="7777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«Свадебные величания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Туристы станут непосредственными участниками традиционного костромского свадебного обряда.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672" y="4221088"/>
            <a:ext cx="7777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«Святочные гадания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Туристы станут участниками традиционных святочных посиделок, им расскажут, какие предметы использовали для гаданий, какие были заговоры, как растолковать результат гадания. Гостям расскажут, какие виды гаданий бытовали в Костромской губернии, они смогут сами попробовать то или иное гадание и объяснить его результат. По окончании программы - угощение чаем с пирогом. </a:t>
            </a:r>
          </a:p>
        </p:txBody>
      </p:sp>
    </p:spTree>
    <p:extLst>
      <p:ext uri="{BB962C8B-B14F-4D97-AF65-F5344CB8AC3E}">
        <p14:creationId xmlns:p14="http://schemas.microsoft.com/office/powerpoint/2010/main" val="325772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85293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«Веснянки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Школьники смогут поучаствовать в обрядах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закликания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призывания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весны, традиционно исполняемых крестьянскими детьми. Дети услышат народные песни, которые, как считалось, помогали призвать весну и прогнать зиму.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«Зимние забавы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Школьники станут участниками традиционных зимних крестьянских игр, покатаются с горок на деревянных санках. По окончании программы - угощение горячим чаем с пирогом.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4590420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«Егорьев день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Дети узнают об отношении крестьян к домашним животным, о том, какую роль играли животные в жизни семьи, станут участниками обряда, посвященного дню Св. Георгия (в народе - Егория), покровителя домашнего скота. Именно в день этого святого животных после долгой зимы впервые выгоняли на пастбища. Это не было рядовым событием и сопровождалось множеством обрядовых действий!</a:t>
            </a:r>
          </a:p>
        </p:txBody>
      </p:sp>
    </p:spTree>
    <p:extLst>
      <p:ext uri="{BB962C8B-B14F-4D97-AF65-F5344CB8AC3E}">
        <p14:creationId xmlns:p14="http://schemas.microsoft.com/office/powerpoint/2010/main" val="167056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652405"/>
            <a:ext cx="7834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Марфушкины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игрушки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Мастер - класс по изготовлению народной тряпичной куклы. За время программы туристы получают информацию по применению и времени изготовления кукол - оберегов по Крестьянскому календарю в соответствии с народными праздниками, а так же под руководством мастера изготавливают каждый для себя текстильную народную куклу - оберег.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540673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«Задоринки от Оленьки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Туристов ждет рассказ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театрализованно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игровой форме о традициях, обрядах и праздниках, соответствующих времени года. По окончании программы всех угостят чаем с блинами.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«От солнышка тепло, от матери - добро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программе ведется рассказ о жизни, быте и традициях крестьянских семей Костромского края. Туристы проведут утро с "матушкой", узнают особенности семейного уклада, получат навыки в обращении с домашней утварью (ухват, коромысло, сковорода, чугунки и т.п.), примут участие в народных крестьянских играх, разучат народные песни, частушки, покажут свою смекалку и удаль ( плетение косы, одевание лаптей, наворачивание портянок ). По окончании программы для всех чаепитие с баранками.</a:t>
            </a:r>
          </a:p>
        </p:txBody>
      </p:sp>
    </p:spTree>
    <p:extLst>
      <p:ext uri="{BB962C8B-B14F-4D97-AF65-F5344CB8AC3E}">
        <p14:creationId xmlns:p14="http://schemas.microsoft.com/office/powerpoint/2010/main" val="416733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886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88640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  КУЛЬТУРЫ КОСТРОМСКОЙ ОБЛАСТИ ГОСУДАРСТВЕННОЕ УЧРЕЖДЕНИЕ КУЛЬТУРЫ «КОСТРОМСКОЙ АРХИТЕКТУРНО-ЭТНОГРАФИЧЕСКИЙ  И ЛАНДШАФТНЫЙ МУЗЕЙ – ЗАПОВЕДНИК  «КОСТРОМСКАЯ СЛОБОДА»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ул. Просвещения, 1а, г. Кострома, 156004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573635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Костромской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Архитектурно-этнографический музей заповедник «Костромская слобода» - один из первых в России музеев под открытым небом расположенный в удивительном месте, «на стрелке», образованной слиянием рек Костромы и Волги, у древних стен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Ипатьевского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монастыря. Жемчужина музея, по – праву, является ярусная церковь Собора Богородицы из села Холм, срубленная в 1552 году, - одна из древнейших построек культового деревянного зодчества Руси. В собрание музея входит 28 памятников народной архитектуры – жилого, культового и хозяйственного назначения. В памятниках открыты для просмотра экспозиции и выставки, раскрывающие особенности жизни крестьян Костромского края. Музей предлагает разнообразные музейные проекты – тематические экскурсии, интерактивные программы и мастер – классы.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Уникальные экспонаты: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Церковь Всемилостивого Спаса 1712 года, Часовня из деревни Большое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Токарёво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конец XVIII - начало XIX века, Часовня из деревни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Притыкино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Шарьинского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района, конец XVIII - начало XIX века.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563488"/>
            <a:ext cx="53285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Генеральный план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развития музея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340768"/>
            <a:ext cx="8568952" cy="535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«Улица ремесленников», «Ремесленная слобода»;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«Заезжие избы»;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«Постоялый двор»;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Комплекс «Игровых площадок, театр Петрушки»;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«В гостях у Снегурочки»;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«Лодейное дело» - изба мастера корабела, мастерская по изготовлению лодок и т.п.;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Комплекс «Рыбачий», «Рыбная слобода»;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Комплекс «Охота»;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«Сельская ярмарка»;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Комплекс «Пекарня»;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Усадьба помещика;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Школа обучения традиционным ремеслам (резьба по дереву, плетение, лоскутное шитье, вышивка, кузнечное ремесло, гончарное, изготовление утвари и т.п.);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Плотницкий центр (школа подготовки плотников, реставраторов);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· Фольклорный центр (работа фольклорных коллективов, этнографическая школа).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9782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86" y="5534561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Таким образом, в этом музее под открытым небом в Костроме собран прекрасный материал для изучения средневекового деревянного зодчества. Это не случайно. Кострома – город, возникший в месте богатом лесами. И каменное строительство до самого конца 18 века в Костроме было редким явлением. Именно деревянная архитектура стала основой особенного стиля русского средневекового зодчества, которое подразумевает оптимальное сочетание красоты и функциональности построек...</a:t>
            </a:r>
          </a:p>
        </p:txBody>
      </p:sp>
    </p:spTree>
    <p:extLst>
      <p:ext uri="{BB962C8B-B14F-4D97-AF65-F5344CB8AC3E}">
        <p14:creationId xmlns:p14="http://schemas.microsoft.com/office/powerpoint/2010/main" val="219487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5" y="1340768"/>
            <a:ext cx="8585990" cy="54553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Костромской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архитектурно-этнографический ландшафтный музей - заповедник – один из первых в России музеев под открытым небом. Его создание началось с перевоза в Кострому памятника деревянного зодчества начала XVIII века - </a:t>
            </a:r>
            <a:r>
              <a:rPr lang="ru-RU" sz="1450" dirty="0" err="1">
                <a:latin typeface="Times New Roman" pitchFamily="18" charset="0"/>
                <a:cs typeface="Times New Roman" pitchFamily="18" charset="0"/>
              </a:rPr>
              <a:t>Спасо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-Преображенской церкви из села Спас-Вежи, поставленной на территории Нового города </a:t>
            </a:r>
            <a:r>
              <a:rPr lang="ru-RU" sz="1450" dirty="0" err="1">
                <a:latin typeface="Times New Roman" pitchFamily="18" charset="0"/>
                <a:cs typeface="Times New Roman" pitchFamily="18" charset="0"/>
              </a:rPr>
              <a:t>Ипатьевского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 монастыря в 1955 году. Тогда же из этих мест в </a:t>
            </a:r>
            <a:r>
              <a:rPr lang="ru-RU" sz="1450" dirty="0" err="1">
                <a:latin typeface="Times New Roman" pitchFamily="18" charset="0"/>
                <a:cs typeface="Times New Roman" pitchFamily="18" charset="0"/>
              </a:rPr>
              <a:t>Ипатьевский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 монастырь были перевезены четыре бани на сваях. </a:t>
            </a:r>
          </a:p>
          <a:p>
            <a:pPr algn="just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Основная территория музея располагается за южной стеной </a:t>
            </a:r>
            <a:r>
              <a:rPr lang="ru-RU" sz="1450" dirty="0" err="1">
                <a:latin typeface="Times New Roman" pitchFamily="18" charset="0"/>
                <a:cs typeface="Times New Roman" pitchFamily="18" charset="0"/>
              </a:rPr>
              <a:t>Ипатьевского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 монастыря (10 га.), на Стрелке, при впадении реки Костромы в Волгу. Сейчас этот участок является основной экспозиционной зоной музея. </a:t>
            </a:r>
          </a:p>
          <a:p>
            <a:pPr algn="just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Под влиянием различных природно-климатических условий, этнических контактов, причин исторического и социально-экономического характера в определенных зонах Костромской земли сложились своеобразные местные традиции, любопытные особенности архитектуры, быта, обычаев, обрядов и говоров. Недаром говорят: «Что город – то норов, что деревня - то обычай, что подворье – то поверье, что двор – то говор». Поэтому каждая постройка, находящаяся на территории музея, - особый мир во времени и в пространстве. Нужно лишь постараться увидеть в музейной экспозиции реальные сцены обыденной или праздничной жизни, услышать, как вертится гончарный круг, как скрипят половицы, как звенит за печкой сверчок, как неспешно ведут разговор хозяин с хозяйкой. Тогда перед гостями раскроются многие тайны прошлого, станут привычными забытые предметы быта, близкими и родными - незнакомые названия рек и озер, сел и деревень, урочищ и пожен. Как красиво и порой совсем непонятно звучат названия костромских городов и поселков: Судиславль, Галич, Нерехта, Буй, Чухлома, Шарья, Кологрив, Пыщуг, Вохма… В них сохранилась память о глубокой древности, о людях, живших в этих местах, о тех временах, когда местное угро-финское население теснили славянские племена, которые шли сюда из Новгорода, Владимира и Суздаля. Подобно тому, как старики знают множество легенд и преданий о своей малой Родине, берегут воспоминания о прошлом и передают их из поколения в поколение, старые церкви и дома рассказывают о том, какие люди их строили, как жили, чем занимались.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960" y="418823"/>
            <a:ext cx="36004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</a:p>
          <a:p>
            <a:pPr algn="ctr"/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6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484784"/>
            <a:ext cx="7848872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Ведутся реставрационные работы в церкви Спаса из 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Фоминское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доме Липатова из д. Журавлево. Проведена реставрация церкви Собора Богородицы из с. Холм, дома Тарасова из д. Мухино, дома Чапыгиной из д. Большое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Андрейково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Начато восстановление перевезенного дома из д. Мухино.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марта 2007 в музее создан экскурсионный отдел. В отделе ведется постоянная работа по привлечению туристов. Были заключены договоры на экскурсионное обслуживание с туристическими фирмами г. Костромы, городов Золотого Кольца России, Санкт-Петербурга и др. Были разработаны новые интерактивные программы для туристических групп разных возрастных категорий.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Ежегодно в музее проводятся городские праздники: Масленица, Троица, Ярмарка Ремесел, фестивали русских боевых искусств, которые пользуются популярностью среди костромичей и гостей города.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 сайт с полной информацией о музее, его деятельности, программах и всех дополнительных услугах, которые предоставляются музеем.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Сдана в издательство «Северный паломник» книга «Народная одежда и вышивка Костромской губернии 19-20 вв.», написанная научными сотрудниками музея Л.В. Москалевой и С.Д.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Масалевой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Ведется постоянная работа по выявлению памятников деревянного зодчества на территории Костромской области. С этой целью сотрудники музея выезжают в научные экспедиции в различные районы Костромского края.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548680"/>
            <a:ext cx="417646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15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9391"/>
            <a:ext cx="8784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Закрылись двери входного павильона. Посетитель музея осматривается вокруг и неожиданно осознает, что попал в другой мир, в другое время, в другую жизнь, которая совсем не похожа на современную. Это удивительно, но, тем не менее, возможно. Наш музей необычен: в нем живут не только подлинные памятники, но и заповедная природа нашего края.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0"/>
          <a:stretch/>
        </p:blipFill>
        <p:spPr bwMode="auto">
          <a:xfrm>
            <a:off x="4840694" y="3999754"/>
            <a:ext cx="3259697" cy="2366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75092"/>
            <a:ext cx="3703600" cy="2391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404664"/>
            <a:ext cx="468052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СОВЕРШИМ ЭКСКУРСИЮ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9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869160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Церковь Всемилостивого Спаса 1712 года. Относится к широко распространенному типу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клетских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церквей. Состоит из четырех "клетей" (частей-объемов): алтарь, четверик, трапезная, паперть (сени). Восьмигранная колокольня врублена в кровлю сеней.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8296"/>
            <a:ext cx="2455540" cy="3236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98" y="1493808"/>
            <a:ext cx="3282208" cy="272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0956" y="488068"/>
            <a:ext cx="47525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Совершим наше путешествие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277995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Часовня из деревни Большое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Токарёво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конец XVIII - начало XIX века. Часовня отличается от церкви отсутствием алтаря, поэтому некоторые церковные обряды (крещение, венчание, причастие и др.) в часовнях не совершались. Службы в часовнях проходили не каждый день, чаще были приурочены к каким-либо событиям. Часовня освящена в честь иконы Казанской Божьей Матери.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2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4981" y="5225663"/>
            <a:ext cx="2638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Часовня из деревни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Притыкино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Шарьинского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района, конец XVIII - начало XIX века.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7" y="1556792"/>
            <a:ext cx="273133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24061"/>
            <a:ext cx="2592288" cy="3417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4848258"/>
            <a:ext cx="4320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Церковь Ильи Пророка из села Верхний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Березовец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Солигаличского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района. Точная дата постройки не установлена.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высоком подклете до 1822 года размещалась "теплая" (отапливаемая) Покровская церковь. Верхний этаж занимал "летний" (не отапливаемый) храм в честь Ильи Пророка.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7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7258"/>
            <a:ext cx="3751332" cy="2845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516182"/>
            <a:ext cx="35353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Церковь Собора Богородицы из села Холм Галичского района 1552 г. Самый древний, деревянный храм сохранившийся в Костромской области.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легенде, храм срубили плотники Карп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Папила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якобы похороненные под алтарем церкви.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75" y="1438738"/>
            <a:ext cx="3762562" cy="2854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0295" y="4454627"/>
            <a:ext cx="3600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Бани из деревни Ведерки Костромского района, конец XIX века. Деревня находилась на территории Костромской низины, которую во время весенних половодий заливало водой. Поэтому все постройки, в том числе и жилые дома, ставили на дубовые сваи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49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1" y="1556792"/>
            <a:ext cx="379678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653136"/>
            <a:ext cx="35120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Дом крестьянки Чапыгиной из деревни Большое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Андрейково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Нерехтского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района. XIX 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избе восстановлен типичный интерьер бедной крестьянской семьи.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56792"/>
            <a:ext cx="370186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6330" y="4653136"/>
            <a:ext cx="3638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Дом крестьянина Тарасова из деревни Мухино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Вохомского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района. Первая половина XIX в. Один из интереснейших памятников музея, так называемая "черная" изба (глинобитная печь не имеет дымохода).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Экспонируется как свадебный.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5655"/>
      </p:ext>
    </p:extLst>
  </p:cSld>
  <p:clrMapOvr>
    <a:masterClrMapping/>
  </p:clrMapOvr>
</p:sld>
</file>

<file path=ppt/theme/theme1.xml><?xml version="1.0" encoding="utf-8"?>
<a:theme xmlns:a="http://schemas.openxmlformats.org/drawingml/2006/main" name="4_JM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57AE86-06BA-429C-AB91-FC8E0C8C82B2}"/>
</file>

<file path=customXml/itemProps2.xml><?xml version="1.0" encoding="utf-8"?>
<ds:datastoreItem xmlns:ds="http://schemas.openxmlformats.org/officeDocument/2006/customXml" ds:itemID="{E486C13B-9823-498A-A4B8-A9B832EE4DD5}"/>
</file>

<file path=customXml/itemProps3.xml><?xml version="1.0" encoding="utf-8"?>
<ds:datastoreItem xmlns:ds="http://schemas.openxmlformats.org/officeDocument/2006/customXml" ds:itemID="{65C4558A-7C1E-4BDF-9EE6-9A82B3344FCF}"/>
</file>

<file path=docProps/app.xml><?xml version="1.0" encoding="utf-8"?>
<Properties xmlns="http://schemas.openxmlformats.org/officeDocument/2006/extended-properties" xmlns:vt="http://schemas.openxmlformats.org/officeDocument/2006/docPropsVTypes">
  <Template>4_JMX</Template>
  <TotalTime>142</TotalTime>
  <Words>1040</Words>
  <Application>Microsoft Office PowerPoint</Application>
  <PresentationFormat>Экран (4:3)</PresentationFormat>
  <Paragraphs>90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4_JMX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учитель</cp:lastModifiedBy>
  <cp:revision>16</cp:revision>
  <dcterms:created xsi:type="dcterms:W3CDTF">2012-10-17T20:20:18Z</dcterms:created>
  <dcterms:modified xsi:type="dcterms:W3CDTF">2015-01-29T11:16:03Z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